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17"/>
  </p:notesMasterIdLst>
  <p:sldIdLst>
    <p:sldId id="259" r:id="rId2"/>
    <p:sldId id="262" r:id="rId3"/>
    <p:sldId id="268" r:id="rId4"/>
    <p:sldId id="258" r:id="rId5"/>
    <p:sldId id="266" r:id="rId6"/>
    <p:sldId id="260" r:id="rId7"/>
    <p:sldId id="323" r:id="rId8"/>
    <p:sldId id="264" r:id="rId9"/>
    <p:sldId id="270" r:id="rId10"/>
    <p:sldId id="325" r:id="rId11"/>
    <p:sldId id="324" r:id="rId12"/>
    <p:sldId id="326" r:id="rId13"/>
    <p:sldId id="263" r:id="rId14"/>
    <p:sldId id="327" r:id="rId15"/>
    <p:sldId id="300" r:id="rId16"/>
  </p:sldIdLst>
  <p:sldSz cx="9144000" cy="5143500" type="screen16x9"/>
  <p:notesSz cx="6858000" cy="9144000"/>
  <p:embeddedFontLst>
    <p:embeddedFont>
      <p:font typeface="Anaheim" panose="020B0604020202020204" charset="0"/>
      <p:regular r:id="rId18"/>
    </p:embeddedFont>
    <p:embeddedFont>
      <p:font typeface="Cambria Math" panose="02040503050406030204" pitchFamily="18" charset="0"/>
      <p:regular r:id="rId19"/>
    </p:embeddedFont>
    <p:embeddedFont>
      <p:font typeface="Gruppo" panose="020B0604020202020204" charset="0"/>
      <p:regular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Lato Light" panose="020F0502020204030203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FE460A-B84E-40E9-8595-7A158EC7D384}">
  <a:tblStyle styleId="{68FE460A-B84E-40E9-8595-7A158EC7D3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dbf1efc3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dbf1efc3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dbe95e7b4e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dbe95e7b4e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50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dbe95e7b4e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dbe95e7b4e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99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dbe95e7b4e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dbe95e7b4e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664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dbe95e7b4e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dbe95e7b4e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dbe95e7b4e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dbe95e7b4e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162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4" name="Google Shape;3474;gdf29d83892_0_39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5" name="Google Shape;3475;gdf29d83892_0_39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dbe95e7b4e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dbe95e7b4e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df29d83892_0_1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df29d83892_0_1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dbe95e7b4e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dbe95e7b4e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df29d83892_0_1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df29d83892_0_1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dbe95e7b4e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dbe95e7b4e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df29d83892_0_1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df29d83892_0_1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144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df29d83892_0_1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df29d83892_0_1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df29d83892_0_1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df29d83892_0_1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635525" y="2856625"/>
            <a:ext cx="3977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51250" y="733400"/>
            <a:ext cx="2350800" cy="20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35525" y="3709180"/>
            <a:ext cx="4227900" cy="3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>
            <a:spLocks noGrp="1"/>
          </p:cNvSpPr>
          <p:nvPr>
            <p:ph type="title"/>
          </p:nvPr>
        </p:nvSpPr>
        <p:spPr>
          <a:xfrm>
            <a:off x="4992350" y="992500"/>
            <a:ext cx="3542700" cy="23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subTitle" idx="1"/>
          </p:nvPr>
        </p:nvSpPr>
        <p:spPr>
          <a:xfrm>
            <a:off x="4700525" y="3534825"/>
            <a:ext cx="3834600" cy="8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3"/>
          <p:cNvSpPr/>
          <p:nvPr/>
        </p:nvSpPr>
        <p:spPr>
          <a:xfrm>
            <a:off x="-41750" y="4035022"/>
            <a:ext cx="2212204" cy="1141952"/>
          </a:xfrm>
          <a:custGeom>
            <a:avLst/>
            <a:gdLst/>
            <a:ahLst/>
            <a:cxnLst/>
            <a:rect l="l" t="t" r="r" b="b"/>
            <a:pathLst>
              <a:path w="70995" h="36648" extrusionOk="0">
                <a:moveTo>
                  <a:pt x="16136" y="1"/>
                </a:moveTo>
                <a:cubicBezTo>
                  <a:pt x="14905" y="1"/>
                  <a:pt x="13674" y="98"/>
                  <a:pt x="12460" y="292"/>
                </a:cubicBezTo>
                <a:cubicBezTo>
                  <a:pt x="9942" y="693"/>
                  <a:pt x="0" y="3435"/>
                  <a:pt x="401" y="6935"/>
                </a:cubicBezTo>
                <a:cubicBezTo>
                  <a:pt x="535" y="8138"/>
                  <a:pt x="557" y="9141"/>
                  <a:pt x="780" y="10323"/>
                </a:cubicBezTo>
                <a:lnTo>
                  <a:pt x="780" y="36647"/>
                </a:lnTo>
                <a:lnTo>
                  <a:pt x="70994" y="35845"/>
                </a:lnTo>
                <a:cubicBezTo>
                  <a:pt x="69323" y="31922"/>
                  <a:pt x="66581" y="28467"/>
                  <a:pt x="62368" y="26372"/>
                </a:cubicBezTo>
                <a:cubicBezTo>
                  <a:pt x="57509" y="23987"/>
                  <a:pt x="51847" y="24923"/>
                  <a:pt x="46810" y="22382"/>
                </a:cubicBezTo>
                <a:cubicBezTo>
                  <a:pt x="42574" y="20264"/>
                  <a:pt x="38830" y="16988"/>
                  <a:pt x="36355" y="12908"/>
                </a:cubicBezTo>
                <a:cubicBezTo>
                  <a:pt x="33658" y="8428"/>
                  <a:pt x="31273" y="5107"/>
                  <a:pt x="26481" y="2521"/>
                </a:cubicBezTo>
                <a:cubicBezTo>
                  <a:pt x="23312" y="829"/>
                  <a:pt x="19723" y="1"/>
                  <a:pt x="161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3"/>
          <p:cNvSpPr/>
          <p:nvPr/>
        </p:nvSpPr>
        <p:spPr>
          <a:xfrm rot="-2008246">
            <a:off x="192311" y="527764"/>
            <a:ext cx="1270230" cy="1079376"/>
          </a:xfrm>
          <a:custGeom>
            <a:avLst/>
            <a:gdLst/>
            <a:ahLst/>
            <a:cxnLst/>
            <a:rect l="l" t="t" r="r" b="b"/>
            <a:pathLst>
              <a:path w="40765" h="34640" extrusionOk="0">
                <a:moveTo>
                  <a:pt x="21166" y="0"/>
                </a:moveTo>
                <a:cubicBezTo>
                  <a:pt x="21021" y="0"/>
                  <a:pt x="20876" y="1"/>
                  <a:pt x="20731" y="3"/>
                </a:cubicBezTo>
                <a:cubicBezTo>
                  <a:pt x="19371" y="3"/>
                  <a:pt x="18011" y="181"/>
                  <a:pt x="16696" y="516"/>
                </a:cubicBezTo>
                <a:cubicBezTo>
                  <a:pt x="0" y="4839"/>
                  <a:pt x="8041" y="34639"/>
                  <a:pt x="23643" y="34639"/>
                </a:cubicBezTo>
                <a:cubicBezTo>
                  <a:pt x="24934" y="34639"/>
                  <a:pt x="26278" y="34435"/>
                  <a:pt x="27663" y="33996"/>
                </a:cubicBezTo>
                <a:cubicBezTo>
                  <a:pt x="35264" y="31588"/>
                  <a:pt x="40212" y="22717"/>
                  <a:pt x="40435" y="15093"/>
                </a:cubicBezTo>
                <a:cubicBezTo>
                  <a:pt x="40764" y="4378"/>
                  <a:pt x="30797" y="0"/>
                  <a:pt x="21166" y="0"/>
                </a:cubicBezTo>
                <a:close/>
              </a:path>
            </a:pathLst>
          </a:custGeom>
          <a:solidFill>
            <a:srgbClr val="D8FC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3"/>
          <p:cNvSpPr/>
          <p:nvPr/>
        </p:nvSpPr>
        <p:spPr>
          <a:xfrm rot="576881">
            <a:off x="3711348" y="368694"/>
            <a:ext cx="2066000" cy="1521562"/>
          </a:xfrm>
          <a:custGeom>
            <a:avLst/>
            <a:gdLst/>
            <a:ahLst/>
            <a:cxnLst/>
            <a:rect l="l" t="t" r="r" b="b"/>
            <a:pathLst>
              <a:path w="50064" h="36871" extrusionOk="0">
                <a:moveTo>
                  <a:pt x="12788" y="0"/>
                </a:moveTo>
                <a:cubicBezTo>
                  <a:pt x="11656" y="0"/>
                  <a:pt x="10531" y="180"/>
                  <a:pt x="9451" y="574"/>
                </a:cubicBezTo>
                <a:cubicBezTo>
                  <a:pt x="6732" y="1577"/>
                  <a:pt x="4547" y="3694"/>
                  <a:pt x="2965" y="6302"/>
                </a:cubicBezTo>
                <a:cubicBezTo>
                  <a:pt x="936" y="9690"/>
                  <a:pt x="0" y="13881"/>
                  <a:pt x="379" y="17447"/>
                </a:cubicBezTo>
                <a:cubicBezTo>
                  <a:pt x="1070" y="24246"/>
                  <a:pt x="5729" y="30331"/>
                  <a:pt x="11926" y="33095"/>
                </a:cubicBezTo>
                <a:cubicBezTo>
                  <a:pt x="16986" y="35346"/>
                  <a:pt x="23200" y="36871"/>
                  <a:pt x="29281" y="36871"/>
                </a:cubicBezTo>
                <a:cubicBezTo>
                  <a:pt x="35307" y="36871"/>
                  <a:pt x="41202" y="35374"/>
                  <a:pt x="45717" y="31602"/>
                </a:cubicBezTo>
                <a:cubicBezTo>
                  <a:pt x="48593" y="29217"/>
                  <a:pt x="50064" y="25851"/>
                  <a:pt x="47367" y="22819"/>
                </a:cubicBezTo>
                <a:cubicBezTo>
                  <a:pt x="44982" y="20122"/>
                  <a:pt x="40880" y="19877"/>
                  <a:pt x="37626" y="18919"/>
                </a:cubicBezTo>
                <a:cubicBezTo>
                  <a:pt x="29602" y="16534"/>
                  <a:pt x="27439" y="8175"/>
                  <a:pt x="21488" y="3338"/>
                </a:cubicBezTo>
                <a:cubicBezTo>
                  <a:pt x="19039" y="1346"/>
                  <a:pt x="15885" y="0"/>
                  <a:pt x="12788" y="0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_1_1_1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>
            <a:spLocks noGrp="1"/>
          </p:cNvSpPr>
          <p:nvPr>
            <p:ph type="title"/>
          </p:nvPr>
        </p:nvSpPr>
        <p:spPr>
          <a:xfrm>
            <a:off x="711725" y="228725"/>
            <a:ext cx="3860400" cy="10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subTitle" idx="1"/>
          </p:nvPr>
        </p:nvSpPr>
        <p:spPr>
          <a:xfrm>
            <a:off x="711725" y="1374375"/>
            <a:ext cx="3860400" cy="11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8"/>
          <p:cNvSpPr txBox="1"/>
          <p:nvPr/>
        </p:nvSpPr>
        <p:spPr>
          <a:xfrm>
            <a:off x="720000" y="3574825"/>
            <a:ext cx="37215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CREDITS</a:t>
            </a: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: This presentation template was created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and illustrations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200" b="1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/>
          <p:nvPr/>
        </p:nvSpPr>
        <p:spPr>
          <a:xfrm>
            <a:off x="7650146" y="326272"/>
            <a:ext cx="1234568" cy="1049072"/>
          </a:xfrm>
          <a:custGeom>
            <a:avLst/>
            <a:gdLst/>
            <a:ahLst/>
            <a:cxnLst/>
            <a:rect l="l" t="t" r="r" b="b"/>
            <a:pathLst>
              <a:path w="40765" h="34640" extrusionOk="0">
                <a:moveTo>
                  <a:pt x="21166" y="0"/>
                </a:moveTo>
                <a:cubicBezTo>
                  <a:pt x="21021" y="0"/>
                  <a:pt x="20876" y="1"/>
                  <a:pt x="20731" y="3"/>
                </a:cubicBezTo>
                <a:cubicBezTo>
                  <a:pt x="19371" y="3"/>
                  <a:pt x="18011" y="181"/>
                  <a:pt x="16696" y="516"/>
                </a:cubicBezTo>
                <a:cubicBezTo>
                  <a:pt x="0" y="4839"/>
                  <a:pt x="8041" y="34639"/>
                  <a:pt x="23643" y="34639"/>
                </a:cubicBezTo>
                <a:cubicBezTo>
                  <a:pt x="24934" y="34639"/>
                  <a:pt x="26278" y="34435"/>
                  <a:pt x="27663" y="33996"/>
                </a:cubicBezTo>
                <a:cubicBezTo>
                  <a:pt x="35264" y="31588"/>
                  <a:pt x="40212" y="22717"/>
                  <a:pt x="40435" y="15093"/>
                </a:cubicBezTo>
                <a:cubicBezTo>
                  <a:pt x="40764" y="4378"/>
                  <a:pt x="30797" y="0"/>
                  <a:pt x="211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9"/>
          <p:cNvSpPr/>
          <p:nvPr/>
        </p:nvSpPr>
        <p:spPr>
          <a:xfrm rot="-5400000">
            <a:off x="7302451" y="3240878"/>
            <a:ext cx="2565049" cy="1324092"/>
          </a:xfrm>
          <a:custGeom>
            <a:avLst/>
            <a:gdLst/>
            <a:ahLst/>
            <a:cxnLst/>
            <a:rect l="l" t="t" r="r" b="b"/>
            <a:pathLst>
              <a:path w="70995" h="36648" extrusionOk="0">
                <a:moveTo>
                  <a:pt x="16136" y="1"/>
                </a:moveTo>
                <a:cubicBezTo>
                  <a:pt x="14905" y="1"/>
                  <a:pt x="13674" y="98"/>
                  <a:pt x="12460" y="292"/>
                </a:cubicBezTo>
                <a:cubicBezTo>
                  <a:pt x="9942" y="693"/>
                  <a:pt x="0" y="3435"/>
                  <a:pt x="401" y="6935"/>
                </a:cubicBezTo>
                <a:cubicBezTo>
                  <a:pt x="535" y="8138"/>
                  <a:pt x="557" y="9141"/>
                  <a:pt x="780" y="10323"/>
                </a:cubicBezTo>
                <a:lnTo>
                  <a:pt x="780" y="36647"/>
                </a:lnTo>
                <a:lnTo>
                  <a:pt x="70994" y="35845"/>
                </a:lnTo>
                <a:cubicBezTo>
                  <a:pt x="69323" y="31922"/>
                  <a:pt x="66581" y="28467"/>
                  <a:pt x="62368" y="26372"/>
                </a:cubicBezTo>
                <a:cubicBezTo>
                  <a:pt x="57509" y="23987"/>
                  <a:pt x="51847" y="24923"/>
                  <a:pt x="46810" y="22382"/>
                </a:cubicBezTo>
                <a:cubicBezTo>
                  <a:pt x="42574" y="20264"/>
                  <a:pt x="38830" y="16988"/>
                  <a:pt x="36355" y="12908"/>
                </a:cubicBezTo>
                <a:cubicBezTo>
                  <a:pt x="33658" y="8428"/>
                  <a:pt x="31273" y="5107"/>
                  <a:pt x="26481" y="2521"/>
                </a:cubicBezTo>
                <a:cubicBezTo>
                  <a:pt x="23312" y="829"/>
                  <a:pt x="19723" y="1"/>
                  <a:pt x="161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"/>
          <p:cNvSpPr/>
          <p:nvPr/>
        </p:nvSpPr>
        <p:spPr>
          <a:xfrm flipH="1">
            <a:off x="-86649" y="-45027"/>
            <a:ext cx="945086" cy="2469350"/>
          </a:xfrm>
          <a:custGeom>
            <a:avLst/>
            <a:gdLst/>
            <a:ahLst/>
            <a:cxnLst/>
            <a:rect l="l" t="t" r="r" b="b"/>
            <a:pathLst>
              <a:path w="41483" h="108388" extrusionOk="0">
                <a:moveTo>
                  <a:pt x="9686" y="0"/>
                </a:moveTo>
                <a:cubicBezTo>
                  <a:pt x="9503" y="0"/>
                  <a:pt x="9320" y="15"/>
                  <a:pt x="9139" y="57"/>
                </a:cubicBezTo>
                <a:cubicBezTo>
                  <a:pt x="3255" y="1328"/>
                  <a:pt x="402" y="9619"/>
                  <a:pt x="246" y="14858"/>
                </a:cubicBezTo>
                <a:cubicBezTo>
                  <a:pt x="0" y="23350"/>
                  <a:pt x="5149" y="28856"/>
                  <a:pt x="11836" y="33225"/>
                </a:cubicBezTo>
                <a:cubicBezTo>
                  <a:pt x="15849" y="35833"/>
                  <a:pt x="19972" y="38351"/>
                  <a:pt x="23383" y="41762"/>
                </a:cubicBezTo>
                <a:cubicBezTo>
                  <a:pt x="27997" y="46376"/>
                  <a:pt x="30137" y="52327"/>
                  <a:pt x="28799" y="58814"/>
                </a:cubicBezTo>
                <a:cubicBezTo>
                  <a:pt x="27640" y="64297"/>
                  <a:pt x="24542" y="69023"/>
                  <a:pt x="22268" y="74038"/>
                </a:cubicBezTo>
                <a:cubicBezTo>
                  <a:pt x="20017" y="79053"/>
                  <a:pt x="19482" y="84670"/>
                  <a:pt x="20730" y="90020"/>
                </a:cubicBezTo>
                <a:cubicBezTo>
                  <a:pt x="22134" y="95905"/>
                  <a:pt x="25991" y="102413"/>
                  <a:pt x="31697" y="104999"/>
                </a:cubicBezTo>
                <a:cubicBezTo>
                  <a:pt x="33190" y="105690"/>
                  <a:pt x="37492" y="107050"/>
                  <a:pt x="38228" y="108387"/>
                </a:cubicBezTo>
                <a:lnTo>
                  <a:pt x="41482" y="57"/>
                </a:lnTo>
                <a:lnTo>
                  <a:pt x="11190" y="57"/>
                </a:lnTo>
                <a:cubicBezTo>
                  <a:pt x="11095" y="66"/>
                  <a:pt x="11001" y="70"/>
                  <a:pt x="10906" y="70"/>
                </a:cubicBezTo>
                <a:cubicBezTo>
                  <a:pt x="10497" y="70"/>
                  <a:pt x="10089" y="0"/>
                  <a:pt x="9686" y="0"/>
                </a:cubicBezTo>
                <a:close/>
              </a:path>
            </a:pathLst>
          </a:custGeom>
          <a:solidFill>
            <a:srgbClr val="D8FC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40"/>
          <p:cNvSpPr/>
          <p:nvPr/>
        </p:nvSpPr>
        <p:spPr>
          <a:xfrm rot="-2008246">
            <a:off x="7523786" y="3865189"/>
            <a:ext cx="1270230" cy="1079376"/>
          </a:xfrm>
          <a:custGeom>
            <a:avLst/>
            <a:gdLst/>
            <a:ahLst/>
            <a:cxnLst/>
            <a:rect l="l" t="t" r="r" b="b"/>
            <a:pathLst>
              <a:path w="40765" h="34640" extrusionOk="0">
                <a:moveTo>
                  <a:pt x="21166" y="0"/>
                </a:moveTo>
                <a:cubicBezTo>
                  <a:pt x="21021" y="0"/>
                  <a:pt x="20876" y="1"/>
                  <a:pt x="20731" y="3"/>
                </a:cubicBezTo>
                <a:cubicBezTo>
                  <a:pt x="19371" y="3"/>
                  <a:pt x="18011" y="181"/>
                  <a:pt x="16696" y="516"/>
                </a:cubicBezTo>
                <a:cubicBezTo>
                  <a:pt x="0" y="4839"/>
                  <a:pt x="8041" y="34639"/>
                  <a:pt x="23643" y="34639"/>
                </a:cubicBezTo>
                <a:cubicBezTo>
                  <a:pt x="24934" y="34639"/>
                  <a:pt x="26278" y="34435"/>
                  <a:pt x="27663" y="33996"/>
                </a:cubicBezTo>
                <a:cubicBezTo>
                  <a:pt x="35264" y="31588"/>
                  <a:pt x="40212" y="22717"/>
                  <a:pt x="40435" y="15093"/>
                </a:cubicBezTo>
                <a:cubicBezTo>
                  <a:pt x="40764" y="4378"/>
                  <a:pt x="30797" y="0"/>
                  <a:pt x="211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/>
          <p:nvPr/>
        </p:nvSpPr>
        <p:spPr>
          <a:xfrm flipH="1">
            <a:off x="7213751" y="4146649"/>
            <a:ext cx="1984488" cy="1024403"/>
          </a:xfrm>
          <a:custGeom>
            <a:avLst/>
            <a:gdLst/>
            <a:ahLst/>
            <a:cxnLst/>
            <a:rect l="l" t="t" r="r" b="b"/>
            <a:pathLst>
              <a:path w="70995" h="36648" extrusionOk="0">
                <a:moveTo>
                  <a:pt x="16136" y="1"/>
                </a:moveTo>
                <a:cubicBezTo>
                  <a:pt x="14905" y="1"/>
                  <a:pt x="13674" y="98"/>
                  <a:pt x="12460" y="292"/>
                </a:cubicBezTo>
                <a:cubicBezTo>
                  <a:pt x="9942" y="693"/>
                  <a:pt x="0" y="3435"/>
                  <a:pt x="401" y="6935"/>
                </a:cubicBezTo>
                <a:cubicBezTo>
                  <a:pt x="535" y="8138"/>
                  <a:pt x="557" y="9141"/>
                  <a:pt x="780" y="10323"/>
                </a:cubicBezTo>
                <a:lnTo>
                  <a:pt x="780" y="36647"/>
                </a:lnTo>
                <a:lnTo>
                  <a:pt x="70994" y="35845"/>
                </a:lnTo>
                <a:cubicBezTo>
                  <a:pt x="69323" y="31922"/>
                  <a:pt x="66581" y="28467"/>
                  <a:pt x="62368" y="26372"/>
                </a:cubicBezTo>
                <a:cubicBezTo>
                  <a:pt x="57509" y="23987"/>
                  <a:pt x="51847" y="24923"/>
                  <a:pt x="46810" y="22382"/>
                </a:cubicBezTo>
                <a:cubicBezTo>
                  <a:pt x="42574" y="20264"/>
                  <a:pt x="38830" y="16988"/>
                  <a:pt x="36355" y="12908"/>
                </a:cubicBezTo>
                <a:cubicBezTo>
                  <a:pt x="33658" y="8428"/>
                  <a:pt x="31273" y="5107"/>
                  <a:pt x="26481" y="2521"/>
                </a:cubicBezTo>
                <a:cubicBezTo>
                  <a:pt x="23312" y="829"/>
                  <a:pt x="19723" y="1"/>
                  <a:pt x="1613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41"/>
          <p:cNvSpPr/>
          <p:nvPr/>
        </p:nvSpPr>
        <p:spPr>
          <a:xfrm rot="7221063">
            <a:off x="85188" y="353622"/>
            <a:ext cx="1800503" cy="1326109"/>
          </a:xfrm>
          <a:custGeom>
            <a:avLst/>
            <a:gdLst/>
            <a:ahLst/>
            <a:cxnLst/>
            <a:rect l="l" t="t" r="r" b="b"/>
            <a:pathLst>
              <a:path w="50064" h="36871" extrusionOk="0">
                <a:moveTo>
                  <a:pt x="12788" y="0"/>
                </a:moveTo>
                <a:cubicBezTo>
                  <a:pt x="11656" y="0"/>
                  <a:pt x="10531" y="180"/>
                  <a:pt x="9451" y="574"/>
                </a:cubicBezTo>
                <a:cubicBezTo>
                  <a:pt x="6732" y="1577"/>
                  <a:pt x="4547" y="3694"/>
                  <a:pt x="2965" y="6302"/>
                </a:cubicBezTo>
                <a:cubicBezTo>
                  <a:pt x="936" y="9690"/>
                  <a:pt x="0" y="13881"/>
                  <a:pt x="379" y="17447"/>
                </a:cubicBezTo>
                <a:cubicBezTo>
                  <a:pt x="1070" y="24246"/>
                  <a:pt x="5729" y="30331"/>
                  <a:pt x="11926" y="33095"/>
                </a:cubicBezTo>
                <a:cubicBezTo>
                  <a:pt x="16986" y="35346"/>
                  <a:pt x="23200" y="36871"/>
                  <a:pt x="29281" y="36871"/>
                </a:cubicBezTo>
                <a:cubicBezTo>
                  <a:pt x="35307" y="36871"/>
                  <a:pt x="41202" y="35374"/>
                  <a:pt x="45717" y="31602"/>
                </a:cubicBezTo>
                <a:cubicBezTo>
                  <a:pt x="48593" y="29217"/>
                  <a:pt x="50064" y="25851"/>
                  <a:pt x="47367" y="22819"/>
                </a:cubicBezTo>
                <a:cubicBezTo>
                  <a:pt x="44982" y="20122"/>
                  <a:pt x="40880" y="19877"/>
                  <a:pt x="37626" y="18919"/>
                </a:cubicBezTo>
                <a:cubicBezTo>
                  <a:pt x="29602" y="16534"/>
                  <a:pt x="27439" y="8175"/>
                  <a:pt x="21488" y="3338"/>
                </a:cubicBezTo>
                <a:cubicBezTo>
                  <a:pt x="19039" y="1346"/>
                  <a:pt x="15885" y="0"/>
                  <a:pt x="127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7_1_1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2"/>
          <p:cNvSpPr/>
          <p:nvPr/>
        </p:nvSpPr>
        <p:spPr>
          <a:xfrm flipH="1">
            <a:off x="5699656" y="-154978"/>
            <a:ext cx="3495968" cy="1042117"/>
          </a:xfrm>
          <a:custGeom>
            <a:avLst/>
            <a:gdLst/>
            <a:ahLst/>
            <a:cxnLst/>
            <a:rect l="l" t="t" r="r" b="b"/>
            <a:pathLst>
              <a:path w="127835" h="38103" extrusionOk="0">
                <a:moveTo>
                  <a:pt x="127835" y="1"/>
                </a:moveTo>
                <a:lnTo>
                  <a:pt x="126676" y="720"/>
                </a:lnTo>
                <a:lnTo>
                  <a:pt x="126676" y="720"/>
                </a:lnTo>
                <a:cubicBezTo>
                  <a:pt x="127084" y="477"/>
                  <a:pt x="127474" y="238"/>
                  <a:pt x="127835" y="1"/>
                </a:cubicBezTo>
                <a:close/>
                <a:moveTo>
                  <a:pt x="126676" y="720"/>
                </a:moveTo>
                <a:lnTo>
                  <a:pt x="126676" y="720"/>
                </a:lnTo>
                <a:cubicBezTo>
                  <a:pt x="124668" y="1915"/>
                  <a:pt x="122221" y="3184"/>
                  <a:pt x="120590" y="4592"/>
                </a:cubicBezTo>
                <a:lnTo>
                  <a:pt x="201" y="4369"/>
                </a:lnTo>
                <a:lnTo>
                  <a:pt x="201" y="24096"/>
                </a:lnTo>
                <a:cubicBezTo>
                  <a:pt x="201" y="24498"/>
                  <a:pt x="1" y="24698"/>
                  <a:pt x="1" y="25099"/>
                </a:cubicBezTo>
                <a:cubicBezTo>
                  <a:pt x="2141" y="26236"/>
                  <a:pt x="4169" y="28577"/>
                  <a:pt x="6197" y="30048"/>
                </a:cubicBezTo>
                <a:cubicBezTo>
                  <a:pt x="13885" y="35639"/>
                  <a:pt x="23146" y="38102"/>
                  <a:pt x="32547" y="38102"/>
                </a:cubicBezTo>
                <a:cubicBezTo>
                  <a:pt x="33340" y="38102"/>
                  <a:pt x="34135" y="38085"/>
                  <a:pt x="34929" y="38050"/>
                </a:cubicBezTo>
                <a:cubicBezTo>
                  <a:pt x="44692" y="37626"/>
                  <a:pt x="54389" y="33547"/>
                  <a:pt x="62792" y="28822"/>
                </a:cubicBezTo>
                <a:cubicBezTo>
                  <a:pt x="75676" y="21600"/>
                  <a:pt x="90900" y="19794"/>
                  <a:pt x="105411" y="19527"/>
                </a:cubicBezTo>
                <a:cubicBezTo>
                  <a:pt x="109356" y="19460"/>
                  <a:pt x="113368" y="19237"/>
                  <a:pt x="117091" y="17922"/>
                </a:cubicBezTo>
                <a:cubicBezTo>
                  <a:pt x="124781" y="15203"/>
                  <a:pt x="126564" y="9028"/>
                  <a:pt x="127612" y="1628"/>
                </a:cubicBezTo>
                <a:cubicBezTo>
                  <a:pt x="127211" y="1606"/>
                  <a:pt x="126815" y="1600"/>
                  <a:pt x="126422" y="1600"/>
                </a:cubicBezTo>
                <a:cubicBezTo>
                  <a:pt x="126029" y="1600"/>
                  <a:pt x="125639" y="1606"/>
                  <a:pt x="125249" y="1606"/>
                </a:cubicBezTo>
                <a:lnTo>
                  <a:pt x="126676" y="720"/>
                </a:lnTo>
                <a:close/>
              </a:path>
            </a:pathLst>
          </a:custGeom>
          <a:solidFill>
            <a:srgbClr val="D8FC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42"/>
          <p:cNvSpPr/>
          <p:nvPr/>
        </p:nvSpPr>
        <p:spPr>
          <a:xfrm flipH="1">
            <a:off x="-151250" y="4223352"/>
            <a:ext cx="4422762" cy="966546"/>
          </a:xfrm>
          <a:custGeom>
            <a:avLst/>
            <a:gdLst/>
            <a:ahLst/>
            <a:cxnLst/>
            <a:rect l="l" t="t" r="r" b="b"/>
            <a:pathLst>
              <a:path w="106036" h="23173" extrusionOk="0">
                <a:moveTo>
                  <a:pt x="90285" y="1"/>
                </a:moveTo>
                <a:cubicBezTo>
                  <a:pt x="86197" y="1"/>
                  <a:pt x="82210" y="1051"/>
                  <a:pt x="78529" y="2978"/>
                </a:cubicBezTo>
                <a:cubicBezTo>
                  <a:pt x="73475" y="5622"/>
                  <a:pt x="69400" y="8614"/>
                  <a:pt x="63610" y="8614"/>
                </a:cubicBezTo>
                <a:cubicBezTo>
                  <a:pt x="63349" y="8614"/>
                  <a:pt x="63083" y="8608"/>
                  <a:pt x="62814" y="8595"/>
                </a:cubicBezTo>
                <a:cubicBezTo>
                  <a:pt x="56417" y="8328"/>
                  <a:pt x="50800" y="5608"/>
                  <a:pt x="44693" y="3959"/>
                </a:cubicBezTo>
                <a:cubicBezTo>
                  <a:pt x="40840" y="2929"/>
                  <a:pt x="36776" y="2292"/>
                  <a:pt x="32741" y="2292"/>
                </a:cubicBezTo>
                <a:cubicBezTo>
                  <a:pt x="27603" y="2292"/>
                  <a:pt x="22512" y="3326"/>
                  <a:pt x="17967" y="5898"/>
                </a:cubicBezTo>
                <a:cubicBezTo>
                  <a:pt x="14512" y="7837"/>
                  <a:pt x="10410" y="10111"/>
                  <a:pt x="7557" y="12808"/>
                </a:cubicBezTo>
                <a:cubicBezTo>
                  <a:pt x="4392" y="15817"/>
                  <a:pt x="2364" y="19606"/>
                  <a:pt x="1" y="23173"/>
                </a:cubicBezTo>
                <a:lnTo>
                  <a:pt x="103427" y="22950"/>
                </a:lnTo>
                <a:cubicBezTo>
                  <a:pt x="103851" y="18224"/>
                  <a:pt x="105255" y="14168"/>
                  <a:pt x="105857" y="9420"/>
                </a:cubicBezTo>
                <a:cubicBezTo>
                  <a:pt x="106035" y="7949"/>
                  <a:pt x="106013" y="6032"/>
                  <a:pt x="104854" y="4783"/>
                </a:cubicBezTo>
                <a:cubicBezTo>
                  <a:pt x="103695" y="4471"/>
                  <a:pt x="102848" y="3424"/>
                  <a:pt x="101822" y="2777"/>
                </a:cubicBezTo>
                <a:cubicBezTo>
                  <a:pt x="99437" y="1306"/>
                  <a:pt x="96651" y="704"/>
                  <a:pt x="93932" y="281"/>
                </a:cubicBezTo>
                <a:cubicBezTo>
                  <a:pt x="92711" y="93"/>
                  <a:pt x="91493" y="1"/>
                  <a:pt x="90285" y="1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 rot="-9899945">
            <a:off x="2030812" y="1074235"/>
            <a:ext cx="5082375" cy="2133810"/>
          </a:xfrm>
          <a:custGeom>
            <a:avLst/>
            <a:gdLst/>
            <a:ahLst/>
            <a:cxnLst/>
            <a:rect l="l" t="t" r="r" b="b"/>
            <a:pathLst>
              <a:path w="69346" h="40774" extrusionOk="0">
                <a:moveTo>
                  <a:pt x="49576" y="1"/>
                </a:moveTo>
                <a:cubicBezTo>
                  <a:pt x="47735" y="1"/>
                  <a:pt x="45910" y="390"/>
                  <a:pt x="44224" y="1148"/>
                </a:cubicBezTo>
                <a:cubicBezTo>
                  <a:pt x="39276" y="3444"/>
                  <a:pt x="36512" y="8994"/>
                  <a:pt x="32254" y="12204"/>
                </a:cubicBezTo>
                <a:cubicBezTo>
                  <a:pt x="24921" y="17688"/>
                  <a:pt x="14935" y="18089"/>
                  <a:pt x="7267" y="22948"/>
                </a:cubicBezTo>
                <a:cubicBezTo>
                  <a:pt x="4124" y="24932"/>
                  <a:pt x="1405" y="27852"/>
                  <a:pt x="469" y="31441"/>
                </a:cubicBezTo>
                <a:cubicBezTo>
                  <a:pt x="45" y="33090"/>
                  <a:pt x="0" y="34851"/>
                  <a:pt x="625" y="36434"/>
                </a:cubicBezTo>
                <a:cubicBezTo>
                  <a:pt x="1895" y="39621"/>
                  <a:pt x="5774" y="40602"/>
                  <a:pt x="8850" y="40758"/>
                </a:cubicBezTo>
                <a:cubicBezTo>
                  <a:pt x="9051" y="40768"/>
                  <a:pt x="9249" y="40774"/>
                  <a:pt x="9444" y="40774"/>
                </a:cubicBezTo>
                <a:cubicBezTo>
                  <a:pt x="14608" y="40774"/>
                  <a:pt x="17409" y="37170"/>
                  <a:pt x="22135" y="35431"/>
                </a:cubicBezTo>
                <a:cubicBezTo>
                  <a:pt x="25169" y="34307"/>
                  <a:pt x="28257" y="33956"/>
                  <a:pt x="31370" y="33956"/>
                </a:cubicBezTo>
                <a:cubicBezTo>
                  <a:pt x="36548" y="33956"/>
                  <a:pt x="41798" y="34926"/>
                  <a:pt x="46998" y="34926"/>
                </a:cubicBezTo>
                <a:cubicBezTo>
                  <a:pt x="48846" y="34926"/>
                  <a:pt x="50687" y="34804"/>
                  <a:pt x="52516" y="34472"/>
                </a:cubicBezTo>
                <a:cubicBezTo>
                  <a:pt x="63104" y="32577"/>
                  <a:pt x="69345" y="22012"/>
                  <a:pt x="65578" y="11714"/>
                </a:cubicBezTo>
                <a:cubicBezTo>
                  <a:pt x="63438" y="5896"/>
                  <a:pt x="57598" y="948"/>
                  <a:pt x="51357" y="123"/>
                </a:cubicBezTo>
                <a:cubicBezTo>
                  <a:pt x="50765" y="41"/>
                  <a:pt x="50169" y="1"/>
                  <a:pt x="49576" y="1"/>
                </a:cubicBezTo>
                <a:close/>
              </a:path>
            </a:pathLst>
          </a:custGeom>
          <a:solidFill>
            <a:srgbClr val="D8FC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2363400" y="1499675"/>
            <a:ext cx="44172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latin typeface="Gruppo"/>
                <a:ea typeface="Gruppo"/>
                <a:cs typeface="Gruppo"/>
                <a:sym typeface="Grupp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1732500" y="3074200"/>
            <a:ext cx="5679000" cy="1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 rot="-4519169">
            <a:off x="815197" y="370072"/>
            <a:ext cx="3649313" cy="3941295"/>
          </a:xfrm>
          <a:custGeom>
            <a:avLst/>
            <a:gdLst/>
            <a:ahLst/>
            <a:cxnLst/>
            <a:rect l="l" t="t" r="r" b="b"/>
            <a:pathLst>
              <a:path w="41417" h="44732" extrusionOk="0">
                <a:moveTo>
                  <a:pt x="10248" y="0"/>
                </a:moveTo>
                <a:cubicBezTo>
                  <a:pt x="8739" y="0"/>
                  <a:pt x="7293" y="171"/>
                  <a:pt x="5975" y="576"/>
                </a:cubicBezTo>
                <a:cubicBezTo>
                  <a:pt x="2966" y="1490"/>
                  <a:pt x="714" y="3719"/>
                  <a:pt x="380" y="8043"/>
                </a:cubicBezTo>
                <a:cubicBezTo>
                  <a:pt x="1" y="12613"/>
                  <a:pt x="1829" y="17450"/>
                  <a:pt x="2988" y="21819"/>
                </a:cubicBezTo>
                <a:cubicBezTo>
                  <a:pt x="4637" y="28038"/>
                  <a:pt x="1160" y="35995"/>
                  <a:pt x="5328" y="41479"/>
                </a:cubicBezTo>
                <a:cubicBezTo>
                  <a:pt x="7109" y="43825"/>
                  <a:pt x="9942" y="44731"/>
                  <a:pt x="13109" y="44731"/>
                </a:cubicBezTo>
                <a:cubicBezTo>
                  <a:pt x="19299" y="44731"/>
                  <a:pt x="26768" y="41270"/>
                  <a:pt x="30160" y="38336"/>
                </a:cubicBezTo>
                <a:cubicBezTo>
                  <a:pt x="37248" y="32206"/>
                  <a:pt x="41416" y="20816"/>
                  <a:pt x="36222" y="12412"/>
                </a:cubicBezTo>
                <a:cubicBezTo>
                  <a:pt x="33458" y="7954"/>
                  <a:pt x="28867" y="4878"/>
                  <a:pt x="23963" y="3050"/>
                </a:cubicBezTo>
                <a:cubicBezTo>
                  <a:pt x="20111" y="1620"/>
                  <a:pt x="14888" y="0"/>
                  <a:pt x="102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711725" y="1690375"/>
            <a:ext cx="35991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711725" y="3172675"/>
            <a:ext cx="3599100" cy="3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572000" y="1590150"/>
            <a:ext cx="4359300" cy="19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8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5141575" y="948225"/>
            <a:ext cx="3178200" cy="21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>
            <a:off x="4816975" y="3505300"/>
            <a:ext cx="3502800" cy="3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11725" y="148725"/>
            <a:ext cx="77205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latin typeface="Gruppo"/>
                <a:ea typeface="Gruppo"/>
                <a:cs typeface="Gruppo"/>
                <a:sym typeface="Grupp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2"/>
          </p:nvPr>
        </p:nvSpPr>
        <p:spPr>
          <a:xfrm>
            <a:off x="2001112" y="1534805"/>
            <a:ext cx="25239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2001123" y="2145830"/>
            <a:ext cx="2354100" cy="8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/>
          </p:nvPr>
        </p:nvSpPr>
        <p:spPr>
          <a:xfrm>
            <a:off x="5671187" y="1534805"/>
            <a:ext cx="25239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4"/>
          </p:nvPr>
        </p:nvSpPr>
        <p:spPr>
          <a:xfrm>
            <a:off x="5671198" y="2145830"/>
            <a:ext cx="2354100" cy="8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5"/>
          </p:nvPr>
        </p:nvSpPr>
        <p:spPr>
          <a:xfrm>
            <a:off x="2001112" y="3019580"/>
            <a:ext cx="25239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6"/>
          </p:nvPr>
        </p:nvSpPr>
        <p:spPr>
          <a:xfrm>
            <a:off x="2001123" y="3630605"/>
            <a:ext cx="2354100" cy="8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7"/>
          </p:nvPr>
        </p:nvSpPr>
        <p:spPr>
          <a:xfrm>
            <a:off x="5671187" y="3019580"/>
            <a:ext cx="25239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8"/>
          </p:nvPr>
        </p:nvSpPr>
        <p:spPr>
          <a:xfrm>
            <a:off x="5671198" y="3630605"/>
            <a:ext cx="2354100" cy="8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-86649" y="4270299"/>
            <a:ext cx="1807178" cy="932875"/>
          </a:xfrm>
          <a:custGeom>
            <a:avLst/>
            <a:gdLst/>
            <a:ahLst/>
            <a:cxnLst/>
            <a:rect l="l" t="t" r="r" b="b"/>
            <a:pathLst>
              <a:path w="70995" h="36648" extrusionOk="0">
                <a:moveTo>
                  <a:pt x="16136" y="1"/>
                </a:moveTo>
                <a:cubicBezTo>
                  <a:pt x="14905" y="1"/>
                  <a:pt x="13674" y="98"/>
                  <a:pt x="12460" y="292"/>
                </a:cubicBezTo>
                <a:cubicBezTo>
                  <a:pt x="9942" y="693"/>
                  <a:pt x="0" y="3435"/>
                  <a:pt x="401" y="6935"/>
                </a:cubicBezTo>
                <a:cubicBezTo>
                  <a:pt x="535" y="8138"/>
                  <a:pt x="557" y="9141"/>
                  <a:pt x="780" y="10323"/>
                </a:cubicBezTo>
                <a:lnTo>
                  <a:pt x="780" y="36647"/>
                </a:lnTo>
                <a:lnTo>
                  <a:pt x="70994" y="35845"/>
                </a:lnTo>
                <a:cubicBezTo>
                  <a:pt x="69323" y="31922"/>
                  <a:pt x="66581" y="28467"/>
                  <a:pt x="62368" y="26372"/>
                </a:cubicBezTo>
                <a:cubicBezTo>
                  <a:pt x="57509" y="23987"/>
                  <a:pt x="51847" y="24923"/>
                  <a:pt x="46810" y="22382"/>
                </a:cubicBezTo>
                <a:cubicBezTo>
                  <a:pt x="42574" y="20264"/>
                  <a:pt x="38830" y="16988"/>
                  <a:pt x="36355" y="12908"/>
                </a:cubicBezTo>
                <a:cubicBezTo>
                  <a:pt x="33658" y="8428"/>
                  <a:pt x="31273" y="5107"/>
                  <a:pt x="26481" y="2521"/>
                </a:cubicBezTo>
                <a:cubicBezTo>
                  <a:pt x="23312" y="829"/>
                  <a:pt x="19723" y="1"/>
                  <a:pt x="16136" y="1"/>
                </a:cubicBezTo>
                <a:close/>
              </a:path>
            </a:pathLst>
          </a:custGeom>
          <a:solidFill>
            <a:srgbClr val="D8FC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8282949" y="-45027"/>
            <a:ext cx="945086" cy="2469350"/>
          </a:xfrm>
          <a:custGeom>
            <a:avLst/>
            <a:gdLst/>
            <a:ahLst/>
            <a:cxnLst/>
            <a:rect l="l" t="t" r="r" b="b"/>
            <a:pathLst>
              <a:path w="41483" h="108388" extrusionOk="0">
                <a:moveTo>
                  <a:pt x="9686" y="0"/>
                </a:moveTo>
                <a:cubicBezTo>
                  <a:pt x="9503" y="0"/>
                  <a:pt x="9320" y="15"/>
                  <a:pt x="9139" y="57"/>
                </a:cubicBezTo>
                <a:cubicBezTo>
                  <a:pt x="3255" y="1328"/>
                  <a:pt x="402" y="9619"/>
                  <a:pt x="246" y="14858"/>
                </a:cubicBezTo>
                <a:cubicBezTo>
                  <a:pt x="0" y="23350"/>
                  <a:pt x="5149" y="28856"/>
                  <a:pt x="11836" y="33225"/>
                </a:cubicBezTo>
                <a:cubicBezTo>
                  <a:pt x="15849" y="35833"/>
                  <a:pt x="19972" y="38351"/>
                  <a:pt x="23383" y="41762"/>
                </a:cubicBezTo>
                <a:cubicBezTo>
                  <a:pt x="27997" y="46376"/>
                  <a:pt x="30137" y="52327"/>
                  <a:pt x="28799" y="58814"/>
                </a:cubicBezTo>
                <a:cubicBezTo>
                  <a:pt x="27640" y="64297"/>
                  <a:pt x="24542" y="69023"/>
                  <a:pt x="22268" y="74038"/>
                </a:cubicBezTo>
                <a:cubicBezTo>
                  <a:pt x="20017" y="79053"/>
                  <a:pt x="19482" y="84670"/>
                  <a:pt x="20730" y="90020"/>
                </a:cubicBezTo>
                <a:cubicBezTo>
                  <a:pt x="22134" y="95905"/>
                  <a:pt x="25991" y="102413"/>
                  <a:pt x="31697" y="104999"/>
                </a:cubicBezTo>
                <a:cubicBezTo>
                  <a:pt x="33190" y="105690"/>
                  <a:pt x="37492" y="107050"/>
                  <a:pt x="38228" y="108387"/>
                </a:cubicBezTo>
                <a:lnTo>
                  <a:pt x="41482" y="57"/>
                </a:lnTo>
                <a:lnTo>
                  <a:pt x="11190" y="57"/>
                </a:lnTo>
                <a:cubicBezTo>
                  <a:pt x="11095" y="66"/>
                  <a:pt x="11001" y="70"/>
                  <a:pt x="10906" y="70"/>
                </a:cubicBezTo>
                <a:cubicBezTo>
                  <a:pt x="10497" y="70"/>
                  <a:pt x="10089" y="0"/>
                  <a:pt x="9686" y="0"/>
                </a:cubicBezTo>
                <a:close/>
              </a:path>
            </a:pathLst>
          </a:custGeom>
          <a:solidFill>
            <a:srgbClr val="D8FC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711725" y="148725"/>
            <a:ext cx="77205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latin typeface="Gruppo"/>
                <a:ea typeface="Gruppo"/>
                <a:cs typeface="Gruppo"/>
                <a:sym typeface="Grupp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title" idx="2"/>
          </p:nvPr>
        </p:nvSpPr>
        <p:spPr>
          <a:xfrm>
            <a:off x="1894113" y="1575557"/>
            <a:ext cx="2523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1"/>
          </p:nvPr>
        </p:nvSpPr>
        <p:spPr>
          <a:xfrm>
            <a:off x="1979013" y="2222025"/>
            <a:ext cx="23541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title" idx="3"/>
          </p:nvPr>
        </p:nvSpPr>
        <p:spPr>
          <a:xfrm>
            <a:off x="4725988" y="1575557"/>
            <a:ext cx="2523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4"/>
          </p:nvPr>
        </p:nvSpPr>
        <p:spPr>
          <a:xfrm>
            <a:off x="4810888" y="2222025"/>
            <a:ext cx="23541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 idx="5"/>
          </p:nvPr>
        </p:nvSpPr>
        <p:spPr>
          <a:xfrm>
            <a:off x="1894113" y="3444675"/>
            <a:ext cx="2523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6"/>
          </p:nvPr>
        </p:nvSpPr>
        <p:spPr>
          <a:xfrm>
            <a:off x="1979013" y="4087800"/>
            <a:ext cx="23541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7"/>
          </p:nvPr>
        </p:nvSpPr>
        <p:spPr>
          <a:xfrm>
            <a:off x="4725988" y="3444675"/>
            <a:ext cx="2523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8"/>
          </p:nvPr>
        </p:nvSpPr>
        <p:spPr>
          <a:xfrm>
            <a:off x="4810888" y="4087800"/>
            <a:ext cx="23541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151842" y="1045311"/>
            <a:ext cx="1581020" cy="1176707"/>
          </a:xfrm>
          <a:custGeom>
            <a:avLst/>
            <a:gdLst/>
            <a:ahLst/>
            <a:cxnLst/>
            <a:rect l="l" t="t" r="r" b="b"/>
            <a:pathLst>
              <a:path w="36490" h="27160" extrusionOk="0">
                <a:moveTo>
                  <a:pt x="19783" y="1"/>
                </a:moveTo>
                <a:cubicBezTo>
                  <a:pt x="16202" y="1"/>
                  <a:pt x="12697" y="1162"/>
                  <a:pt x="9808" y="3348"/>
                </a:cubicBezTo>
                <a:cubicBezTo>
                  <a:pt x="4102" y="7739"/>
                  <a:pt x="0" y="18104"/>
                  <a:pt x="5907" y="23966"/>
                </a:cubicBezTo>
                <a:cubicBezTo>
                  <a:pt x="8172" y="26197"/>
                  <a:pt x="11387" y="27159"/>
                  <a:pt x="14598" y="27159"/>
                </a:cubicBezTo>
                <a:cubicBezTo>
                  <a:pt x="15559" y="27159"/>
                  <a:pt x="16519" y="27073"/>
                  <a:pt x="17454" y="26909"/>
                </a:cubicBezTo>
                <a:cubicBezTo>
                  <a:pt x="25679" y="25482"/>
                  <a:pt x="36489" y="19642"/>
                  <a:pt x="33592" y="9701"/>
                </a:cubicBezTo>
                <a:cubicBezTo>
                  <a:pt x="31853" y="3749"/>
                  <a:pt x="26793" y="562"/>
                  <a:pt x="21310" y="71"/>
                </a:cubicBezTo>
                <a:cubicBezTo>
                  <a:pt x="20800" y="24"/>
                  <a:pt x="20291" y="1"/>
                  <a:pt x="1978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 rot="-5400000">
            <a:off x="7548378" y="3553159"/>
            <a:ext cx="2153456" cy="1111625"/>
          </a:xfrm>
          <a:custGeom>
            <a:avLst/>
            <a:gdLst/>
            <a:ahLst/>
            <a:cxnLst/>
            <a:rect l="l" t="t" r="r" b="b"/>
            <a:pathLst>
              <a:path w="70995" h="36648" extrusionOk="0">
                <a:moveTo>
                  <a:pt x="16136" y="1"/>
                </a:moveTo>
                <a:cubicBezTo>
                  <a:pt x="14905" y="1"/>
                  <a:pt x="13674" y="98"/>
                  <a:pt x="12460" y="292"/>
                </a:cubicBezTo>
                <a:cubicBezTo>
                  <a:pt x="9942" y="693"/>
                  <a:pt x="0" y="3435"/>
                  <a:pt x="401" y="6935"/>
                </a:cubicBezTo>
                <a:cubicBezTo>
                  <a:pt x="535" y="8138"/>
                  <a:pt x="557" y="9141"/>
                  <a:pt x="780" y="10323"/>
                </a:cubicBezTo>
                <a:lnTo>
                  <a:pt x="780" y="36647"/>
                </a:lnTo>
                <a:lnTo>
                  <a:pt x="70994" y="35845"/>
                </a:lnTo>
                <a:cubicBezTo>
                  <a:pt x="69323" y="31922"/>
                  <a:pt x="66581" y="28467"/>
                  <a:pt x="62368" y="26372"/>
                </a:cubicBezTo>
                <a:cubicBezTo>
                  <a:pt x="57509" y="23987"/>
                  <a:pt x="51847" y="24923"/>
                  <a:pt x="46810" y="22382"/>
                </a:cubicBezTo>
                <a:cubicBezTo>
                  <a:pt x="42574" y="20264"/>
                  <a:pt x="38830" y="16988"/>
                  <a:pt x="36355" y="12908"/>
                </a:cubicBezTo>
                <a:cubicBezTo>
                  <a:pt x="33658" y="8428"/>
                  <a:pt x="31273" y="5107"/>
                  <a:pt x="26481" y="2521"/>
                </a:cubicBezTo>
                <a:cubicBezTo>
                  <a:pt x="23312" y="829"/>
                  <a:pt x="19723" y="1"/>
                  <a:pt x="161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11725" y="148725"/>
            <a:ext cx="77205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latin typeface="Gruppo"/>
                <a:ea typeface="Gruppo"/>
                <a:cs typeface="Gruppo"/>
                <a:sym typeface="Grupp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 idx="2"/>
          </p:nvPr>
        </p:nvSpPr>
        <p:spPr>
          <a:xfrm>
            <a:off x="786150" y="2539078"/>
            <a:ext cx="25239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1"/>
          </p:nvPr>
        </p:nvSpPr>
        <p:spPr>
          <a:xfrm>
            <a:off x="871050" y="3249350"/>
            <a:ext cx="2354100" cy="8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 idx="3"/>
          </p:nvPr>
        </p:nvSpPr>
        <p:spPr>
          <a:xfrm>
            <a:off x="3310050" y="2539078"/>
            <a:ext cx="25239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4"/>
          </p:nvPr>
        </p:nvSpPr>
        <p:spPr>
          <a:xfrm>
            <a:off x="3394950" y="3249350"/>
            <a:ext cx="2354100" cy="8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title" idx="5"/>
          </p:nvPr>
        </p:nvSpPr>
        <p:spPr>
          <a:xfrm>
            <a:off x="5833950" y="2539078"/>
            <a:ext cx="25239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ubTitle" idx="6"/>
          </p:nvPr>
        </p:nvSpPr>
        <p:spPr>
          <a:xfrm>
            <a:off x="5918850" y="3249350"/>
            <a:ext cx="2354100" cy="8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5"/>
          <p:cNvSpPr/>
          <p:nvPr/>
        </p:nvSpPr>
        <p:spPr>
          <a:xfrm rot="6343178">
            <a:off x="7668567" y="-228996"/>
            <a:ext cx="944473" cy="1818517"/>
          </a:xfrm>
          <a:custGeom>
            <a:avLst/>
            <a:gdLst/>
            <a:ahLst/>
            <a:cxnLst/>
            <a:rect l="l" t="t" r="r" b="b"/>
            <a:pathLst>
              <a:path w="36490" h="70259" extrusionOk="0">
                <a:moveTo>
                  <a:pt x="26470" y="0"/>
                </a:moveTo>
                <a:cubicBezTo>
                  <a:pt x="26384" y="0"/>
                  <a:pt x="26299" y="2"/>
                  <a:pt x="26213" y="6"/>
                </a:cubicBezTo>
                <a:cubicBezTo>
                  <a:pt x="11279" y="1655"/>
                  <a:pt x="0" y="12978"/>
                  <a:pt x="2809" y="28448"/>
                </a:cubicBezTo>
                <a:cubicBezTo>
                  <a:pt x="3923" y="34444"/>
                  <a:pt x="6955" y="39793"/>
                  <a:pt x="9451" y="45277"/>
                </a:cubicBezTo>
                <a:cubicBezTo>
                  <a:pt x="10744" y="48085"/>
                  <a:pt x="11903" y="50961"/>
                  <a:pt x="12594" y="53970"/>
                </a:cubicBezTo>
                <a:cubicBezTo>
                  <a:pt x="13352" y="57314"/>
                  <a:pt x="12817" y="60390"/>
                  <a:pt x="13107" y="63711"/>
                </a:cubicBezTo>
                <a:cubicBezTo>
                  <a:pt x="13241" y="65293"/>
                  <a:pt x="13731" y="66898"/>
                  <a:pt x="14734" y="68102"/>
                </a:cubicBezTo>
                <a:cubicBezTo>
                  <a:pt x="15782" y="69350"/>
                  <a:pt x="17253" y="70108"/>
                  <a:pt x="18858" y="70242"/>
                </a:cubicBezTo>
                <a:cubicBezTo>
                  <a:pt x="18996" y="70253"/>
                  <a:pt x="19136" y="70259"/>
                  <a:pt x="19277" y="70259"/>
                </a:cubicBezTo>
                <a:cubicBezTo>
                  <a:pt x="22160" y="70259"/>
                  <a:pt x="25568" y="67939"/>
                  <a:pt x="27417" y="65984"/>
                </a:cubicBezTo>
                <a:cubicBezTo>
                  <a:pt x="31697" y="61437"/>
                  <a:pt x="33814" y="54906"/>
                  <a:pt x="35018" y="48910"/>
                </a:cubicBezTo>
                <a:cubicBezTo>
                  <a:pt x="36489" y="41822"/>
                  <a:pt x="34751" y="34444"/>
                  <a:pt x="30293" y="28738"/>
                </a:cubicBezTo>
                <a:cubicBezTo>
                  <a:pt x="28376" y="26263"/>
                  <a:pt x="25255" y="23945"/>
                  <a:pt x="26236" y="20468"/>
                </a:cubicBezTo>
                <a:cubicBezTo>
                  <a:pt x="27328" y="16679"/>
                  <a:pt x="32455" y="15742"/>
                  <a:pt x="33792" y="11819"/>
                </a:cubicBezTo>
                <a:cubicBezTo>
                  <a:pt x="36393" y="4388"/>
                  <a:pt x="30807" y="0"/>
                  <a:pt x="26470" y="0"/>
                </a:cubicBezTo>
                <a:close/>
              </a:path>
            </a:pathLst>
          </a:custGeom>
          <a:solidFill>
            <a:srgbClr val="D8FC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/>
          <p:nvPr/>
        </p:nvSpPr>
        <p:spPr>
          <a:xfrm rot="10800000" flipH="1">
            <a:off x="-45775" y="4380222"/>
            <a:ext cx="2907927" cy="866653"/>
          </a:xfrm>
          <a:custGeom>
            <a:avLst/>
            <a:gdLst/>
            <a:ahLst/>
            <a:cxnLst/>
            <a:rect l="l" t="t" r="r" b="b"/>
            <a:pathLst>
              <a:path w="127835" h="38103" extrusionOk="0">
                <a:moveTo>
                  <a:pt x="127835" y="1"/>
                </a:moveTo>
                <a:lnTo>
                  <a:pt x="126676" y="720"/>
                </a:lnTo>
                <a:lnTo>
                  <a:pt x="126676" y="720"/>
                </a:lnTo>
                <a:cubicBezTo>
                  <a:pt x="127084" y="477"/>
                  <a:pt x="127474" y="238"/>
                  <a:pt x="127835" y="1"/>
                </a:cubicBezTo>
                <a:close/>
                <a:moveTo>
                  <a:pt x="126676" y="720"/>
                </a:moveTo>
                <a:lnTo>
                  <a:pt x="126676" y="720"/>
                </a:lnTo>
                <a:cubicBezTo>
                  <a:pt x="124668" y="1915"/>
                  <a:pt x="122221" y="3184"/>
                  <a:pt x="120590" y="4592"/>
                </a:cubicBezTo>
                <a:lnTo>
                  <a:pt x="201" y="4369"/>
                </a:lnTo>
                <a:lnTo>
                  <a:pt x="201" y="24096"/>
                </a:lnTo>
                <a:cubicBezTo>
                  <a:pt x="201" y="24498"/>
                  <a:pt x="1" y="24698"/>
                  <a:pt x="1" y="25099"/>
                </a:cubicBezTo>
                <a:cubicBezTo>
                  <a:pt x="2141" y="26236"/>
                  <a:pt x="4169" y="28577"/>
                  <a:pt x="6197" y="30048"/>
                </a:cubicBezTo>
                <a:cubicBezTo>
                  <a:pt x="13885" y="35639"/>
                  <a:pt x="23146" y="38102"/>
                  <a:pt x="32547" y="38102"/>
                </a:cubicBezTo>
                <a:cubicBezTo>
                  <a:pt x="33340" y="38102"/>
                  <a:pt x="34135" y="38085"/>
                  <a:pt x="34929" y="38050"/>
                </a:cubicBezTo>
                <a:cubicBezTo>
                  <a:pt x="44692" y="37626"/>
                  <a:pt x="54389" y="33547"/>
                  <a:pt x="62792" y="28822"/>
                </a:cubicBezTo>
                <a:cubicBezTo>
                  <a:pt x="75676" y="21600"/>
                  <a:pt x="90900" y="19794"/>
                  <a:pt x="105411" y="19527"/>
                </a:cubicBezTo>
                <a:cubicBezTo>
                  <a:pt x="109356" y="19460"/>
                  <a:pt x="113368" y="19237"/>
                  <a:pt x="117091" y="17922"/>
                </a:cubicBezTo>
                <a:cubicBezTo>
                  <a:pt x="124781" y="15203"/>
                  <a:pt x="126564" y="9028"/>
                  <a:pt x="127612" y="1628"/>
                </a:cubicBezTo>
                <a:cubicBezTo>
                  <a:pt x="127211" y="1606"/>
                  <a:pt x="126815" y="1600"/>
                  <a:pt x="126422" y="1600"/>
                </a:cubicBezTo>
                <a:cubicBezTo>
                  <a:pt x="126029" y="1600"/>
                  <a:pt x="125639" y="1606"/>
                  <a:pt x="125249" y="1606"/>
                </a:cubicBezTo>
                <a:lnTo>
                  <a:pt x="126676" y="720"/>
                </a:lnTo>
                <a:close/>
              </a:path>
            </a:pathLst>
          </a:custGeom>
          <a:solidFill>
            <a:srgbClr val="D8FC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3235775" y="3080575"/>
            <a:ext cx="44889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title" idx="2"/>
          </p:nvPr>
        </p:nvSpPr>
        <p:spPr>
          <a:xfrm>
            <a:off x="1004700" y="1609375"/>
            <a:ext cx="6713700" cy="13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000" b="0"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6" name="Google Shape;146;p20"/>
          <p:cNvSpPr/>
          <p:nvPr/>
        </p:nvSpPr>
        <p:spPr>
          <a:xfrm rot="-4484856">
            <a:off x="4187971" y="-109787"/>
            <a:ext cx="1182134" cy="2276118"/>
          </a:xfrm>
          <a:custGeom>
            <a:avLst/>
            <a:gdLst/>
            <a:ahLst/>
            <a:cxnLst/>
            <a:rect l="l" t="t" r="r" b="b"/>
            <a:pathLst>
              <a:path w="36490" h="70259" extrusionOk="0">
                <a:moveTo>
                  <a:pt x="26470" y="0"/>
                </a:moveTo>
                <a:cubicBezTo>
                  <a:pt x="26384" y="0"/>
                  <a:pt x="26299" y="2"/>
                  <a:pt x="26213" y="6"/>
                </a:cubicBezTo>
                <a:cubicBezTo>
                  <a:pt x="11279" y="1655"/>
                  <a:pt x="0" y="12978"/>
                  <a:pt x="2809" y="28448"/>
                </a:cubicBezTo>
                <a:cubicBezTo>
                  <a:pt x="3923" y="34444"/>
                  <a:pt x="6955" y="39793"/>
                  <a:pt x="9451" y="45277"/>
                </a:cubicBezTo>
                <a:cubicBezTo>
                  <a:pt x="10744" y="48085"/>
                  <a:pt x="11903" y="50961"/>
                  <a:pt x="12594" y="53970"/>
                </a:cubicBezTo>
                <a:cubicBezTo>
                  <a:pt x="13352" y="57314"/>
                  <a:pt x="12817" y="60390"/>
                  <a:pt x="13107" y="63711"/>
                </a:cubicBezTo>
                <a:cubicBezTo>
                  <a:pt x="13241" y="65293"/>
                  <a:pt x="13731" y="66898"/>
                  <a:pt x="14734" y="68102"/>
                </a:cubicBezTo>
                <a:cubicBezTo>
                  <a:pt x="15782" y="69350"/>
                  <a:pt x="17253" y="70108"/>
                  <a:pt x="18858" y="70242"/>
                </a:cubicBezTo>
                <a:cubicBezTo>
                  <a:pt x="18996" y="70253"/>
                  <a:pt x="19136" y="70259"/>
                  <a:pt x="19277" y="70259"/>
                </a:cubicBezTo>
                <a:cubicBezTo>
                  <a:pt x="22160" y="70259"/>
                  <a:pt x="25568" y="67939"/>
                  <a:pt x="27417" y="65984"/>
                </a:cubicBezTo>
                <a:cubicBezTo>
                  <a:pt x="31697" y="61437"/>
                  <a:pt x="33814" y="54906"/>
                  <a:pt x="35018" y="48910"/>
                </a:cubicBezTo>
                <a:cubicBezTo>
                  <a:pt x="36489" y="41822"/>
                  <a:pt x="34751" y="34444"/>
                  <a:pt x="30293" y="28738"/>
                </a:cubicBezTo>
                <a:cubicBezTo>
                  <a:pt x="28376" y="26263"/>
                  <a:pt x="25255" y="23945"/>
                  <a:pt x="26236" y="20468"/>
                </a:cubicBezTo>
                <a:cubicBezTo>
                  <a:pt x="27328" y="16679"/>
                  <a:pt x="32455" y="15742"/>
                  <a:pt x="33792" y="11819"/>
                </a:cubicBezTo>
                <a:cubicBezTo>
                  <a:pt x="36393" y="4388"/>
                  <a:pt x="30807" y="0"/>
                  <a:pt x="26470" y="0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6865606" y="3182675"/>
            <a:ext cx="1921605" cy="1525233"/>
          </a:xfrm>
          <a:custGeom>
            <a:avLst/>
            <a:gdLst/>
            <a:ahLst/>
            <a:cxnLst/>
            <a:rect l="l" t="t" r="r" b="b"/>
            <a:pathLst>
              <a:path w="70170" h="55701" extrusionOk="0">
                <a:moveTo>
                  <a:pt x="49222" y="1"/>
                </a:moveTo>
                <a:cubicBezTo>
                  <a:pt x="37796" y="1"/>
                  <a:pt x="31650" y="9098"/>
                  <a:pt x="30805" y="19505"/>
                </a:cubicBezTo>
                <a:cubicBezTo>
                  <a:pt x="30292" y="25635"/>
                  <a:pt x="31496" y="32277"/>
                  <a:pt x="25478" y="36022"/>
                </a:cubicBezTo>
                <a:cubicBezTo>
                  <a:pt x="21510" y="38496"/>
                  <a:pt x="16807" y="38986"/>
                  <a:pt x="12327" y="39923"/>
                </a:cubicBezTo>
                <a:cubicBezTo>
                  <a:pt x="8938" y="40636"/>
                  <a:pt x="3321" y="41728"/>
                  <a:pt x="1271" y="44871"/>
                </a:cubicBezTo>
                <a:cubicBezTo>
                  <a:pt x="223" y="46520"/>
                  <a:pt x="0" y="48571"/>
                  <a:pt x="669" y="50421"/>
                </a:cubicBezTo>
                <a:cubicBezTo>
                  <a:pt x="1471" y="52539"/>
                  <a:pt x="3410" y="54099"/>
                  <a:pt x="5550" y="54879"/>
                </a:cubicBezTo>
                <a:cubicBezTo>
                  <a:pt x="7148" y="55460"/>
                  <a:pt x="8731" y="55701"/>
                  <a:pt x="10299" y="55701"/>
                </a:cubicBezTo>
                <a:cubicBezTo>
                  <a:pt x="15292" y="55701"/>
                  <a:pt x="20133" y="53260"/>
                  <a:pt x="24831" y="51580"/>
                </a:cubicBezTo>
                <a:cubicBezTo>
                  <a:pt x="29869" y="49797"/>
                  <a:pt x="35419" y="47969"/>
                  <a:pt x="40791" y="47479"/>
                </a:cubicBezTo>
                <a:cubicBezTo>
                  <a:pt x="41402" y="47423"/>
                  <a:pt x="42013" y="47400"/>
                  <a:pt x="42624" y="47400"/>
                </a:cubicBezTo>
                <a:cubicBezTo>
                  <a:pt x="45854" y="47400"/>
                  <a:pt x="49094" y="48051"/>
                  <a:pt x="52345" y="48051"/>
                </a:cubicBezTo>
                <a:cubicBezTo>
                  <a:pt x="53174" y="48051"/>
                  <a:pt x="54003" y="48009"/>
                  <a:pt x="54834" y="47902"/>
                </a:cubicBezTo>
                <a:cubicBezTo>
                  <a:pt x="59426" y="47301"/>
                  <a:pt x="64040" y="45339"/>
                  <a:pt x="66848" y="41639"/>
                </a:cubicBezTo>
                <a:cubicBezTo>
                  <a:pt x="69657" y="37939"/>
                  <a:pt x="70169" y="32344"/>
                  <a:pt x="67272" y="28733"/>
                </a:cubicBezTo>
                <a:cubicBezTo>
                  <a:pt x="64798" y="25635"/>
                  <a:pt x="60941" y="25902"/>
                  <a:pt x="58222" y="23606"/>
                </a:cubicBezTo>
                <a:cubicBezTo>
                  <a:pt x="55503" y="21288"/>
                  <a:pt x="56818" y="17387"/>
                  <a:pt x="58579" y="14935"/>
                </a:cubicBezTo>
                <a:cubicBezTo>
                  <a:pt x="59582" y="13553"/>
                  <a:pt x="60718" y="12216"/>
                  <a:pt x="61231" y="10589"/>
                </a:cubicBezTo>
                <a:cubicBezTo>
                  <a:pt x="62234" y="7468"/>
                  <a:pt x="59626" y="3902"/>
                  <a:pt x="57152" y="2230"/>
                </a:cubicBezTo>
                <a:cubicBezTo>
                  <a:pt x="56015" y="1450"/>
                  <a:pt x="54745" y="870"/>
                  <a:pt x="53407" y="536"/>
                </a:cubicBezTo>
                <a:cubicBezTo>
                  <a:pt x="52070" y="179"/>
                  <a:pt x="50688" y="1"/>
                  <a:pt x="49306" y="1"/>
                </a:cubicBezTo>
                <a:cubicBezTo>
                  <a:pt x="49278" y="1"/>
                  <a:pt x="49250" y="1"/>
                  <a:pt x="49222" y="1"/>
                </a:cubicBezTo>
                <a:close/>
              </a:path>
            </a:pathLst>
          </a:custGeom>
          <a:solidFill>
            <a:srgbClr val="D8FC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Gruppo"/>
              <a:buNone/>
              <a:defRPr sz="2800" b="1">
                <a:solidFill>
                  <a:schemeClr val="accent3"/>
                </a:solidFill>
                <a:latin typeface="Gruppo"/>
                <a:ea typeface="Gruppo"/>
                <a:cs typeface="Gruppo"/>
                <a:sym typeface="Grupp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Gruppo"/>
              <a:buNone/>
              <a:defRPr sz="2800" b="1">
                <a:solidFill>
                  <a:schemeClr val="accent3"/>
                </a:solidFill>
                <a:latin typeface="Gruppo"/>
                <a:ea typeface="Gruppo"/>
                <a:cs typeface="Gruppo"/>
                <a:sym typeface="Grupp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Gruppo"/>
              <a:buNone/>
              <a:defRPr sz="2800" b="1">
                <a:solidFill>
                  <a:schemeClr val="accent3"/>
                </a:solidFill>
                <a:latin typeface="Gruppo"/>
                <a:ea typeface="Gruppo"/>
                <a:cs typeface="Gruppo"/>
                <a:sym typeface="Grupp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Gruppo"/>
              <a:buNone/>
              <a:defRPr sz="2800" b="1">
                <a:solidFill>
                  <a:schemeClr val="accent3"/>
                </a:solidFill>
                <a:latin typeface="Gruppo"/>
                <a:ea typeface="Gruppo"/>
                <a:cs typeface="Gruppo"/>
                <a:sym typeface="Grupp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Gruppo"/>
              <a:buNone/>
              <a:defRPr sz="2800" b="1">
                <a:solidFill>
                  <a:schemeClr val="accent3"/>
                </a:solidFill>
                <a:latin typeface="Gruppo"/>
                <a:ea typeface="Gruppo"/>
                <a:cs typeface="Gruppo"/>
                <a:sym typeface="Grupp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Gruppo"/>
              <a:buNone/>
              <a:defRPr sz="2800" b="1">
                <a:solidFill>
                  <a:schemeClr val="accent3"/>
                </a:solidFill>
                <a:latin typeface="Gruppo"/>
                <a:ea typeface="Gruppo"/>
                <a:cs typeface="Gruppo"/>
                <a:sym typeface="Grupp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Gruppo"/>
              <a:buNone/>
              <a:defRPr sz="2800" b="1">
                <a:solidFill>
                  <a:schemeClr val="accent3"/>
                </a:solidFill>
                <a:latin typeface="Gruppo"/>
                <a:ea typeface="Gruppo"/>
                <a:cs typeface="Gruppo"/>
                <a:sym typeface="Grupp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Gruppo"/>
              <a:buNone/>
              <a:defRPr sz="2800" b="1">
                <a:solidFill>
                  <a:schemeClr val="accent3"/>
                </a:solidFill>
                <a:latin typeface="Gruppo"/>
                <a:ea typeface="Gruppo"/>
                <a:cs typeface="Gruppo"/>
                <a:sym typeface="Grupp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Gruppo"/>
              <a:buNone/>
              <a:defRPr sz="2800" b="1">
                <a:solidFill>
                  <a:schemeClr val="accent3"/>
                </a:solidFill>
                <a:latin typeface="Gruppo"/>
                <a:ea typeface="Gruppo"/>
                <a:cs typeface="Gruppo"/>
                <a:sym typeface="Grupp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"/>
              <a:buChar char="●"/>
              <a:defRPr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○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■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○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■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○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■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6" r:id="rId9"/>
    <p:sldLayoutId id="2147483679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2363400" y="1499675"/>
            <a:ext cx="44172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Chia VDF</a:t>
            </a:r>
            <a:endParaRPr dirty="0"/>
          </a:p>
        </p:txBody>
      </p:sp>
      <p:sp>
        <p:nvSpPr>
          <p:cNvPr id="526" name="Google Shape;526;p48"/>
          <p:cNvSpPr txBox="1">
            <a:spLocks noGrp="1"/>
          </p:cNvSpPr>
          <p:nvPr>
            <p:ph type="subTitle" idx="1"/>
          </p:nvPr>
        </p:nvSpPr>
        <p:spPr>
          <a:xfrm>
            <a:off x="1732500" y="3074200"/>
            <a:ext cx="5679000" cy="1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Wesolowski Verifiable Delay Function Implementation</a:t>
            </a:r>
            <a:endParaRPr dirty="0"/>
          </a:p>
        </p:txBody>
      </p:sp>
      <p:sp>
        <p:nvSpPr>
          <p:cNvPr id="527" name="Google Shape;527;p48"/>
          <p:cNvSpPr/>
          <p:nvPr/>
        </p:nvSpPr>
        <p:spPr>
          <a:xfrm rot="5631477">
            <a:off x="220180" y="556918"/>
            <a:ext cx="1609074" cy="1185046"/>
          </a:xfrm>
          <a:custGeom>
            <a:avLst/>
            <a:gdLst/>
            <a:ahLst/>
            <a:cxnLst/>
            <a:rect l="l" t="t" r="r" b="b"/>
            <a:pathLst>
              <a:path w="50064" h="36871" extrusionOk="0">
                <a:moveTo>
                  <a:pt x="12788" y="0"/>
                </a:moveTo>
                <a:cubicBezTo>
                  <a:pt x="11656" y="0"/>
                  <a:pt x="10531" y="180"/>
                  <a:pt x="9451" y="574"/>
                </a:cubicBezTo>
                <a:cubicBezTo>
                  <a:pt x="6732" y="1577"/>
                  <a:pt x="4547" y="3694"/>
                  <a:pt x="2965" y="6302"/>
                </a:cubicBezTo>
                <a:cubicBezTo>
                  <a:pt x="936" y="9690"/>
                  <a:pt x="0" y="13881"/>
                  <a:pt x="379" y="17447"/>
                </a:cubicBezTo>
                <a:cubicBezTo>
                  <a:pt x="1070" y="24246"/>
                  <a:pt x="5729" y="30331"/>
                  <a:pt x="11926" y="33095"/>
                </a:cubicBezTo>
                <a:cubicBezTo>
                  <a:pt x="16986" y="35346"/>
                  <a:pt x="23200" y="36871"/>
                  <a:pt x="29281" y="36871"/>
                </a:cubicBezTo>
                <a:cubicBezTo>
                  <a:pt x="35307" y="36871"/>
                  <a:pt x="41202" y="35374"/>
                  <a:pt x="45717" y="31602"/>
                </a:cubicBezTo>
                <a:cubicBezTo>
                  <a:pt x="48593" y="29217"/>
                  <a:pt x="50064" y="25851"/>
                  <a:pt x="47367" y="22819"/>
                </a:cubicBezTo>
                <a:cubicBezTo>
                  <a:pt x="44982" y="20122"/>
                  <a:pt x="40880" y="19877"/>
                  <a:pt x="37626" y="18919"/>
                </a:cubicBezTo>
                <a:cubicBezTo>
                  <a:pt x="29602" y="16534"/>
                  <a:pt x="27439" y="8175"/>
                  <a:pt x="21488" y="3338"/>
                </a:cubicBezTo>
                <a:cubicBezTo>
                  <a:pt x="19039" y="1346"/>
                  <a:pt x="15885" y="0"/>
                  <a:pt x="12788" y="0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8"/>
          <p:cNvSpPr/>
          <p:nvPr/>
        </p:nvSpPr>
        <p:spPr>
          <a:xfrm rot="6544964" flipH="1">
            <a:off x="7001398" y="3405814"/>
            <a:ext cx="2118461" cy="1191226"/>
          </a:xfrm>
          <a:custGeom>
            <a:avLst/>
            <a:gdLst/>
            <a:ahLst/>
            <a:cxnLst/>
            <a:rect l="l" t="t" r="r" b="b"/>
            <a:pathLst>
              <a:path w="74253" h="41753" extrusionOk="0">
                <a:moveTo>
                  <a:pt x="43320" y="1"/>
                </a:moveTo>
                <a:cubicBezTo>
                  <a:pt x="36563" y="1"/>
                  <a:pt x="29844" y="1455"/>
                  <a:pt x="23721" y="4479"/>
                </a:cubicBezTo>
                <a:cubicBezTo>
                  <a:pt x="16633" y="8000"/>
                  <a:pt x="5889" y="15958"/>
                  <a:pt x="2880" y="24963"/>
                </a:cubicBezTo>
                <a:cubicBezTo>
                  <a:pt x="1" y="33641"/>
                  <a:pt x="5849" y="41753"/>
                  <a:pt x="14577" y="41753"/>
                </a:cubicBezTo>
                <a:cubicBezTo>
                  <a:pt x="15175" y="41753"/>
                  <a:pt x="15786" y="41715"/>
                  <a:pt x="16410" y="41636"/>
                </a:cubicBezTo>
                <a:cubicBezTo>
                  <a:pt x="21648" y="40990"/>
                  <a:pt x="26307" y="38070"/>
                  <a:pt x="30765" y="35217"/>
                </a:cubicBezTo>
                <a:cubicBezTo>
                  <a:pt x="36586" y="31512"/>
                  <a:pt x="42351" y="28812"/>
                  <a:pt x="49147" y="28812"/>
                </a:cubicBezTo>
                <a:cubicBezTo>
                  <a:pt x="49794" y="28812"/>
                  <a:pt x="50450" y="28836"/>
                  <a:pt x="51116" y="28886"/>
                </a:cubicBezTo>
                <a:cubicBezTo>
                  <a:pt x="54248" y="29117"/>
                  <a:pt x="58503" y="29923"/>
                  <a:pt x="62483" y="29923"/>
                </a:cubicBezTo>
                <a:cubicBezTo>
                  <a:pt x="67735" y="29923"/>
                  <a:pt x="72506" y="28519"/>
                  <a:pt x="73584" y="22534"/>
                </a:cubicBezTo>
                <a:cubicBezTo>
                  <a:pt x="74253" y="18900"/>
                  <a:pt x="72893" y="15156"/>
                  <a:pt x="70709" y="12191"/>
                </a:cubicBezTo>
                <a:cubicBezTo>
                  <a:pt x="66317" y="6173"/>
                  <a:pt x="59876" y="2339"/>
                  <a:pt x="52609" y="912"/>
                </a:cubicBezTo>
                <a:cubicBezTo>
                  <a:pt x="49541" y="308"/>
                  <a:pt x="46426" y="1"/>
                  <a:pt x="43320" y="1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9" name="Google Shape;529;p48"/>
          <p:cNvGrpSpPr/>
          <p:nvPr/>
        </p:nvGrpSpPr>
        <p:grpSpPr>
          <a:xfrm>
            <a:off x="300550" y="3329041"/>
            <a:ext cx="1448340" cy="1522379"/>
            <a:chOff x="192187" y="3423866"/>
            <a:chExt cx="1448340" cy="1522379"/>
          </a:xfrm>
        </p:grpSpPr>
        <p:sp>
          <p:nvSpPr>
            <p:cNvPr id="530" name="Google Shape;530;p48"/>
            <p:cNvSpPr/>
            <p:nvPr/>
          </p:nvSpPr>
          <p:spPr>
            <a:xfrm rot="-901912">
              <a:off x="554310" y="3825810"/>
              <a:ext cx="49062" cy="117215"/>
            </a:xfrm>
            <a:custGeom>
              <a:avLst/>
              <a:gdLst/>
              <a:ahLst/>
              <a:cxnLst/>
              <a:rect l="l" t="t" r="r" b="b"/>
              <a:pathLst>
                <a:path w="1342" h="3206" extrusionOk="0">
                  <a:moveTo>
                    <a:pt x="1079" y="1"/>
                  </a:moveTo>
                  <a:cubicBezTo>
                    <a:pt x="993" y="1"/>
                    <a:pt x="907" y="52"/>
                    <a:pt x="868" y="170"/>
                  </a:cubicBezTo>
                  <a:lnTo>
                    <a:pt x="34" y="2939"/>
                  </a:lnTo>
                  <a:cubicBezTo>
                    <a:pt x="0" y="3039"/>
                    <a:pt x="67" y="3172"/>
                    <a:pt x="201" y="3206"/>
                  </a:cubicBezTo>
                  <a:lnTo>
                    <a:pt x="234" y="3206"/>
                  </a:lnTo>
                  <a:cubicBezTo>
                    <a:pt x="334" y="3206"/>
                    <a:pt x="434" y="3139"/>
                    <a:pt x="467" y="3039"/>
                  </a:cubicBezTo>
                  <a:lnTo>
                    <a:pt x="1301" y="303"/>
                  </a:lnTo>
                  <a:cubicBezTo>
                    <a:pt x="1342" y="122"/>
                    <a:pt x="1211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8"/>
            <p:cNvSpPr/>
            <p:nvPr/>
          </p:nvSpPr>
          <p:spPr>
            <a:xfrm rot="-901912">
              <a:off x="541289" y="4247848"/>
              <a:ext cx="47599" cy="116849"/>
            </a:xfrm>
            <a:custGeom>
              <a:avLst/>
              <a:gdLst/>
              <a:ahLst/>
              <a:cxnLst/>
              <a:rect l="l" t="t" r="r" b="b"/>
              <a:pathLst>
                <a:path w="1302" h="3196" extrusionOk="0">
                  <a:moveTo>
                    <a:pt x="1035" y="1"/>
                  </a:moveTo>
                  <a:cubicBezTo>
                    <a:pt x="953" y="1"/>
                    <a:pt x="892" y="63"/>
                    <a:pt x="868" y="160"/>
                  </a:cubicBezTo>
                  <a:lnTo>
                    <a:pt x="34" y="2929"/>
                  </a:lnTo>
                  <a:cubicBezTo>
                    <a:pt x="1" y="3029"/>
                    <a:pt x="67" y="3162"/>
                    <a:pt x="168" y="3196"/>
                  </a:cubicBezTo>
                  <a:lnTo>
                    <a:pt x="234" y="3196"/>
                  </a:lnTo>
                  <a:cubicBezTo>
                    <a:pt x="334" y="3196"/>
                    <a:pt x="401" y="3129"/>
                    <a:pt x="434" y="3029"/>
                  </a:cubicBezTo>
                  <a:lnTo>
                    <a:pt x="1268" y="260"/>
                  </a:lnTo>
                  <a:cubicBezTo>
                    <a:pt x="1302" y="160"/>
                    <a:pt x="1235" y="60"/>
                    <a:pt x="1135" y="27"/>
                  </a:cubicBezTo>
                  <a:cubicBezTo>
                    <a:pt x="1099" y="9"/>
                    <a:pt x="1066" y="1"/>
                    <a:pt x="1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8"/>
            <p:cNvSpPr/>
            <p:nvPr/>
          </p:nvSpPr>
          <p:spPr>
            <a:xfrm rot="-901912">
              <a:off x="547759" y="4037131"/>
              <a:ext cx="47599" cy="116227"/>
            </a:xfrm>
            <a:custGeom>
              <a:avLst/>
              <a:gdLst/>
              <a:ahLst/>
              <a:cxnLst/>
              <a:rect l="l" t="t" r="r" b="b"/>
              <a:pathLst>
                <a:path w="1302" h="3179" extrusionOk="0">
                  <a:moveTo>
                    <a:pt x="1079" y="1"/>
                  </a:moveTo>
                  <a:cubicBezTo>
                    <a:pt x="991" y="1"/>
                    <a:pt x="895" y="61"/>
                    <a:pt x="868" y="143"/>
                  </a:cubicBezTo>
                  <a:lnTo>
                    <a:pt x="34" y="2912"/>
                  </a:lnTo>
                  <a:cubicBezTo>
                    <a:pt x="1" y="3012"/>
                    <a:pt x="67" y="3145"/>
                    <a:pt x="167" y="3179"/>
                  </a:cubicBezTo>
                  <a:lnTo>
                    <a:pt x="234" y="3179"/>
                  </a:lnTo>
                  <a:cubicBezTo>
                    <a:pt x="334" y="3179"/>
                    <a:pt x="434" y="3112"/>
                    <a:pt x="434" y="3045"/>
                  </a:cubicBezTo>
                  <a:lnTo>
                    <a:pt x="1268" y="276"/>
                  </a:lnTo>
                  <a:cubicBezTo>
                    <a:pt x="1302" y="176"/>
                    <a:pt x="1235" y="43"/>
                    <a:pt x="1135" y="10"/>
                  </a:cubicBezTo>
                  <a:cubicBezTo>
                    <a:pt x="1117" y="4"/>
                    <a:pt x="109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8"/>
            <p:cNvSpPr/>
            <p:nvPr/>
          </p:nvSpPr>
          <p:spPr>
            <a:xfrm rot="-901912">
              <a:off x="196060" y="4369734"/>
              <a:ext cx="127224" cy="46652"/>
            </a:xfrm>
            <a:custGeom>
              <a:avLst/>
              <a:gdLst/>
              <a:ahLst/>
              <a:cxnLst/>
              <a:rect l="l" t="t" r="r" b="b"/>
              <a:pathLst>
                <a:path w="3480" h="1276" extrusionOk="0">
                  <a:moveTo>
                    <a:pt x="3161" y="1"/>
                  </a:moveTo>
                  <a:cubicBezTo>
                    <a:pt x="3142" y="1"/>
                    <a:pt x="3123" y="3"/>
                    <a:pt x="3102" y="8"/>
                  </a:cubicBezTo>
                  <a:lnTo>
                    <a:pt x="167" y="876"/>
                  </a:lnTo>
                  <a:cubicBezTo>
                    <a:pt x="67" y="909"/>
                    <a:pt x="0" y="1009"/>
                    <a:pt x="33" y="1142"/>
                  </a:cubicBezTo>
                  <a:cubicBezTo>
                    <a:pt x="67" y="1209"/>
                    <a:pt x="134" y="1276"/>
                    <a:pt x="234" y="1276"/>
                  </a:cubicBezTo>
                  <a:lnTo>
                    <a:pt x="300" y="1276"/>
                  </a:lnTo>
                  <a:lnTo>
                    <a:pt x="3202" y="442"/>
                  </a:lnTo>
                  <a:cubicBezTo>
                    <a:pt x="3480" y="350"/>
                    <a:pt x="3387" y="1"/>
                    <a:pt x="3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8"/>
            <p:cNvSpPr/>
            <p:nvPr/>
          </p:nvSpPr>
          <p:spPr>
            <a:xfrm rot="-901912">
              <a:off x="383604" y="4254569"/>
              <a:ext cx="128320" cy="46908"/>
            </a:xfrm>
            <a:custGeom>
              <a:avLst/>
              <a:gdLst/>
              <a:ahLst/>
              <a:cxnLst/>
              <a:rect l="l" t="t" r="r" b="b"/>
              <a:pathLst>
                <a:path w="3510" h="1283" extrusionOk="0">
                  <a:moveTo>
                    <a:pt x="3214" y="0"/>
                  </a:moveTo>
                  <a:cubicBezTo>
                    <a:pt x="3190" y="0"/>
                    <a:pt x="3164" y="5"/>
                    <a:pt x="3136" y="15"/>
                  </a:cubicBezTo>
                  <a:lnTo>
                    <a:pt x="201" y="849"/>
                  </a:lnTo>
                  <a:cubicBezTo>
                    <a:pt x="1" y="949"/>
                    <a:pt x="34" y="1249"/>
                    <a:pt x="268" y="1283"/>
                  </a:cubicBezTo>
                  <a:lnTo>
                    <a:pt x="334" y="1283"/>
                  </a:lnTo>
                  <a:lnTo>
                    <a:pt x="3270" y="415"/>
                  </a:lnTo>
                  <a:cubicBezTo>
                    <a:pt x="3509" y="356"/>
                    <a:pt x="3427" y="0"/>
                    <a:pt x="3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8"/>
            <p:cNvSpPr/>
            <p:nvPr/>
          </p:nvSpPr>
          <p:spPr>
            <a:xfrm rot="-901912">
              <a:off x="487016" y="4114035"/>
              <a:ext cx="212697" cy="99446"/>
            </a:xfrm>
            <a:custGeom>
              <a:avLst/>
              <a:gdLst/>
              <a:ahLst/>
              <a:cxnLst/>
              <a:rect l="l" t="t" r="r" b="b"/>
              <a:pathLst>
                <a:path w="5818" h="2720" extrusionOk="0">
                  <a:moveTo>
                    <a:pt x="238" y="0"/>
                  </a:moveTo>
                  <a:cubicBezTo>
                    <a:pt x="184" y="0"/>
                    <a:pt x="134" y="17"/>
                    <a:pt x="100" y="51"/>
                  </a:cubicBezTo>
                  <a:cubicBezTo>
                    <a:pt x="0" y="151"/>
                    <a:pt x="0" y="284"/>
                    <a:pt x="100" y="351"/>
                  </a:cubicBezTo>
                  <a:lnTo>
                    <a:pt x="2269" y="2652"/>
                  </a:lnTo>
                  <a:cubicBezTo>
                    <a:pt x="2302" y="2686"/>
                    <a:pt x="2369" y="2719"/>
                    <a:pt x="2435" y="2719"/>
                  </a:cubicBezTo>
                  <a:cubicBezTo>
                    <a:pt x="2469" y="2719"/>
                    <a:pt x="2536" y="2686"/>
                    <a:pt x="2569" y="2652"/>
                  </a:cubicBezTo>
                  <a:cubicBezTo>
                    <a:pt x="2669" y="2552"/>
                    <a:pt x="2669" y="2419"/>
                    <a:pt x="2569" y="2352"/>
                  </a:cubicBezTo>
                  <a:lnTo>
                    <a:pt x="2469" y="2252"/>
                  </a:lnTo>
                  <a:cubicBezTo>
                    <a:pt x="2502" y="2252"/>
                    <a:pt x="2536" y="2285"/>
                    <a:pt x="2602" y="2285"/>
                  </a:cubicBezTo>
                  <a:lnTo>
                    <a:pt x="2669" y="2285"/>
                  </a:lnTo>
                  <a:lnTo>
                    <a:pt x="5571" y="1418"/>
                  </a:lnTo>
                  <a:cubicBezTo>
                    <a:pt x="5818" y="1326"/>
                    <a:pt x="5751" y="977"/>
                    <a:pt x="5503" y="977"/>
                  </a:cubicBezTo>
                  <a:cubicBezTo>
                    <a:pt x="5482" y="977"/>
                    <a:pt x="5461" y="979"/>
                    <a:pt x="5438" y="985"/>
                  </a:cubicBezTo>
                  <a:lnTo>
                    <a:pt x="2536" y="1852"/>
                  </a:lnTo>
                  <a:cubicBezTo>
                    <a:pt x="2402" y="1885"/>
                    <a:pt x="2335" y="2019"/>
                    <a:pt x="2369" y="2119"/>
                  </a:cubicBezTo>
                  <a:cubicBezTo>
                    <a:pt x="2400" y="2150"/>
                    <a:pt x="2402" y="2181"/>
                    <a:pt x="2429" y="2212"/>
                  </a:cubicBezTo>
                  <a:lnTo>
                    <a:pt x="2429" y="2212"/>
                  </a:lnTo>
                  <a:lnTo>
                    <a:pt x="401" y="51"/>
                  </a:lnTo>
                  <a:cubicBezTo>
                    <a:pt x="351" y="17"/>
                    <a:pt x="292" y="0"/>
                    <a:pt x="2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8"/>
            <p:cNvSpPr/>
            <p:nvPr/>
          </p:nvSpPr>
          <p:spPr>
            <a:xfrm rot="-901912">
              <a:off x="881075" y="4368984"/>
              <a:ext cx="98306" cy="99994"/>
            </a:xfrm>
            <a:custGeom>
              <a:avLst/>
              <a:gdLst/>
              <a:ahLst/>
              <a:cxnLst/>
              <a:rect l="l" t="t" r="r" b="b"/>
              <a:pathLst>
                <a:path w="2689" h="2735" extrusionOk="0">
                  <a:moveTo>
                    <a:pt x="306" y="0"/>
                  </a:moveTo>
                  <a:cubicBezTo>
                    <a:pt x="141" y="0"/>
                    <a:pt x="0" y="213"/>
                    <a:pt x="154" y="367"/>
                  </a:cubicBezTo>
                  <a:lnTo>
                    <a:pt x="2322" y="2635"/>
                  </a:lnTo>
                  <a:cubicBezTo>
                    <a:pt x="2355" y="2702"/>
                    <a:pt x="2422" y="2702"/>
                    <a:pt x="2489" y="2735"/>
                  </a:cubicBezTo>
                  <a:cubicBezTo>
                    <a:pt x="2522" y="2702"/>
                    <a:pt x="2589" y="2702"/>
                    <a:pt x="2622" y="2668"/>
                  </a:cubicBezTo>
                  <a:cubicBezTo>
                    <a:pt x="2689" y="2568"/>
                    <a:pt x="2689" y="2435"/>
                    <a:pt x="2622" y="2368"/>
                  </a:cubicBezTo>
                  <a:lnTo>
                    <a:pt x="454" y="66"/>
                  </a:lnTo>
                  <a:cubicBezTo>
                    <a:pt x="407" y="20"/>
                    <a:pt x="355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8"/>
            <p:cNvSpPr/>
            <p:nvPr/>
          </p:nvSpPr>
          <p:spPr>
            <a:xfrm rot="-901912">
              <a:off x="686634" y="4249053"/>
              <a:ext cx="96368" cy="99446"/>
            </a:xfrm>
            <a:custGeom>
              <a:avLst/>
              <a:gdLst/>
              <a:ahLst/>
              <a:cxnLst/>
              <a:rect l="l" t="t" r="r" b="b"/>
              <a:pathLst>
                <a:path w="2636" h="2720" extrusionOk="0">
                  <a:moveTo>
                    <a:pt x="230" y="0"/>
                  </a:moveTo>
                  <a:cubicBezTo>
                    <a:pt x="175" y="0"/>
                    <a:pt x="117" y="17"/>
                    <a:pt x="67" y="50"/>
                  </a:cubicBezTo>
                  <a:cubicBezTo>
                    <a:pt x="0" y="151"/>
                    <a:pt x="0" y="284"/>
                    <a:pt x="67" y="351"/>
                  </a:cubicBezTo>
                  <a:lnTo>
                    <a:pt x="2268" y="2652"/>
                  </a:lnTo>
                  <a:cubicBezTo>
                    <a:pt x="2302" y="2686"/>
                    <a:pt x="2335" y="2719"/>
                    <a:pt x="2402" y="2719"/>
                  </a:cubicBezTo>
                  <a:cubicBezTo>
                    <a:pt x="2469" y="2719"/>
                    <a:pt x="2535" y="2686"/>
                    <a:pt x="2569" y="2652"/>
                  </a:cubicBezTo>
                  <a:cubicBezTo>
                    <a:pt x="2635" y="2552"/>
                    <a:pt x="2635" y="2419"/>
                    <a:pt x="2569" y="2352"/>
                  </a:cubicBezTo>
                  <a:lnTo>
                    <a:pt x="367" y="50"/>
                  </a:lnTo>
                  <a:cubicBezTo>
                    <a:pt x="334" y="17"/>
                    <a:pt x="284" y="0"/>
                    <a:pt x="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8"/>
            <p:cNvSpPr/>
            <p:nvPr/>
          </p:nvSpPr>
          <p:spPr>
            <a:xfrm rot="-901912">
              <a:off x="545484" y="3435423"/>
              <a:ext cx="107336" cy="138091"/>
            </a:xfrm>
            <a:custGeom>
              <a:avLst/>
              <a:gdLst/>
              <a:ahLst/>
              <a:cxnLst/>
              <a:rect l="l" t="t" r="r" b="b"/>
              <a:pathLst>
                <a:path w="2936" h="3777" extrusionOk="0">
                  <a:moveTo>
                    <a:pt x="860" y="1"/>
                  </a:moveTo>
                  <a:cubicBezTo>
                    <a:pt x="767" y="1"/>
                    <a:pt x="663" y="87"/>
                    <a:pt x="634" y="174"/>
                  </a:cubicBezTo>
                  <a:lnTo>
                    <a:pt x="468" y="975"/>
                  </a:lnTo>
                  <a:cubicBezTo>
                    <a:pt x="468" y="1008"/>
                    <a:pt x="468" y="1041"/>
                    <a:pt x="468" y="1075"/>
                  </a:cubicBezTo>
                  <a:lnTo>
                    <a:pt x="1" y="3276"/>
                  </a:lnTo>
                  <a:cubicBezTo>
                    <a:pt x="1" y="3376"/>
                    <a:pt x="67" y="3476"/>
                    <a:pt x="167" y="3510"/>
                  </a:cubicBezTo>
                  <a:lnTo>
                    <a:pt x="201" y="3510"/>
                  </a:lnTo>
                  <a:cubicBezTo>
                    <a:pt x="301" y="3510"/>
                    <a:pt x="401" y="3443"/>
                    <a:pt x="434" y="3343"/>
                  </a:cubicBezTo>
                  <a:lnTo>
                    <a:pt x="868" y="1175"/>
                  </a:lnTo>
                  <a:cubicBezTo>
                    <a:pt x="1135" y="1008"/>
                    <a:pt x="1468" y="908"/>
                    <a:pt x="1768" y="841"/>
                  </a:cubicBezTo>
                  <a:lnTo>
                    <a:pt x="1768" y="841"/>
                  </a:lnTo>
                  <a:cubicBezTo>
                    <a:pt x="1702" y="1175"/>
                    <a:pt x="1535" y="1508"/>
                    <a:pt x="1268" y="1709"/>
                  </a:cubicBezTo>
                  <a:cubicBezTo>
                    <a:pt x="1201" y="1775"/>
                    <a:pt x="1168" y="1909"/>
                    <a:pt x="1235" y="2009"/>
                  </a:cubicBezTo>
                  <a:cubicBezTo>
                    <a:pt x="1285" y="2084"/>
                    <a:pt x="1354" y="2121"/>
                    <a:pt x="1427" y="2121"/>
                  </a:cubicBezTo>
                  <a:cubicBezTo>
                    <a:pt x="1452" y="2121"/>
                    <a:pt x="1477" y="2117"/>
                    <a:pt x="1502" y="2109"/>
                  </a:cubicBezTo>
                  <a:cubicBezTo>
                    <a:pt x="1680" y="2020"/>
                    <a:pt x="1946" y="1961"/>
                    <a:pt x="2144" y="1961"/>
                  </a:cubicBezTo>
                  <a:cubicBezTo>
                    <a:pt x="2243" y="1961"/>
                    <a:pt x="2324" y="1975"/>
                    <a:pt x="2369" y="2009"/>
                  </a:cubicBezTo>
                  <a:cubicBezTo>
                    <a:pt x="2469" y="2075"/>
                    <a:pt x="2436" y="2209"/>
                    <a:pt x="2436" y="2309"/>
                  </a:cubicBezTo>
                  <a:cubicBezTo>
                    <a:pt x="2369" y="2776"/>
                    <a:pt x="2069" y="3176"/>
                    <a:pt x="1602" y="3343"/>
                  </a:cubicBezTo>
                  <a:cubicBezTo>
                    <a:pt x="1468" y="3343"/>
                    <a:pt x="1301" y="3276"/>
                    <a:pt x="1235" y="3110"/>
                  </a:cubicBezTo>
                  <a:cubicBezTo>
                    <a:pt x="1190" y="3021"/>
                    <a:pt x="1120" y="2984"/>
                    <a:pt x="1051" y="2984"/>
                  </a:cubicBezTo>
                  <a:cubicBezTo>
                    <a:pt x="912" y="2984"/>
                    <a:pt x="779" y="3132"/>
                    <a:pt x="868" y="3310"/>
                  </a:cubicBezTo>
                  <a:cubicBezTo>
                    <a:pt x="968" y="3577"/>
                    <a:pt x="1235" y="3777"/>
                    <a:pt x="1568" y="3777"/>
                  </a:cubicBezTo>
                  <a:lnTo>
                    <a:pt x="1668" y="3777"/>
                  </a:lnTo>
                  <a:cubicBezTo>
                    <a:pt x="2302" y="3577"/>
                    <a:pt x="2769" y="3043"/>
                    <a:pt x="2869" y="2409"/>
                  </a:cubicBezTo>
                  <a:cubicBezTo>
                    <a:pt x="2936" y="2142"/>
                    <a:pt x="2869" y="1875"/>
                    <a:pt x="2669" y="1675"/>
                  </a:cubicBezTo>
                  <a:cubicBezTo>
                    <a:pt x="2516" y="1573"/>
                    <a:pt x="2324" y="1530"/>
                    <a:pt x="2138" y="1530"/>
                  </a:cubicBezTo>
                  <a:cubicBezTo>
                    <a:pt x="2081" y="1530"/>
                    <a:pt x="2024" y="1534"/>
                    <a:pt x="1969" y="1542"/>
                  </a:cubicBezTo>
                  <a:cubicBezTo>
                    <a:pt x="2102" y="1342"/>
                    <a:pt x="2169" y="1141"/>
                    <a:pt x="2202" y="908"/>
                  </a:cubicBezTo>
                  <a:cubicBezTo>
                    <a:pt x="2235" y="741"/>
                    <a:pt x="2169" y="574"/>
                    <a:pt x="2035" y="474"/>
                  </a:cubicBezTo>
                  <a:cubicBezTo>
                    <a:pt x="1969" y="436"/>
                    <a:pt x="1886" y="420"/>
                    <a:pt x="1792" y="420"/>
                  </a:cubicBezTo>
                  <a:cubicBezTo>
                    <a:pt x="1560" y="420"/>
                    <a:pt x="1263" y="522"/>
                    <a:pt x="1001" y="641"/>
                  </a:cubicBezTo>
                  <a:lnTo>
                    <a:pt x="1068" y="274"/>
                  </a:lnTo>
                  <a:cubicBezTo>
                    <a:pt x="1101" y="141"/>
                    <a:pt x="1035" y="41"/>
                    <a:pt x="901" y="7"/>
                  </a:cubicBezTo>
                  <a:cubicBezTo>
                    <a:pt x="888" y="3"/>
                    <a:pt x="874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8"/>
            <p:cNvSpPr/>
            <p:nvPr/>
          </p:nvSpPr>
          <p:spPr>
            <a:xfrm rot="-901912">
              <a:off x="642871" y="3501212"/>
              <a:ext cx="100024" cy="111986"/>
            </a:xfrm>
            <a:custGeom>
              <a:avLst/>
              <a:gdLst/>
              <a:ahLst/>
              <a:cxnLst/>
              <a:rect l="l" t="t" r="r" b="b"/>
              <a:pathLst>
                <a:path w="2736" h="3063" extrusionOk="0">
                  <a:moveTo>
                    <a:pt x="1468" y="1"/>
                  </a:moveTo>
                  <a:cubicBezTo>
                    <a:pt x="1386" y="1"/>
                    <a:pt x="1305" y="48"/>
                    <a:pt x="1268" y="161"/>
                  </a:cubicBezTo>
                  <a:cubicBezTo>
                    <a:pt x="1134" y="528"/>
                    <a:pt x="1101" y="928"/>
                    <a:pt x="1234" y="1328"/>
                  </a:cubicBezTo>
                  <a:cubicBezTo>
                    <a:pt x="1301" y="1462"/>
                    <a:pt x="1434" y="1595"/>
                    <a:pt x="1601" y="1629"/>
                  </a:cubicBezTo>
                  <a:cubicBezTo>
                    <a:pt x="1668" y="1662"/>
                    <a:pt x="1751" y="1679"/>
                    <a:pt x="1835" y="1679"/>
                  </a:cubicBezTo>
                  <a:cubicBezTo>
                    <a:pt x="1918" y="1679"/>
                    <a:pt x="2002" y="1662"/>
                    <a:pt x="2068" y="1629"/>
                  </a:cubicBezTo>
                  <a:lnTo>
                    <a:pt x="2068" y="1629"/>
                  </a:lnTo>
                  <a:cubicBezTo>
                    <a:pt x="1901" y="2162"/>
                    <a:pt x="1668" y="2629"/>
                    <a:pt x="1368" y="2629"/>
                  </a:cubicBezTo>
                  <a:cubicBezTo>
                    <a:pt x="967" y="2629"/>
                    <a:pt x="601" y="2329"/>
                    <a:pt x="467" y="1962"/>
                  </a:cubicBezTo>
                  <a:cubicBezTo>
                    <a:pt x="443" y="1864"/>
                    <a:pt x="365" y="1803"/>
                    <a:pt x="285" y="1803"/>
                  </a:cubicBezTo>
                  <a:cubicBezTo>
                    <a:pt x="256" y="1803"/>
                    <a:pt x="227" y="1811"/>
                    <a:pt x="200" y="1829"/>
                  </a:cubicBezTo>
                  <a:cubicBezTo>
                    <a:pt x="67" y="1862"/>
                    <a:pt x="0" y="1962"/>
                    <a:pt x="67" y="2096"/>
                  </a:cubicBezTo>
                  <a:cubicBezTo>
                    <a:pt x="234" y="2663"/>
                    <a:pt x="767" y="3063"/>
                    <a:pt x="1368" y="3063"/>
                  </a:cubicBezTo>
                  <a:cubicBezTo>
                    <a:pt x="2368" y="3063"/>
                    <a:pt x="2669" y="1128"/>
                    <a:pt x="2735" y="728"/>
                  </a:cubicBezTo>
                  <a:cubicBezTo>
                    <a:pt x="2735" y="589"/>
                    <a:pt x="2618" y="509"/>
                    <a:pt x="2501" y="509"/>
                  </a:cubicBezTo>
                  <a:cubicBezTo>
                    <a:pt x="2421" y="509"/>
                    <a:pt x="2342" y="547"/>
                    <a:pt x="2302" y="628"/>
                  </a:cubicBezTo>
                  <a:cubicBezTo>
                    <a:pt x="2235" y="861"/>
                    <a:pt x="2102" y="1095"/>
                    <a:pt x="1901" y="1228"/>
                  </a:cubicBezTo>
                  <a:cubicBezTo>
                    <a:pt x="1885" y="1245"/>
                    <a:pt x="1860" y="1253"/>
                    <a:pt x="1831" y="1253"/>
                  </a:cubicBezTo>
                  <a:cubicBezTo>
                    <a:pt x="1801" y="1253"/>
                    <a:pt x="1768" y="1245"/>
                    <a:pt x="1735" y="1228"/>
                  </a:cubicBezTo>
                  <a:cubicBezTo>
                    <a:pt x="1668" y="1228"/>
                    <a:pt x="1635" y="1195"/>
                    <a:pt x="1635" y="1128"/>
                  </a:cubicBezTo>
                  <a:cubicBezTo>
                    <a:pt x="1535" y="861"/>
                    <a:pt x="1568" y="561"/>
                    <a:pt x="1701" y="294"/>
                  </a:cubicBezTo>
                  <a:cubicBezTo>
                    <a:pt x="1743" y="128"/>
                    <a:pt x="1603" y="1"/>
                    <a:pt x="1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8"/>
            <p:cNvSpPr/>
            <p:nvPr/>
          </p:nvSpPr>
          <p:spPr>
            <a:xfrm rot="-241653">
              <a:off x="265032" y="4686543"/>
              <a:ext cx="128382" cy="157637"/>
            </a:xfrm>
            <a:custGeom>
              <a:avLst/>
              <a:gdLst/>
              <a:ahLst/>
              <a:cxnLst/>
              <a:rect l="l" t="t" r="r" b="b"/>
              <a:pathLst>
                <a:path w="3512" h="4312" extrusionOk="0">
                  <a:moveTo>
                    <a:pt x="1127" y="0"/>
                  </a:moveTo>
                  <a:cubicBezTo>
                    <a:pt x="1111" y="0"/>
                    <a:pt x="1093" y="3"/>
                    <a:pt x="1076" y="9"/>
                  </a:cubicBezTo>
                  <a:cubicBezTo>
                    <a:pt x="943" y="9"/>
                    <a:pt x="876" y="142"/>
                    <a:pt x="909" y="242"/>
                  </a:cubicBezTo>
                  <a:cubicBezTo>
                    <a:pt x="1143" y="1343"/>
                    <a:pt x="1343" y="2110"/>
                    <a:pt x="1510" y="2644"/>
                  </a:cubicBezTo>
                  <a:cubicBezTo>
                    <a:pt x="976" y="3778"/>
                    <a:pt x="743" y="3911"/>
                    <a:pt x="676" y="3911"/>
                  </a:cubicBezTo>
                  <a:cubicBezTo>
                    <a:pt x="676" y="3911"/>
                    <a:pt x="576" y="3878"/>
                    <a:pt x="476" y="3478"/>
                  </a:cubicBezTo>
                  <a:cubicBezTo>
                    <a:pt x="438" y="3376"/>
                    <a:pt x="356" y="3332"/>
                    <a:pt x="273" y="3332"/>
                  </a:cubicBezTo>
                  <a:cubicBezTo>
                    <a:pt x="138" y="3332"/>
                    <a:pt x="1" y="3446"/>
                    <a:pt x="42" y="3611"/>
                  </a:cubicBezTo>
                  <a:cubicBezTo>
                    <a:pt x="109" y="3778"/>
                    <a:pt x="276" y="4312"/>
                    <a:pt x="676" y="4312"/>
                  </a:cubicBezTo>
                  <a:cubicBezTo>
                    <a:pt x="1010" y="4312"/>
                    <a:pt x="1343" y="3911"/>
                    <a:pt x="1710" y="3177"/>
                  </a:cubicBezTo>
                  <a:cubicBezTo>
                    <a:pt x="2010" y="3878"/>
                    <a:pt x="2177" y="3878"/>
                    <a:pt x="2277" y="3878"/>
                  </a:cubicBezTo>
                  <a:cubicBezTo>
                    <a:pt x="2711" y="3811"/>
                    <a:pt x="3111" y="3578"/>
                    <a:pt x="3411" y="3278"/>
                  </a:cubicBezTo>
                  <a:cubicBezTo>
                    <a:pt x="3511" y="3177"/>
                    <a:pt x="3511" y="3044"/>
                    <a:pt x="3411" y="2944"/>
                  </a:cubicBezTo>
                  <a:cubicBezTo>
                    <a:pt x="3361" y="2911"/>
                    <a:pt x="3303" y="2894"/>
                    <a:pt x="3249" y="2894"/>
                  </a:cubicBezTo>
                  <a:cubicBezTo>
                    <a:pt x="3194" y="2894"/>
                    <a:pt x="3144" y="2911"/>
                    <a:pt x="3111" y="2944"/>
                  </a:cubicBezTo>
                  <a:cubicBezTo>
                    <a:pt x="2878" y="3177"/>
                    <a:pt x="2611" y="3344"/>
                    <a:pt x="2310" y="3444"/>
                  </a:cubicBezTo>
                  <a:cubicBezTo>
                    <a:pt x="2177" y="3177"/>
                    <a:pt x="2044" y="2944"/>
                    <a:pt x="1977" y="2644"/>
                  </a:cubicBezTo>
                  <a:cubicBezTo>
                    <a:pt x="2077" y="2444"/>
                    <a:pt x="2177" y="2243"/>
                    <a:pt x="2277" y="2010"/>
                  </a:cubicBezTo>
                  <a:cubicBezTo>
                    <a:pt x="2663" y="1128"/>
                    <a:pt x="2844" y="998"/>
                    <a:pt x="2970" y="998"/>
                  </a:cubicBezTo>
                  <a:cubicBezTo>
                    <a:pt x="2997" y="998"/>
                    <a:pt x="3021" y="1003"/>
                    <a:pt x="3044" y="1009"/>
                  </a:cubicBezTo>
                  <a:cubicBezTo>
                    <a:pt x="3111" y="1043"/>
                    <a:pt x="3178" y="1043"/>
                    <a:pt x="3278" y="1043"/>
                  </a:cubicBezTo>
                  <a:cubicBezTo>
                    <a:pt x="3378" y="1043"/>
                    <a:pt x="3478" y="943"/>
                    <a:pt x="3478" y="842"/>
                  </a:cubicBezTo>
                  <a:cubicBezTo>
                    <a:pt x="3478" y="709"/>
                    <a:pt x="3378" y="609"/>
                    <a:pt x="3278" y="609"/>
                  </a:cubicBezTo>
                  <a:lnTo>
                    <a:pt x="3144" y="609"/>
                  </a:lnTo>
                  <a:cubicBezTo>
                    <a:pt x="3066" y="585"/>
                    <a:pt x="2991" y="570"/>
                    <a:pt x="2919" y="570"/>
                  </a:cubicBezTo>
                  <a:cubicBezTo>
                    <a:pt x="2594" y="570"/>
                    <a:pt x="2314" y="861"/>
                    <a:pt x="1877" y="1843"/>
                  </a:cubicBezTo>
                  <a:cubicBezTo>
                    <a:pt x="1843" y="1910"/>
                    <a:pt x="1810" y="1977"/>
                    <a:pt x="1810" y="2043"/>
                  </a:cubicBezTo>
                  <a:cubicBezTo>
                    <a:pt x="1643" y="1476"/>
                    <a:pt x="1443" y="809"/>
                    <a:pt x="1310" y="175"/>
                  </a:cubicBezTo>
                  <a:cubicBezTo>
                    <a:pt x="1282" y="65"/>
                    <a:pt x="1209" y="0"/>
                    <a:pt x="1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8"/>
            <p:cNvSpPr/>
            <p:nvPr/>
          </p:nvSpPr>
          <p:spPr>
            <a:xfrm rot="-241653">
              <a:off x="405287" y="4806856"/>
              <a:ext cx="108423" cy="104372"/>
            </a:xfrm>
            <a:custGeom>
              <a:avLst/>
              <a:gdLst/>
              <a:ahLst/>
              <a:cxnLst/>
              <a:rect l="l" t="t" r="r" b="b"/>
              <a:pathLst>
                <a:path w="2966" h="2855" extrusionOk="0">
                  <a:moveTo>
                    <a:pt x="798" y="1"/>
                  </a:moveTo>
                  <a:cubicBezTo>
                    <a:pt x="698" y="1"/>
                    <a:pt x="625" y="66"/>
                    <a:pt x="597" y="176"/>
                  </a:cubicBezTo>
                  <a:lnTo>
                    <a:pt x="63" y="2545"/>
                  </a:lnTo>
                  <a:cubicBezTo>
                    <a:pt x="1" y="2732"/>
                    <a:pt x="134" y="2855"/>
                    <a:pt x="267" y="2855"/>
                  </a:cubicBezTo>
                  <a:cubicBezTo>
                    <a:pt x="347" y="2855"/>
                    <a:pt x="426" y="2811"/>
                    <a:pt x="464" y="2711"/>
                  </a:cubicBezTo>
                  <a:cubicBezTo>
                    <a:pt x="831" y="2044"/>
                    <a:pt x="1231" y="1377"/>
                    <a:pt x="1731" y="810"/>
                  </a:cubicBezTo>
                  <a:cubicBezTo>
                    <a:pt x="1731" y="977"/>
                    <a:pt x="1731" y="1177"/>
                    <a:pt x="1765" y="1377"/>
                  </a:cubicBezTo>
                  <a:cubicBezTo>
                    <a:pt x="1765" y="2144"/>
                    <a:pt x="1798" y="2745"/>
                    <a:pt x="2165" y="2845"/>
                  </a:cubicBezTo>
                  <a:lnTo>
                    <a:pt x="2265" y="2845"/>
                  </a:lnTo>
                  <a:cubicBezTo>
                    <a:pt x="2499" y="2845"/>
                    <a:pt x="2732" y="2611"/>
                    <a:pt x="2865" y="2378"/>
                  </a:cubicBezTo>
                  <a:cubicBezTo>
                    <a:pt x="2966" y="2311"/>
                    <a:pt x="2932" y="2144"/>
                    <a:pt x="2832" y="2078"/>
                  </a:cubicBezTo>
                  <a:cubicBezTo>
                    <a:pt x="2793" y="2038"/>
                    <a:pt x="2738" y="2019"/>
                    <a:pt x="2681" y="2019"/>
                  </a:cubicBezTo>
                  <a:cubicBezTo>
                    <a:pt x="2595" y="2019"/>
                    <a:pt x="2506" y="2063"/>
                    <a:pt x="2465" y="2144"/>
                  </a:cubicBezTo>
                  <a:cubicBezTo>
                    <a:pt x="2398" y="2244"/>
                    <a:pt x="2332" y="2344"/>
                    <a:pt x="2232" y="2411"/>
                  </a:cubicBezTo>
                  <a:cubicBezTo>
                    <a:pt x="2165" y="2078"/>
                    <a:pt x="2132" y="1711"/>
                    <a:pt x="2165" y="1377"/>
                  </a:cubicBezTo>
                  <a:cubicBezTo>
                    <a:pt x="2165" y="1110"/>
                    <a:pt x="2165" y="843"/>
                    <a:pt x="2098" y="643"/>
                  </a:cubicBezTo>
                  <a:cubicBezTo>
                    <a:pt x="2065" y="410"/>
                    <a:pt x="1931" y="310"/>
                    <a:pt x="1831" y="276"/>
                  </a:cubicBezTo>
                  <a:cubicBezTo>
                    <a:pt x="1824" y="276"/>
                    <a:pt x="1814" y="275"/>
                    <a:pt x="1801" y="275"/>
                  </a:cubicBezTo>
                  <a:cubicBezTo>
                    <a:pt x="1700" y="275"/>
                    <a:pt x="1420" y="328"/>
                    <a:pt x="797" y="1277"/>
                  </a:cubicBezTo>
                  <a:lnTo>
                    <a:pt x="1031" y="276"/>
                  </a:lnTo>
                  <a:cubicBezTo>
                    <a:pt x="1064" y="143"/>
                    <a:pt x="964" y="43"/>
                    <a:pt x="864" y="9"/>
                  </a:cubicBezTo>
                  <a:cubicBezTo>
                    <a:pt x="841" y="4"/>
                    <a:pt x="819" y="1"/>
                    <a:pt x="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8"/>
            <p:cNvSpPr/>
            <p:nvPr/>
          </p:nvSpPr>
          <p:spPr>
            <a:xfrm rot="-241653">
              <a:off x="528087" y="4727634"/>
              <a:ext cx="98809" cy="74724"/>
            </a:xfrm>
            <a:custGeom>
              <a:avLst/>
              <a:gdLst/>
              <a:ahLst/>
              <a:cxnLst/>
              <a:rect l="l" t="t" r="r" b="b"/>
              <a:pathLst>
                <a:path w="2703" h="2044" extrusionOk="0">
                  <a:moveTo>
                    <a:pt x="1369" y="0"/>
                  </a:moveTo>
                  <a:cubicBezTo>
                    <a:pt x="1269" y="0"/>
                    <a:pt x="1196" y="65"/>
                    <a:pt x="1168" y="175"/>
                  </a:cubicBezTo>
                  <a:lnTo>
                    <a:pt x="1035" y="876"/>
                  </a:lnTo>
                  <a:lnTo>
                    <a:pt x="201" y="876"/>
                  </a:lnTo>
                  <a:cubicBezTo>
                    <a:pt x="101" y="876"/>
                    <a:pt x="1" y="943"/>
                    <a:pt x="1" y="1076"/>
                  </a:cubicBezTo>
                  <a:cubicBezTo>
                    <a:pt x="1" y="1210"/>
                    <a:pt x="101" y="1276"/>
                    <a:pt x="201" y="1276"/>
                  </a:cubicBezTo>
                  <a:lnTo>
                    <a:pt x="968" y="1276"/>
                  </a:lnTo>
                  <a:lnTo>
                    <a:pt x="868" y="1777"/>
                  </a:lnTo>
                  <a:cubicBezTo>
                    <a:pt x="835" y="1910"/>
                    <a:pt x="901" y="2010"/>
                    <a:pt x="1035" y="2043"/>
                  </a:cubicBezTo>
                  <a:lnTo>
                    <a:pt x="1068" y="2043"/>
                  </a:lnTo>
                  <a:cubicBezTo>
                    <a:pt x="1168" y="2043"/>
                    <a:pt x="1268" y="1977"/>
                    <a:pt x="1268" y="1877"/>
                  </a:cubicBezTo>
                  <a:lnTo>
                    <a:pt x="1402" y="1276"/>
                  </a:lnTo>
                  <a:lnTo>
                    <a:pt x="2469" y="1276"/>
                  </a:lnTo>
                  <a:cubicBezTo>
                    <a:pt x="2602" y="1276"/>
                    <a:pt x="2703" y="1176"/>
                    <a:pt x="2703" y="1076"/>
                  </a:cubicBezTo>
                  <a:cubicBezTo>
                    <a:pt x="2703" y="960"/>
                    <a:pt x="2627" y="870"/>
                    <a:pt x="2520" y="870"/>
                  </a:cubicBezTo>
                  <a:cubicBezTo>
                    <a:pt x="2504" y="870"/>
                    <a:pt x="2487" y="872"/>
                    <a:pt x="2469" y="876"/>
                  </a:cubicBezTo>
                  <a:lnTo>
                    <a:pt x="1468" y="876"/>
                  </a:lnTo>
                  <a:lnTo>
                    <a:pt x="1602" y="242"/>
                  </a:lnTo>
                  <a:cubicBezTo>
                    <a:pt x="1635" y="142"/>
                    <a:pt x="1535" y="42"/>
                    <a:pt x="1435" y="9"/>
                  </a:cubicBezTo>
                  <a:cubicBezTo>
                    <a:pt x="1412" y="3"/>
                    <a:pt x="1390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8"/>
            <p:cNvSpPr/>
            <p:nvPr/>
          </p:nvSpPr>
          <p:spPr>
            <a:xfrm rot="-241653">
              <a:off x="627445" y="4682124"/>
              <a:ext cx="93947" cy="175624"/>
            </a:xfrm>
            <a:custGeom>
              <a:avLst/>
              <a:gdLst/>
              <a:ahLst/>
              <a:cxnLst/>
              <a:rect l="l" t="t" r="r" b="b"/>
              <a:pathLst>
                <a:path w="2570" h="4804" extrusionOk="0">
                  <a:moveTo>
                    <a:pt x="512" y="1"/>
                  </a:moveTo>
                  <a:cubicBezTo>
                    <a:pt x="435" y="1"/>
                    <a:pt x="361" y="41"/>
                    <a:pt x="334" y="134"/>
                  </a:cubicBezTo>
                  <a:cubicBezTo>
                    <a:pt x="267" y="401"/>
                    <a:pt x="1" y="1701"/>
                    <a:pt x="367" y="2235"/>
                  </a:cubicBezTo>
                  <a:cubicBezTo>
                    <a:pt x="434" y="2369"/>
                    <a:pt x="568" y="2435"/>
                    <a:pt x="701" y="2469"/>
                  </a:cubicBezTo>
                  <a:cubicBezTo>
                    <a:pt x="730" y="2473"/>
                    <a:pt x="758" y="2474"/>
                    <a:pt x="787" y="2474"/>
                  </a:cubicBezTo>
                  <a:cubicBezTo>
                    <a:pt x="1254" y="2474"/>
                    <a:pt x="1686" y="1973"/>
                    <a:pt x="1969" y="1501"/>
                  </a:cubicBezTo>
                  <a:lnTo>
                    <a:pt x="1969" y="1501"/>
                  </a:lnTo>
                  <a:cubicBezTo>
                    <a:pt x="1969" y="2235"/>
                    <a:pt x="1935" y="3303"/>
                    <a:pt x="1635" y="3870"/>
                  </a:cubicBezTo>
                  <a:cubicBezTo>
                    <a:pt x="1452" y="4206"/>
                    <a:pt x="1240" y="4374"/>
                    <a:pt x="1026" y="4374"/>
                  </a:cubicBezTo>
                  <a:cubicBezTo>
                    <a:pt x="1007" y="4374"/>
                    <a:pt x="987" y="4373"/>
                    <a:pt x="968" y="4370"/>
                  </a:cubicBezTo>
                  <a:cubicBezTo>
                    <a:pt x="734" y="4337"/>
                    <a:pt x="568" y="4137"/>
                    <a:pt x="501" y="3903"/>
                  </a:cubicBezTo>
                  <a:cubicBezTo>
                    <a:pt x="473" y="3821"/>
                    <a:pt x="378" y="3761"/>
                    <a:pt x="290" y="3761"/>
                  </a:cubicBezTo>
                  <a:cubicBezTo>
                    <a:pt x="271" y="3761"/>
                    <a:pt x="252" y="3764"/>
                    <a:pt x="234" y="3770"/>
                  </a:cubicBezTo>
                  <a:cubicBezTo>
                    <a:pt x="134" y="3803"/>
                    <a:pt x="67" y="3936"/>
                    <a:pt x="101" y="4036"/>
                  </a:cubicBezTo>
                  <a:cubicBezTo>
                    <a:pt x="201" y="4437"/>
                    <a:pt x="534" y="4737"/>
                    <a:pt x="935" y="4804"/>
                  </a:cubicBezTo>
                  <a:lnTo>
                    <a:pt x="1001" y="4804"/>
                  </a:lnTo>
                  <a:cubicBezTo>
                    <a:pt x="1235" y="4804"/>
                    <a:pt x="1635" y="4704"/>
                    <a:pt x="2002" y="4070"/>
                  </a:cubicBezTo>
                  <a:cubicBezTo>
                    <a:pt x="2569" y="3069"/>
                    <a:pt x="2336" y="801"/>
                    <a:pt x="2336" y="701"/>
                  </a:cubicBezTo>
                  <a:cubicBezTo>
                    <a:pt x="2336" y="634"/>
                    <a:pt x="2269" y="534"/>
                    <a:pt x="2202" y="534"/>
                  </a:cubicBezTo>
                  <a:cubicBezTo>
                    <a:pt x="2177" y="526"/>
                    <a:pt x="2152" y="521"/>
                    <a:pt x="2128" y="521"/>
                  </a:cubicBezTo>
                  <a:cubicBezTo>
                    <a:pt x="2056" y="521"/>
                    <a:pt x="1994" y="559"/>
                    <a:pt x="1969" y="634"/>
                  </a:cubicBezTo>
                  <a:cubicBezTo>
                    <a:pt x="1680" y="1244"/>
                    <a:pt x="1144" y="2039"/>
                    <a:pt x="807" y="2039"/>
                  </a:cubicBezTo>
                  <a:cubicBezTo>
                    <a:pt x="793" y="2039"/>
                    <a:pt x="780" y="2038"/>
                    <a:pt x="768" y="2035"/>
                  </a:cubicBezTo>
                  <a:cubicBezTo>
                    <a:pt x="768" y="2035"/>
                    <a:pt x="734" y="2035"/>
                    <a:pt x="701" y="1968"/>
                  </a:cubicBezTo>
                  <a:cubicBezTo>
                    <a:pt x="501" y="1701"/>
                    <a:pt x="634" y="767"/>
                    <a:pt x="734" y="234"/>
                  </a:cubicBezTo>
                  <a:cubicBezTo>
                    <a:pt x="755" y="93"/>
                    <a:pt x="629" y="1"/>
                    <a:pt x="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8"/>
            <p:cNvSpPr/>
            <p:nvPr/>
          </p:nvSpPr>
          <p:spPr>
            <a:xfrm rot="-241653">
              <a:off x="744139" y="4777332"/>
              <a:ext cx="104914" cy="104921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268" y="1"/>
                  </a:moveTo>
                  <a:cubicBezTo>
                    <a:pt x="1135" y="1"/>
                    <a:pt x="868" y="1"/>
                    <a:pt x="467" y="1135"/>
                  </a:cubicBezTo>
                  <a:lnTo>
                    <a:pt x="467" y="267"/>
                  </a:lnTo>
                  <a:cubicBezTo>
                    <a:pt x="501" y="151"/>
                    <a:pt x="376" y="92"/>
                    <a:pt x="251" y="92"/>
                  </a:cubicBezTo>
                  <a:cubicBezTo>
                    <a:pt x="126" y="92"/>
                    <a:pt x="0" y="151"/>
                    <a:pt x="34" y="267"/>
                  </a:cubicBezTo>
                  <a:lnTo>
                    <a:pt x="34" y="2669"/>
                  </a:lnTo>
                  <a:cubicBezTo>
                    <a:pt x="34" y="2769"/>
                    <a:pt x="134" y="2869"/>
                    <a:pt x="234" y="2869"/>
                  </a:cubicBezTo>
                  <a:lnTo>
                    <a:pt x="267" y="2869"/>
                  </a:lnTo>
                  <a:cubicBezTo>
                    <a:pt x="367" y="2869"/>
                    <a:pt x="434" y="2803"/>
                    <a:pt x="467" y="2703"/>
                  </a:cubicBezTo>
                  <a:cubicBezTo>
                    <a:pt x="634" y="1935"/>
                    <a:pt x="901" y="1201"/>
                    <a:pt x="1235" y="501"/>
                  </a:cubicBezTo>
                  <a:cubicBezTo>
                    <a:pt x="1235" y="501"/>
                    <a:pt x="1235" y="534"/>
                    <a:pt x="1235" y="534"/>
                  </a:cubicBezTo>
                  <a:cubicBezTo>
                    <a:pt x="1301" y="801"/>
                    <a:pt x="1335" y="1035"/>
                    <a:pt x="1401" y="1268"/>
                  </a:cubicBezTo>
                  <a:cubicBezTo>
                    <a:pt x="1535" y="2002"/>
                    <a:pt x="1635" y="2502"/>
                    <a:pt x="2002" y="2536"/>
                  </a:cubicBezTo>
                  <a:cubicBezTo>
                    <a:pt x="2028" y="2543"/>
                    <a:pt x="2054" y="2547"/>
                    <a:pt x="2080" y="2547"/>
                  </a:cubicBezTo>
                  <a:cubicBezTo>
                    <a:pt x="2295" y="2547"/>
                    <a:pt x="2539" y="2306"/>
                    <a:pt x="2836" y="1802"/>
                  </a:cubicBezTo>
                  <a:cubicBezTo>
                    <a:pt x="2869" y="1702"/>
                    <a:pt x="2869" y="1568"/>
                    <a:pt x="2769" y="1502"/>
                  </a:cubicBezTo>
                  <a:cubicBezTo>
                    <a:pt x="2734" y="1478"/>
                    <a:pt x="2694" y="1467"/>
                    <a:pt x="2655" y="1467"/>
                  </a:cubicBezTo>
                  <a:cubicBezTo>
                    <a:pt x="2583" y="1467"/>
                    <a:pt x="2512" y="1504"/>
                    <a:pt x="2469" y="1568"/>
                  </a:cubicBezTo>
                  <a:cubicBezTo>
                    <a:pt x="2369" y="1769"/>
                    <a:pt x="2235" y="1969"/>
                    <a:pt x="2069" y="2102"/>
                  </a:cubicBezTo>
                  <a:cubicBezTo>
                    <a:pt x="1968" y="1802"/>
                    <a:pt x="1868" y="1502"/>
                    <a:pt x="1835" y="1201"/>
                  </a:cubicBezTo>
                  <a:cubicBezTo>
                    <a:pt x="1802" y="968"/>
                    <a:pt x="1735" y="701"/>
                    <a:pt x="1668" y="434"/>
                  </a:cubicBezTo>
                  <a:cubicBezTo>
                    <a:pt x="1635" y="334"/>
                    <a:pt x="1568" y="1"/>
                    <a:pt x="1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8"/>
            <p:cNvSpPr/>
            <p:nvPr/>
          </p:nvSpPr>
          <p:spPr>
            <a:xfrm rot="-241653">
              <a:off x="1083062" y="4729811"/>
              <a:ext cx="187821" cy="210098"/>
            </a:xfrm>
            <a:custGeom>
              <a:avLst/>
              <a:gdLst/>
              <a:ahLst/>
              <a:cxnLst/>
              <a:rect l="l" t="t" r="r" b="b"/>
              <a:pathLst>
                <a:path w="5138" h="5747" extrusionOk="0">
                  <a:moveTo>
                    <a:pt x="4882" y="1"/>
                  </a:moveTo>
                  <a:cubicBezTo>
                    <a:pt x="4793" y="1"/>
                    <a:pt x="4698" y="60"/>
                    <a:pt x="4671" y="143"/>
                  </a:cubicBezTo>
                  <a:cubicBezTo>
                    <a:pt x="4304" y="1344"/>
                    <a:pt x="3203" y="3979"/>
                    <a:pt x="2769" y="5013"/>
                  </a:cubicBezTo>
                  <a:cubicBezTo>
                    <a:pt x="2736" y="4813"/>
                    <a:pt x="2669" y="4613"/>
                    <a:pt x="2569" y="4446"/>
                  </a:cubicBezTo>
                  <a:cubicBezTo>
                    <a:pt x="2469" y="4179"/>
                    <a:pt x="2402" y="2278"/>
                    <a:pt x="2402" y="543"/>
                  </a:cubicBezTo>
                  <a:cubicBezTo>
                    <a:pt x="2384" y="413"/>
                    <a:pt x="2282" y="345"/>
                    <a:pt x="2179" y="345"/>
                  </a:cubicBezTo>
                  <a:cubicBezTo>
                    <a:pt x="2097" y="345"/>
                    <a:pt x="2013" y="388"/>
                    <a:pt x="1969" y="476"/>
                  </a:cubicBezTo>
                  <a:cubicBezTo>
                    <a:pt x="1969" y="476"/>
                    <a:pt x="1335" y="2545"/>
                    <a:pt x="1001" y="3612"/>
                  </a:cubicBezTo>
                  <a:cubicBezTo>
                    <a:pt x="735" y="4546"/>
                    <a:pt x="234" y="4646"/>
                    <a:pt x="201" y="4646"/>
                  </a:cubicBezTo>
                  <a:cubicBezTo>
                    <a:pt x="67" y="4679"/>
                    <a:pt x="1" y="4779"/>
                    <a:pt x="34" y="4913"/>
                  </a:cubicBezTo>
                  <a:cubicBezTo>
                    <a:pt x="34" y="5000"/>
                    <a:pt x="109" y="5086"/>
                    <a:pt x="216" y="5086"/>
                  </a:cubicBezTo>
                  <a:cubicBezTo>
                    <a:pt x="232" y="5086"/>
                    <a:pt x="250" y="5084"/>
                    <a:pt x="268" y="5080"/>
                  </a:cubicBezTo>
                  <a:cubicBezTo>
                    <a:pt x="301" y="5080"/>
                    <a:pt x="1068" y="4946"/>
                    <a:pt x="1402" y="3745"/>
                  </a:cubicBezTo>
                  <a:cubicBezTo>
                    <a:pt x="1569" y="3245"/>
                    <a:pt x="1802" y="2545"/>
                    <a:pt x="1969" y="1911"/>
                  </a:cubicBezTo>
                  <a:cubicBezTo>
                    <a:pt x="1969" y="3078"/>
                    <a:pt x="2069" y="4413"/>
                    <a:pt x="2236" y="4679"/>
                  </a:cubicBezTo>
                  <a:cubicBezTo>
                    <a:pt x="2302" y="4813"/>
                    <a:pt x="2336" y="4980"/>
                    <a:pt x="2369" y="5180"/>
                  </a:cubicBezTo>
                  <a:cubicBezTo>
                    <a:pt x="2436" y="5480"/>
                    <a:pt x="2503" y="5713"/>
                    <a:pt x="2703" y="5747"/>
                  </a:cubicBezTo>
                  <a:lnTo>
                    <a:pt x="2736" y="5747"/>
                  </a:lnTo>
                  <a:cubicBezTo>
                    <a:pt x="2836" y="5747"/>
                    <a:pt x="2936" y="5647"/>
                    <a:pt x="3036" y="5513"/>
                  </a:cubicBezTo>
                  <a:cubicBezTo>
                    <a:pt x="3236" y="5080"/>
                    <a:pt x="4671" y="1711"/>
                    <a:pt x="5104" y="276"/>
                  </a:cubicBezTo>
                  <a:cubicBezTo>
                    <a:pt x="5138" y="143"/>
                    <a:pt x="5071" y="43"/>
                    <a:pt x="4938" y="9"/>
                  </a:cubicBezTo>
                  <a:cubicBezTo>
                    <a:pt x="4920" y="4"/>
                    <a:pt x="4901" y="1"/>
                    <a:pt x="4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8"/>
            <p:cNvSpPr/>
            <p:nvPr/>
          </p:nvSpPr>
          <p:spPr>
            <a:xfrm rot="-241653">
              <a:off x="1278417" y="4794629"/>
              <a:ext cx="206099" cy="107809"/>
            </a:xfrm>
            <a:custGeom>
              <a:avLst/>
              <a:gdLst/>
              <a:ahLst/>
              <a:cxnLst/>
              <a:rect l="l" t="t" r="r" b="b"/>
              <a:pathLst>
                <a:path w="5638" h="2949" extrusionOk="0">
                  <a:moveTo>
                    <a:pt x="3042" y="0"/>
                  </a:moveTo>
                  <a:cubicBezTo>
                    <a:pt x="2955" y="0"/>
                    <a:pt x="2886" y="38"/>
                    <a:pt x="2836" y="113"/>
                  </a:cubicBezTo>
                  <a:cubicBezTo>
                    <a:pt x="2803" y="246"/>
                    <a:pt x="2836" y="380"/>
                    <a:pt x="2936" y="413"/>
                  </a:cubicBezTo>
                  <a:lnTo>
                    <a:pt x="3970" y="880"/>
                  </a:lnTo>
                  <a:lnTo>
                    <a:pt x="201" y="1180"/>
                  </a:lnTo>
                  <a:cubicBezTo>
                    <a:pt x="101" y="1213"/>
                    <a:pt x="1" y="1314"/>
                    <a:pt x="1" y="1414"/>
                  </a:cubicBezTo>
                  <a:cubicBezTo>
                    <a:pt x="34" y="1547"/>
                    <a:pt x="101" y="1614"/>
                    <a:pt x="234" y="1614"/>
                  </a:cubicBezTo>
                  <a:lnTo>
                    <a:pt x="4137" y="1314"/>
                  </a:lnTo>
                  <a:cubicBezTo>
                    <a:pt x="4237" y="1280"/>
                    <a:pt x="4337" y="1180"/>
                    <a:pt x="4337" y="1080"/>
                  </a:cubicBezTo>
                  <a:cubicBezTo>
                    <a:pt x="4337" y="1080"/>
                    <a:pt x="4337" y="1047"/>
                    <a:pt x="4337" y="1047"/>
                  </a:cubicBezTo>
                  <a:lnTo>
                    <a:pt x="4904" y="1314"/>
                  </a:lnTo>
                  <a:lnTo>
                    <a:pt x="2402" y="2514"/>
                  </a:lnTo>
                  <a:cubicBezTo>
                    <a:pt x="2169" y="2614"/>
                    <a:pt x="2269" y="2948"/>
                    <a:pt x="2502" y="2948"/>
                  </a:cubicBezTo>
                  <a:cubicBezTo>
                    <a:pt x="2536" y="2915"/>
                    <a:pt x="2569" y="2915"/>
                    <a:pt x="2602" y="2915"/>
                  </a:cubicBezTo>
                  <a:lnTo>
                    <a:pt x="5505" y="1514"/>
                  </a:lnTo>
                  <a:cubicBezTo>
                    <a:pt x="5571" y="1480"/>
                    <a:pt x="5638" y="1380"/>
                    <a:pt x="5638" y="1314"/>
                  </a:cubicBezTo>
                  <a:cubicBezTo>
                    <a:pt x="5638" y="1213"/>
                    <a:pt x="5571" y="1147"/>
                    <a:pt x="5505" y="1113"/>
                  </a:cubicBezTo>
                  <a:lnTo>
                    <a:pt x="3136" y="13"/>
                  </a:lnTo>
                  <a:cubicBezTo>
                    <a:pt x="3103" y="4"/>
                    <a:pt x="3072" y="0"/>
                    <a:pt x="30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8"/>
            <p:cNvSpPr/>
            <p:nvPr/>
          </p:nvSpPr>
          <p:spPr>
            <a:xfrm rot="-241653">
              <a:off x="1474106" y="4718711"/>
              <a:ext cx="159783" cy="194670"/>
            </a:xfrm>
            <a:custGeom>
              <a:avLst/>
              <a:gdLst/>
              <a:ahLst/>
              <a:cxnLst/>
              <a:rect l="l" t="t" r="r" b="b"/>
              <a:pathLst>
                <a:path w="4371" h="5325" extrusionOk="0">
                  <a:moveTo>
                    <a:pt x="2335" y="455"/>
                  </a:moveTo>
                  <a:cubicBezTo>
                    <a:pt x="2436" y="455"/>
                    <a:pt x="2502" y="621"/>
                    <a:pt x="2502" y="855"/>
                  </a:cubicBezTo>
                  <a:cubicBezTo>
                    <a:pt x="2536" y="1455"/>
                    <a:pt x="2202" y="2323"/>
                    <a:pt x="1768" y="2523"/>
                  </a:cubicBezTo>
                  <a:lnTo>
                    <a:pt x="1335" y="2723"/>
                  </a:lnTo>
                  <a:cubicBezTo>
                    <a:pt x="1335" y="2523"/>
                    <a:pt x="1368" y="2356"/>
                    <a:pt x="1368" y="2156"/>
                  </a:cubicBezTo>
                  <a:cubicBezTo>
                    <a:pt x="1802" y="1088"/>
                    <a:pt x="2202" y="488"/>
                    <a:pt x="2335" y="455"/>
                  </a:cubicBezTo>
                  <a:close/>
                  <a:moveTo>
                    <a:pt x="768" y="4057"/>
                  </a:moveTo>
                  <a:lnTo>
                    <a:pt x="768" y="4057"/>
                  </a:lnTo>
                  <a:cubicBezTo>
                    <a:pt x="752" y="4154"/>
                    <a:pt x="736" y="4242"/>
                    <a:pt x="719" y="4323"/>
                  </a:cubicBezTo>
                  <a:lnTo>
                    <a:pt x="719" y="4323"/>
                  </a:lnTo>
                  <a:cubicBezTo>
                    <a:pt x="732" y="4234"/>
                    <a:pt x="750" y="4146"/>
                    <a:pt x="768" y="4057"/>
                  </a:cubicBezTo>
                  <a:close/>
                  <a:moveTo>
                    <a:pt x="2348" y="1"/>
                  </a:moveTo>
                  <a:cubicBezTo>
                    <a:pt x="2086" y="1"/>
                    <a:pt x="1815" y="286"/>
                    <a:pt x="1468" y="922"/>
                  </a:cubicBezTo>
                  <a:lnTo>
                    <a:pt x="1435" y="1022"/>
                  </a:lnTo>
                  <a:lnTo>
                    <a:pt x="1435" y="655"/>
                  </a:lnTo>
                  <a:cubicBezTo>
                    <a:pt x="1435" y="555"/>
                    <a:pt x="1335" y="455"/>
                    <a:pt x="1201" y="455"/>
                  </a:cubicBezTo>
                  <a:cubicBezTo>
                    <a:pt x="1188" y="450"/>
                    <a:pt x="1175" y="448"/>
                    <a:pt x="1162" y="448"/>
                  </a:cubicBezTo>
                  <a:cubicBezTo>
                    <a:pt x="1077" y="448"/>
                    <a:pt x="1001" y="539"/>
                    <a:pt x="1001" y="655"/>
                  </a:cubicBezTo>
                  <a:cubicBezTo>
                    <a:pt x="1001" y="1122"/>
                    <a:pt x="968" y="1622"/>
                    <a:pt x="934" y="2089"/>
                  </a:cubicBezTo>
                  <a:cubicBezTo>
                    <a:pt x="434" y="3323"/>
                    <a:pt x="0" y="4925"/>
                    <a:pt x="434" y="5258"/>
                  </a:cubicBezTo>
                  <a:cubicBezTo>
                    <a:pt x="467" y="5325"/>
                    <a:pt x="534" y="5325"/>
                    <a:pt x="634" y="5325"/>
                  </a:cubicBezTo>
                  <a:lnTo>
                    <a:pt x="734" y="5325"/>
                  </a:lnTo>
                  <a:cubicBezTo>
                    <a:pt x="968" y="5191"/>
                    <a:pt x="1135" y="4624"/>
                    <a:pt x="1235" y="3824"/>
                  </a:cubicBezTo>
                  <a:cubicBezTo>
                    <a:pt x="1502" y="4257"/>
                    <a:pt x="1868" y="4591"/>
                    <a:pt x="2302" y="4858"/>
                  </a:cubicBezTo>
                  <a:cubicBezTo>
                    <a:pt x="2555" y="5004"/>
                    <a:pt x="2834" y="5076"/>
                    <a:pt x="3112" y="5076"/>
                  </a:cubicBezTo>
                  <a:cubicBezTo>
                    <a:pt x="3532" y="5076"/>
                    <a:pt x="3949" y="4912"/>
                    <a:pt x="4270" y="4591"/>
                  </a:cubicBezTo>
                  <a:cubicBezTo>
                    <a:pt x="4370" y="4524"/>
                    <a:pt x="4370" y="4391"/>
                    <a:pt x="4270" y="4291"/>
                  </a:cubicBezTo>
                  <a:cubicBezTo>
                    <a:pt x="4237" y="4257"/>
                    <a:pt x="4187" y="4241"/>
                    <a:pt x="4137" y="4241"/>
                  </a:cubicBezTo>
                  <a:cubicBezTo>
                    <a:pt x="4087" y="4241"/>
                    <a:pt x="4037" y="4257"/>
                    <a:pt x="4003" y="4291"/>
                  </a:cubicBezTo>
                  <a:cubicBezTo>
                    <a:pt x="3757" y="4517"/>
                    <a:pt x="3434" y="4642"/>
                    <a:pt x="3105" y="4642"/>
                  </a:cubicBezTo>
                  <a:cubicBezTo>
                    <a:pt x="2901" y="4642"/>
                    <a:pt x="2694" y="4593"/>
                    <a:pt x="2502" y="4491"/>
                  </a:cubicBezTo>
                  <a:cubicBezTo>
                    <a:pt x="2002" y="4157"/>
                    <a:pt x="1602" y="3724"/>
                    <a:pt x="1401" y="3157"/>
                  </a:cubicBezTo>
                  <a:lnTo>
                    <a:pt x="1969" y="2923"/>
                  </a:lnTo>
                  <a:cubicBezTo>
                    <a:pt x="2602" y="2656"/>
                    <a:pt x="2969" y="1522"/>
                    <a:pt x="2936" y="822"/>
                  </a:cubicBezTo>
                  <a:cubicBezTo>
                    <a:pt x="2903" y="255"/>
                    <a:pt x="2636" y="88"/>
                    <a:pt x="2469" y="21"/>
                  </a:cubicBezTo>
                  <a:cubicBezTo>
                    <a:pt x="2429" y="8"/>
                    <a:pt x="2388" y="1"/>
                    <a:pt x="2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48"/>
          <p:cNvGrpSpPr/>
          <p:nvPr/>
        </p:nvGrpSpPr>
        <p:grpSpPr>
          <a:xfrm>
            <a:off x="6988168" y="82241"/>
            <a:ext cx="2013787" cy="1417442"/>
            <a:chOff x="7411493" y="6691"/>
            <a:chExt cx="2013787" cy="1417442"/>
          </a:xfrm>
        </p:grpSpPr>
        <p:grpSp>
          <p:nvGrpSpPr>
            <p:cNvPr id="549" name="Google Shape;549;p48"/>
            <p:cNvGrpSpPr/>
            <p:nvPr/>
          </p:nvGrpSpPr>
          <p:grpSpPr>
            <a:xfrm rot="-321902">
              <a:off x="7671864" y="86609"/>
              <a:ext cx="1733363" cy="510153"/>
              <a:chOff x="6810906" y="4238226"/>
              <a:chExt cx="1906717" cy="561174"/>
            </a:xfrm>
          </p:grpSpPr>
          <p:sp>
            <p:nvSpPr>
              <p:cNvPr id="550" name="Google Shape;550;p48"/>
              <p:cNvSpPr/>
              <p:nvPr/>
            </p:nvSpPr>
            <p:spPr>
              <a:xfrm rot="377041">
                <a:off x="6830060" y="4243553"/>
                <a:ext cx="116898" cy="356396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375" extrusionOk="0">
                    <a:moveTo>
                      <a:pt x="3133" y="0"/>
                    </a:moveTo>
                    <a:cubicBezTo>
                      <a:pt x="2903" y="0"/>
                      <a:pt x="2231" y="26"/>
                      <a:pt x="1969" y="434"/>
                    </a:cubicBezTo>
                    <a:cubicBezTo>
                      <a:pt x="1802" y="668"/>
                      <a:pt x="1802" y="1001"/>
                      <a:pt x="1935" y="1268"/>
                    </a:cubicBezTo>
                    <a:cubicBezTo>
                      <a:pt x="2102" y="1668"/>
                      <a:pt x="2669" y="3136"/>
                      <a:pt x="1935" y="3603"/>
                    </a:cubicBezTo>
                    <a:cubicBezTo>
                      <a:pt x="1201" y="4070"/>
                      <a:pt x="101" y="4737"/>
                      <a:pt x="101" y="4737"/>
                    </a:cubicBezTo>
                    <a:cubicBezTo>
                      <a:pt x="34" y="4771"/>
                      <a:pt x="0" y="4871"/>
                      <a:pt x="0" y="4937"/>
                    </a:cubicBezTo>
                    <a:cubicBezTo>
                      <a:pt x="0" y="5038"/>
                      <a:pt x="34" y="5104"/>
                      <a:pt x="134" y="5138"/>
                    </a:cubicBezTo>
                    <a:cubicBezTo>
                      <a:pt x="868" y="5471"/>
                      <a:pt x="1435" y="6172"/>
                      <a:pt x="1668" y="6972"/>
                    </a:cubicBezTo>
                    <a:cubicBezTo>
                      <a:pt x="1902" y="8273"/>
                      <a:pt x="1001" y="9974"/>
                      <a:pt x="968" y="9974"/>
                    </a:cubicBezTo>
                    <a:cubicBezTo>
                      <a:pt x="934" y="10041"/>
                      <a:pt x="934" y="10108"/>
                      <a:pt x="968" y="10175"/>
                    </a:cubicBezTo>
                    <a:cubicBezTo>
                      <a:pt x="1035" y="10241"/>
                      <a:pt x="1101" y="10275"/>
                      <a:pt x="1168" y="10308"/>
                    </a:cubicBezTo>
                    <a:lnTo>
                      <a:pt x="2903" y="10375"/>
                    </a:lnTo>
                    <a:cubicBezTo>
                      <a:pt x="3036" y="10375"/>
                      <a:pt x="3103" y="10308"/>
                      <a:pt x="3136" y="10175"/>
                    </a:cubicBezTo>
                    <a:cubicBezTo>
                      <a:pt x="3136" y="10074"/>
                      <a:pt x="3036" y="9941"/>
                      <a:pt x="2903" y="9941"/>
                    </a:cubicBezTo>
                    <a:lnTo>
                      <a:pt x="1502" y="9874"/>
                    </a:lnTo>
                    <a:cubicBezTo>
                      <a:pt x="1768" y="9307"/>
                      <a:pt x="2269" y="8006"/>
                      <a:pt x="2069" y="6906"/>
                    </a:cubicBezTo>
                    <a:cubicBezTo>
                      <a:pt x="1868" y="6072"/>
                      <a:pt x="1368" y="5338"/>
                      <a:pt x="634" y="4904"/>
                    </a:cubicBezTo>
                    <a:lnTo>
                      <a:pt x="2135" y="3970"/>
                    </a:lnTo>
                    <a:cubicBezTo>
                      <a:pt x="2836" y="3570"/>
                      <a:pt x="2903" y="2502"/>
                      <a:pt x="2335" y="1068"/>
                    </a:cubicBezTo>
                    <a:cubicBezTo>
                      <a:pt x="2235" y="968"/>
                      <a:pt x="2235" y="801"/>
                      <a:pt x="2335" y="668"/>
                    </a:cubicBezTo>
                    <a:cubicBezTo>
                      <a:pt x="2469" y="434"/>
                      <a:pt x="3003" y="434"/>
                      <a:pt x="3169" y="434"/>
                    </a:cubicBezTo>
                    <a:cubicBezTo>
                      <a:pt x="3269" y="434"/>
                      <a:pt x="3370" y="334"/>
                      <a:pt x="3370" y="234"/>
                    </a:cubicBezTo>
                    <a:cubicBezTo>
                      <a:pt x="3403" y="101"/>
                      <a:pt x="3303" y="1"/>
                      <a:pt x="3203" y="1"/>
                    </a:cubicBezTo>
                    <a:cubicBezTo>
                      <a:pt x="3190" y="1"/>
                      <a:pt x="3166" y="0"/>
                      <a:pt x="3133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48"/>
              <p:cNvSpPr/>
              <p:nvPr/>
            </p:nvSpPr>
            <p:spPr>
              <a:xfrm rot="377041">
                <a:off x="7187069" y="4297295"/>
                <a:ext cx="101096" cy="334686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9743" extrusionOk="0">
                    <a:moveTo>
                      <a:pt x="1703" y="1"/>
                    </a:moveTo>
                    <a:cubicBezTo>
                      <a:pt x="1125" y="1"/>
                      <a:pt x="385" y="355"/>
                      <a:pt x="207" y="456"/>
                    </a:cubicBezTo>
                    <a:cubicBezTo>
                      <a:pt x="1" y="574"/>
                      <a:pt x="132" y="874"/>
                      <a:pt x="327" y="874"/>
                    </a:cubicBezTo>
                    <a:cubicBezTo>
                      <a:pt x="353" y="874"/>
                      <a:pt x="379" y="868"/>
                      <a:pt x="407" y="857"/>
                    </a:cubicBezTo>
                    <a:cubicBezTo>
                      <a:pt x="773" y="647"/>
                      <a:pt x="1365" y="438"/>
                      <a:pt x="1716" y="438"/>
                    </a:cubicBezTo>
                    <a:cubicBezTo>
                      <a:pt x="1813" y="438"/>
                      <a:pt x="1891" y="454"/>
                      <a:pt x="1941" y="490"/>
                    </a:cubicBezTo>
                    <a:cubicBezTo>
                      <a:pt x="1941" y="490"/>
                      <a:pt x="2008" y="523"/>
                      <a:pt x="2008" y="656"/>
                    </a:cubicBezTo>
                    <a:cubicBezTo>
                      <a:pt x="2008" y="990"/>
                      <a:pt x="1608" y="1557"/>
                      <a:pt x="1207" y="2057"/>
                    </a:cubicBezTo>
                    <a:cubicBezTo>
                      <a:pt x="640" y="2791"/>
                      <a:pt x="73" y="3558"/>
                      <a:pt x="607" y="4025"/>
                    </a:cubicBezTo>
                    <a:cubicBezTo>
                      <a:pt x="950" y="4339"/>
                      <a:pt x="1390" y="4507"/>
                      <a:pt x="1823" y="4507"/>
                    </a:cubicBezTo>
                    <a:cubicBezTo>
                      <a:pt x="1896" y="4507"/>
                      <a:pt x="1969" y="4502"/>
                      <a:pt x="2041" y="4492"/>
                    </a:cubicBezTo>
                    <a:lnTo>
                      <a:pt x="2041" y="4492"/>
                    </a:lnTo>
                    <a:cubicBezTo>
                      <a:pt x="2208" y="6094"/>
                      <a:pt x="2275" y="8562"/>
                      <a:pt x="1674" y="8929"/>
                    </a:cubicBezTo>
                    <a:cubicBezTo>
                      <a:pt x="1182" y="9257"/>
                      <a:pt x="853" y="9321"/>
                      <a:pt x="674" y="9321"/>
                    </a:cubicBezTo>
                    <a:cubicBezTo>
                      <a:pt x="561" y="9321"/>
                      <a:pt x="507" y="9296"/>
                      <a:pt x="507" y="9296"/>
                    </a:cubicBezTo>
                    <a:cubicBezTo>
                      <a:pt x="470" y="9274"/>
                      <a:pt x="433" y="9265"/>
                      <a:pt x="399" y="9265"/>
                    </a:cubicBezTo>
                    <a:cubicBezTo>
                      <a:pt x="220" y="9265"/>
                      <a:pt x="111" y="9523"/>
                      <a:pt x="307" y="9663"/>
                    </a:cubicBezTo>
                    <a:cubicBezTo>
                      <a:pt x="380" y="9712"/>
                      <a:pt x="471" y="9743"/>
                      <a:pt x="567" y="9743"/>
                    </a:cubicBezTo>
                    <a:cubicBezTo>
                      <a:pt x="602" y="9743"/>
                      <a:pt x="638" y="9738"/>
                      <a:pt x="674" y="9730"/>
                    </a:cubicBezTo>
                    <a:cubicBezTo>
                      <a:pt x="1141" y="9730"/>
                      <a:pt x="1541" y="9563"/>
                      <a:pt x="1908" y="9329"/>
                    </a:cubicBezTo>
                    <a:cubicBezTo>
                      <a:pt x="2942" y="8662"/>
                      <a:pt x="2542" y="4959"/>
                      <a:pt x="2442" y="4226"/>
                    </a:cubicBezTo>
                    <a:cubicBezTo>
                      <a:pt x="2442" y="4159"/>
                      <a:pt x="2408" y="4092"/>
                      <a:pt x="2342" y="4059"/>
                    </a:cubicBezTo>
                    <a:cubicBezTo>
                      <a:pt x="2318" y="4035"/>
                      <a:pt x="2278" y="4012"/>
                      <a:pt x="2233" y="4012"/>
                    </a:cubicBezTo>
                    <a:cubicBezTo>
                      <a:pt x="2214" y="4012"/>
                      <a:pt x="2194" y="4016"/>
                      <a:pt x="2175" y="4025"/>
                    </a:cubicBezTo>
                    <a:cubicBezTo>
                      <a:pt x="2058" y="4050"/>
                      <a:pt x="1941" y="4063"/>
                      <a:pt x="1827" y="4063"/>
                    </a:cubicBezTo>
                    <a:cubicBezTo>
                      <a:pt x="1483" y="4063"/>
                      <a:pt x="1157" y="3950"/>
                      <a:pt x="907" y="3725"/>
                    </a:cubicBezTo>
                    <a:cubicBezTo>
                      <a:pt x="640" y="3525"/>
                      <a:pt x="1174" y="2825"/>
                      <a:pt x="1574" y="2324"/>
                    </a:cubicBezTo>
                    <a:cubicBezTo>
                      <a:pt x="2008" y="1724"/>
                      <a:pt x="2442" y="1157"/>
                      <a:pt x="2442" y="656"/>
                    </a:cubicBezTo>
                    <a:cubicBezTo>
                      <a:pt x="2475" y="423"/>
                      <a:pt x="2375" y="223"/>
                      <a:pt x="2175" y="123"/>
                    </a:cubicBezTo>
                    <a:cubicBezTo>
                      <a:pt x="2048" y="35"/>
                      <a:pt x="1883" y="1"/>
                      <a:pt x="1703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48"/>
              <p:cNvSpPr/>
              <p:nvPr/>
            </p:nvSpPr>
            <p:spPr>
              <a:xfrm rot="377041">
                <a:off x="6955906" y="4378498"/>
                <a:ext cx="136375" cy="147093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4282" extrusionOk="0">
                    <a:moveTo>
                      <a:pt x="3128" y="0"/>
                    </a:moveTo>
                    <a:cubicBezTo>
                      <a:pt x="3043" y="0"/>
                      <a:pt x="2954" y="44"/>
                      <a:pt x="2903" y="146"/>
                    </a:cubicBezTo>
                    <a:cubicBezTo>
                      <a:pt x="2702" y="679"/>
                      <a:pt x="2402" y="1313"/>
                      <a:pt x="2102" y="1880"/>
                    </a:cubicBezTo>
                    <a:cubicBezTo>
                      <a:pt x="1802" y="1180"/>
                      <a:pt x="1568" y="512"/>
                      <a:pt x="1568" y="479"/>
                    </a:cubicBezTo>
                    <a:cubicBezTo>
                      <a:pt x="1541" y="397"/>
                      <a:pt x="1446" y="337"/>
                      <a:pt x="1357" y="337"/>
                    </a:cubicBezTo>
                    <a:cubicBezTo>
                      <a:pt x="1338" y="337"/>
                      <a:pt x="1319" y="340"/>
                      <a:pt x="1301" y="346"/>
                    </a:cubicBezTo>
                    <a:cubicBezTo>
                      <a:pt x="1168" y="412"/>
                      <a:pt x="1135" y="546"/>
                      <a:pt x="1168" y="646"/>
                    </a:cubicBezTo>
                    <a:cubicBezTo>
                      <a:pt x="1168" y="713"/>
                      <a:pt x="1502" y="1547"/>
                      <a:pt x="1835" y="2414"/>
                    </a:cubicBezTo>
                    <a:cubicBezTo>
                      <a:pt x="1668" y="2881"/>
                      <a:pt x="1368" y="3314"/>
                      <a:pt x="1001" y="3715"/>
                    </a:cubicBezTo>
                    <a:cubicBezTo>
                      <a:pt x="968" y="3748"/>
                      <a:pt x="868" y="3748"/>
                      <a:pt x="801" y="3748"/>
                    </a:cubicBezTo>
                    <a:cubicBezTo>
                      <a:pt x="601" y="3648"/>
                      <a:pt x="501" y="3314"/>
                      <a:pt x="467" y="3214"/>
                    </a:cubicBezTo>
                    <a:cubicBezTo>
                      <a:pt x="440" y="3132"/>
                      <a:pt x="345" y="3072"/>
                      <a:pt x="256" y="3072"/>
                    </a:cubicBezTo>
                    <a:cubicBezTo>
                      <a:pt x="237" y="3072"/>
                      <a:pt x="218" y="3075"/>
                      <a:pt x="201" y="3081"/>
                    </a:cubicBezTo>
                    <a:cubicBezTo>
                      <a:pt x="67" y="3081"/>
                      <a:pt x="0" y="3214"/>
                      <a:pt x="34" y="3348"/>
                    </a:cubicBezTo>
                    <a:cubicBezTo>
                      <a:pt x="134" y="3681"/>
                      <a:pt x="334" y="3948"/>
                      <a:pt x="634" y="4148"/>
                    </a:cubicBezTo>
                    <a:cubicBezTo>
                      <a:pt x="701" y="4148"/>
                      <a:pt x="801" y="4182"/>
                      <a:pt x="868" y="4182"/>
                    </a:cubicBezTo>
                    <a:cubicBezTo>
                      <a:pt x="1001" y="4182"/>
                      <a:pt x="1135" y="4148"/>
                      <a:pt x="1235" y="4082"/>
                    </a:cubicBezTo>
                    <a:cubicBezTo>
                      <a:pt x="1602" y="3748"/>
                      <a:pt x="1902" y="3348"/>
                      <a:pt x="2102" y="2914"/>
                    </a:cubicBezTo>
                    <a:cubicBezTo>
                      <a:pt x="2235" y="3248"/>
                      <a:pt x="2402" y="3615"/>
                      <a:pt x="2602" y="3915"/>
                    </a:cubicBezTo>
                    <a:cubicBezTo>
                      <a:pt x="2736" y="4115"/>
                      <a:pt x="2936" y="4248"/>
                      <a:pt x="3169" y="4282"/>
                    </a:cubicBezTo>
                    <a:cubicBezTo>
                      <a:pt x="3470" y="4248"/>
                      <a:pt x="3736" y="4082"/>
                      <a:pt x="3903" y="3848"/>
                    </a:cubicBezTo>
                    <a:cubicBezTo>
                      <a:pt x="3970" y="3748"/>
                      <a:pt x="3970" y="3615"/>
                      <a:pt x="3870" y="3548"/>
                    </a:cubicBezTo>
                    <a:cubicBezTo>
                      <a:pt x="3828" y="3506"/>
                      <a:pt x="3780" y="3488"/>
                      <a:pt x="3734" y="3488"/>
                    </a:cubicBezTo>
                    <a:cubicBezTo>
                      <a:pt x="3670" y="3488"/>
                      <a:pt x="3608" y="3523"/>
                      <a:pt x="3570" y="3581"/>
                    </a:cubicBezTo>
                    <a:cubicBezTo>
                      <a:pt x="3470" y="3715"/>
                      <a:pt x="3336" y="3815"/>
                      <a:pt x="3169" y="3848"/>
                    </a:cubicBezTo>
                    <a:cubicBezTo>
                      <a:pt x="3103" y="3848"/>
                      <a:pt x="3003" y="3781"/>
                      <a:pt x="2936" y="3681"/>
                    </a:cubicBezTo>
                    <a:cubicBezTo>
                      <a:pt x="2702" y="3281"/>
                      <a:pt x="2502" y="2847"/>
                      <a:pt x="2335" y="2414"/>
                    </a:cubicBezTo>
                    <a:cubicBezTo>
                      <a:pt x="2769" y="1547"/>
                      <a:pt x="3203" y="613"/>
                      <a:pt x="3303" y="312"/>
                    </a:cubicBezTo>
                    <a:cubicBezTo>
                      <a:pt x="3370" y="179"/>
                      <a:pt x="3303" y="79"/>
                      <a:pt x="3203" y="12"/>
                    </a:cubicBezTo>
                    <a:cubicBezTo>
                      <a:pt x="3179" y="4"/>
                      <a:pt x="3154" y="0"/>
                      <a:pt x="3128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48"/>
              <p:cNvSpPr/>
              <p:nvPr/>
            </p:nvSpPr>
            <p:spPr>
              <a:xfrm rot="377041">
                <a:off x="7101601" y="4520908"/>
                <a:ext cx="80245" cy="123768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3603" extrusionOk="0">
                    <a:moveTo>
                      <a:pt x="1855" y="0"/>
                    </a:moveTo>
                    <a:cubicBezTo>
                      <a:pt x="1714" y="0"/>
                      <a:pt x="1372" y="31"/>
                      <a:pt x="467" y="2068"/>
                    </a:cubicBezTo>
                    <a:lnTo>
                      <a:pt x="500" y="334"/>
                    </a:lnTo>
                    <a:cubicBezTo>
                      <a:pt x="500" y="200"/>
                      <a:pt x="434" y="100"/>
                      <a:pt x="300" y="100"/>
                    </a:cubicBezTo>
                    <a:cubicBezTo>
                      <a:pt x="167" y="100"/>
                      <a:pt x="100" y="200"/>
                      <a:pt x="67" y="300"/>
                    </a:cubicBezTo>
                    <a:lnTo>
                      <a:pt x="0" y="3202"/>
                    </a:lnTo>
                    <a:cubicBezTo>
                      <a:pt x="0" y="3302"/>
                      <a:pt x="67" y="3403"/>
                      <a:pt x="167" y="3403"/>
                    </a:cubicBezTo>
                    <a:cubicBezTo>
                      <a:pt x="185" y="3408"/>
                      <a:pt x="202" y="3411"/>
                      <a:pt x="220" y="3411"/>
                    </a:cubicBezTo>
                    <a:cubicBezTo>
                      <a:pt x="300" y="3411"/>
                      <a:pt x="373" y="3351"/>
                      <a:pt x="400" y="3269"/>
                    </a:cubicBezTo>
                    <a:cubicBezTo>
                      <a:pt x="767" y="2335"/>
                      <a:pt x="1234" y="1401"/>
                      <a:pt x="1768" y="567"/>
                    </a:cubicBezTo>
                    <a:lnTo>
                      <a:pt x="1768" y="567"/>
                    </a:lnTo>
                    <a:cubicBezTo>
                      <a:pt x="1768" y="1468"/>
                      <a:pt x="1701" y="2402"/>
                      <a:pt x="1468" y="3336"/>
                    </a:cubicBezTo>
                    <a:cubicBezTo>
                      <a:pt x="1468" y="3436"/>
                      <a:pt x="1535" y="3569"/>
                      <a:pt x="1635" y="3603"/>
                    </a:cubicBezTo>
                    <a:lnTo>
                      <a:pt x="1701" y="3603"/>
                    </a:lnTo>
                    <a:cubicBezTo>
                      <a:pt x="1801" y="3603"/>
                      <a:pt x="1868" y="3503"/>
                      <a:pt x="1901" y="3436"/>
                    </a:cubicBezTo>
                    <a:cubicBezTo>
                      <a:pt x="1935" y="3336"/>
                      <a:pt x="2335" y="1434"/>
                      <a:pt x="2168" y="367"/>
                    </a:cubicBezTo>
                    <a:cubicBezTo>
                      <a:pt x="2135" y="67"/>
                      <a:pt x="1968" y="33"/>
                      <a:pt x="1868" y="0"/>
                    </a:cubicBezTo>
                    <a:cubicBezTo>
                      <a:pt x="1864" y="0"/>
                      <a:pt x="1860" y="0"/>
                      <a:pt x="1855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48"/>
              <p:cNvSpPr/>
              <p:nvPr/>
            </p:nvSpPr>
            <p:spPr>
              <a:xfrm rot="377041">
                <a:off x="7310491" y="4437469"/>
                <a:ext cx="83680" cy="77222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2248" extrusionOk="0">
                    <a:moveTo>
                      <a:pt x="1410" y="0"/>
                    </a:moveTo>
                    <a:cubicBezTo>
                      <a:pt x="1335" y="0"/>
                      <a:pt x="1263" y="45"/>
                      <a:pt x="1234" y="146"/>
                    </a:cubicBezTo>
                    <a:lnTo>
                      <a:pt x="1134" y="713"/>
                    </a:lnTo>
                    <a:lnTo>
                      <a:pt x="234" y="646"/>
                    </a:lnTo>
                    <a:cubicBezTo>
                      <a:pt x="100" y="646"/>
                      <a:pt x="0" y="713"/>
                      <a:pt x="0" y="846"/>
                    </a:cubicBezTo>
                    <a:cubicBezTo>
                      <a:pt x="0" y="980"/>
                      <a:pt x="67" y="1080"/>
                      <a:pt x="200" y="1080"/>
                    </a:cubicBezTo>
                    <a:lnTo>
                      <a:pt x="1068" y="1146"/>
                    </a:lnTo>
                    <a:lnTo>
                      <a:pt x="968" y="1980"/>
                    </a:lnTo>
                    <a:cubicBezTo>
                      <a:pt x="934" y="2114"/>
                      <a:pt x="1034" y="2214"/>
                      <a:pt x="1134" y="2247"/>
                    </a:cubicBezTo>
                    <a:lnTo>
                      <a:pt x="1168" y="2247"/>
                    </a:lnTo>
                    <a:cubicBezTo>
                      <a:pt x="1268" y="2247"/>
                      <a:pt x="1368" y="2147"/>
                      <a:pt x="1368" y="2047"/>
                    </a:cubicBezTo>
                    <a:lnTo>
                      <a:pt x="1501" y="1213"/>
                    </a:lnTo>
                    <a:lnTo>
                      <a:pt x="2202" y="1280"/>
                    </a:lnTo>
                    <a:cubicBezTo>
                      <a:pt x="2302" y="1280"/>
                      <a:pt x="2402" y="1180"/>
                      <a:pt x="2402" y="1080"/>
                    </a:cubicBezTo>
                    <a:cubicBezTo>
                      <a:pt x="2435" y="946"/>
                      <a:pt x="2369" y="846"/>
                      <a:pt x="2235" y="813"/>
                    </a:cubicBezTo>
                    <a:lnTo>
                      <a:pt x="1568" y="779"/>
                    </a:lnTo>
                    <a:lnTo>
                      <a:pt x="1635" y="212"/>
                    </a:lnTo>
                    <a:cubicBezTo>
                      <a:pt x="1616" y="79"/>
                      <a:pt x="1510" y="0"/>
                      <a:pt x="1410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48"/>
              <p:cNvSpPr/>
              <p:nvPr/>
            </p:nvSpPr>
            <p:spPr>
              <a:xfrm rot="377041">
                <a:off x="7402883" y="4324791"/>
                <a:ext cx="82169" cy="361823"/>
              </a:xfrm>
              <a:custGeom>
                <a:avLst/>
                <a:gdLst/>
                <a:ahLst/>
                <a:cxnLst/>
                <a:rect l="l" t="t" r="r" b="b"/>
                <a:pathLst>
                  <a:path w="2392" h="10533" extrusionOk="0">
                    <a:moveTo>
                      <a:pt x="1221" y="1"/>
                    </a:moveTo>
                    <a:cubicBezTo>
                      <a:pt x="1104" y="1"/>
                      <a:pt x="994" y="25"/>
                      <a:pt x="901" y="87"/>
                    </a:cubicBezTo>
                    <a:cubicBezTo>
                      <a:pt x="668" y="254"/>
                      <a:pt x="568" y="520"/>
                      <a:pt x="635" y="787"/>
                    </a:cubicBezTo>
                    <a:cubicBezTo>
                      <a:pt x="668" y="1154"/>
                      <a:pt x="735" y="1521"/>
                      <a:pt x="901" y="1855"/>
                    </a:cubicBezTo>
                    <a:cubicBezTo>
                      <a:pt x="1068" y="2355"/>
                      <a:pt x="1202" y="2722"/>
                      <a:pt x="901" y="3189"/>
                    </a:cubicBezTo>
                    <a:cubicBezTo>
                      <a:pt x="501" y="3889"/>
                      <a:pt x="201" y="3956"/>
                      <a:pt x="234" y="3956"/>
                    </a:cubicBezTo>
                    <a:cubicBezTo>
                      <a:pt x="134" y="3956"/>
                      <a:pt x="68" y="4023"/>
                      <a:pt x="34" y="4090"/>
                    </a:cubicBezTo>
                    <a:cubicBezTo>
                      <a:pt x="1" y="4156"/>
                      <a:pt x="1" y="4256"/>
                      <a:pt x="68" y="4323"/>
                    </a:cubicBezTo>
                    <a:cubicBezTo>
                      <a:pt x="501" y="4823"/>
                      <a:pt x="701" y="5491"/>
                      <a:pt x="635" y="6158"/>
                    </a:cubicBezTo>
                    <a:cubicBezTo>
                      <a:pt x="501" y="6858"/>
                      <a:pt x="268" y="9794"/>
                      <a:pt x="801" y="10194"/>
                    </a:cubicBezTo>
                    <a:cubicBezTo>
                      <a:pt x="1168" y="10427"/>
                      <a:pt x="1569" y="10528"/>
                      <a:pt x="1969" y="10528"/>
                    </a:cubicBezTo>
                    <a:cubicBezTo>
                      <a:pt x="1984" y="10531"/>
                      <a:pt x="1998" y="10533"/>
                      <a:pt x="2011" y="10533"/>
                    </a:cubicBezTo>
                    <a:cubicBezTo>
                      <a:pt x="2222" y="10533"/>
                      <a:pt x="2222" y="10088"/>
                      <a:pt x="2011" y="10088"/>
                    </a:cubicBezTo>
                    <a:cubicBezTo>
                      <a:pt x="1998" y="10088"/>
                      <a:pt x="1984" y="10090"/>
                      <a:pt x="1969" y="10094"/>
                    </a:cubicBezTo>
                    <a:cubicBezTo>
                      <a:pt x="1669" y="10094"/>
                      <a:pt x="1335" y="10027"/>
                      <a:pt x="1068" y="9894"/>
                    </a:cubicBezTo>
                    <a:cubicBezTo>
                      <a:pt x="868" y="9660"/>
                      <a:pt x="835" y="7559"/>
                      <a:pt x="1068" y="6224"/>
                    </a:cubicBezTo>
                    <a:cubicBezTo>
                      <a:pt x="1135" y="5557"/>
                      <a:pt x="968" y="4857"/>
                      <a:pt x="568" y="4290"/>
                    </a:cubicBezTo>
                    <a:cubicBezTo>
                      <a:pt x="868" y="4056"/>
                      <a:pt x="1102" y="3789"/>
                      <a:pt x="1302" y="3456"/>
                    </a:cubicBezTo>
                    <a:cubicBezTo>
                      <a:pt x="1669" y="2789"/>
                      <a:pt x="1502" y="2255"/>
                      <a:pt x="1302" y="1755"/>
                    </a:cubicBezTo>
                    <a:cubicBezTo>
                      <a:pt x="1168" y="1421"/>
                      <a:pt x="1102" y="1121"/>
                      <a:pt x="1068" y="787"/>
                    </a:cubicBezTo>
                    <a:cubicBezTo>
                      <a:pt x="1068" y="721"/>
                      <a:pt x="1068" y="554"/>
                      <a:pt x="1102" y="487"/>
                    </a:cubicBezTo>
                    <a:cubicBezTo>
                      <a:pt x="1128" y="477"/>
                      <a:pt x="1161" y="472"/>
                      <a:pt x="1198" y="472"/>
                    </a:cubicBezTo>
                    <a:cubicBezTo>
                      <a:pt x="1400" y="472"/>
                      <a:pt x="1739" y="608"/>
                      <a:pt x="1936" y="721"/>
                    </a:cubicBezTo>
                    <a:cubicBezTo>
                      <a:pt x="1980" y="748"/>
                      <a:pt x="2024" y="761"/>
                      <a:pt x="2065" y="761"/>
                    </a:cubicBezTo>
                    <a:cubicBezTo>
                      <a:pt x="2267" y="761"/>
                      <a:pt x="2391" y="465"/>
                      <a:pt x="2169" y="354"/>
                    </a:cubicBezTo>
                    <a:lnTo>
                      <a:pt x="2169" y="320"/>
                    </a:lnTo>
                    <a:cubicBezTo>
                      <a:pt x="2066" y="269"/>
                      <a:pt x="1609" y="1"/>
                      <a:pt x="1221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48"/>
              <p:cNvSpPr/>
              <p:nvPr/>
            </p:nvSpPr>
            <p:spPr>
              <a:xfrm rot="377041">
                <a:off x="7490412" y="4418975"/>
                <a:ext cx="126070" cy="240803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7010" extrusionOk="0">
                    <a:moveTo>
                      <a:pt x="2335" y="4405"/>
                    </a:moveTo>
                    <a:lnTo>
                      <a:pt x="2335" y="4405"/>
                    </a:lnTo>
                    <a:cubicBezTo>
                      <a:pt x="2302" y="4738"/>
                      <a:pt x="2302" y="5038"/>
                      <a:pt x="2302" y="5305"/>
                    </a:cubicBezTo>
                    <a:lnTo>
                      <a:pt x="2268" y="5305"/>
                    </a:lnTo>
                    <a:cubicBezTo>
                      <a:pt x="2235" y="6306"/>
                      <a:pt x="2202" y="6506"/>
                      <a:pt x="1501" y="6539"/>
                    </a:cubicBezTo>
                    <a:cubicBezTo>
                      <a:pt x="1450" y="6543"/>
                      <a:pt x="1401" y="6544"/>
                      <a:pt x="1353" y="6544"/>
                    </a:cubicBezTo>
                    <a:cubicBezTo>
                      <a:pt x="935" y="6544"/>
                      <a:pt x="654" y="6415"/>
                      <a:pt x="534" y="6206"/>
                    </a:cubicBezTo>
                    <a:cubicBezTo>
                      <a:pt x="467" y="5906"/>
                      <a:pt x="567" y="5605"/>
                      <a:pt x="801" y="5439"/>
                    </a:cubicBezTo>
                    <a:cubicBezTo>
                      <a:pt x="1268" y="5038"/>
                      <a:pt x="1768" y="4671"/>
                      <a:pt x="2335" y="4405"/>
                    </a:cubicBezTo>
                    <a:close/>
                    <a:moveTo>
                      <a:pt x="3423" y="0"/>
                    </a:moveTo>
                    <a:cubicBezTo>
                      <a:pt x="3354" y="0"/>
                      <a:pt x="3291" y="37"/>
                      <a:pt x="3269" y="101"/>
                    </a:cubicBezTo>
                    <a:cubicBezTo>
                      <a:pt x="2661" y="1221"/>
                      <a:pt x="1778" y="2309"/>
                      <a:pt x="1383" y="2309"/>
                    </a:cubicBezTo>
                    <a:cubicBezTo>
                      <a:pt x="1366" y="2309"/>
                      <a:pt x="1350" y="2307"/>
                      <a:pt x="1334" y="2303"/>
                    </a:cubicBezTo>
                    <a:cubicBezTo>
                      <a:pt x="1234" y="2270"/>
                      <a:pt x="1201" y="2203"/>
                      <a:pt x="1168" y="2136"/>
                    </a:cubicBezTo>
                    <a:cubicBezTo>
                      <a:pt x="1001" y="1803"/>
                      <a:pt x="1201" y="1035"/>
                      <a:pt x="1368" y="635"/>
                    </a:cubicBezTo>
                    <a:cubicBezTo>
                      <a:pt x="1401" y="535"/>
                      <a:pt x="1368" y="402"/>
                      <a:pt x="1268" y="368"/>
                    </a:cubicBezTo>
                    <a:cubicBezTo>
                      <a:pt x="1234" y="360"/>
                      <a:pt x="1203" y="356"/>
                      <a:pt x="1174" y="356"/>
                    </a:cubicBezTo>
                    <a:cubicBezTo>
                      <a:pt x="1086" y="356"/>
                      <a:pt x="1017" y="393"/>
                      <a:pt x="967" y="468"/>
                    </a:cubicBezTo>
                    <a:cubicBezTo>
                      <a:pt x="934" y="602"/>
                      <a:pt x="467" y="1669"/>
                      <a:pt x="767" y="2303"/>
                    </a:cubicBezTo>
                    <a:cubicBezTo>
                      <a:pt x="834" y="2503"/>
                      <a:pt x="1001" y="2637"/>
                      <a:pt x="1168" y="2703"/>
                    </a:cubicBezTo>
                    <a:cubicBezTo>
                      <a:pt x="1226" y="2722"/>
                      <a:pt x="1286" y="2730"/>
                      <a:pt x="1346" y="2730"/>
                    </a:cubicBezTo>
                    <a:cubicBezTo>
                      <a:pt x="1839" y="2730"/>
                      <a:pt x="2390" y="2159"/>
                      <a:pt x="2835" y="1536"/>
                    </a:cubicBezTo>
                    <a:lnTo>
                      <a:pt x="2835" y="1536"/>
                    </a:lnTo>
                    <a:cubicBezTo>
                      <a:pt x="2635" y="2336"/>
                      <a:pt x="2502" y="3104"/>
                      <a:pt x="2368" y="3904"/>
                    </a:cubicBezTo>
                    <a:cubicBezTo>
                      <a:pt x="1701" y="4238"/>
                      <a:pt x="1067" y="4638"/>
                      <a:pt x="500" y="5138"/>
                    </a:cubicBezTo>
                    <a:cubicBezTo>
                      <a:pt x="133" y="5439"/>
                      <a:pt x="0" y="5939"/>
                      <a:pt x="133" y="6373"/>
                    </a:cubicBezTo>
                    <a:cubicBezTo>
                      <a:pt x="384" y="6779"/>
                      <a:pt x="809" y="7010"/>
                      <a:pt x="1274" y="7010"/>
                    </a:cubicBezTo>
                    <a:cubicBezTo>
                      <a:pt x="1305" y="7010"/>
                      <a:pt x="1336" y="7008"/>
                      <a:pt x="1368" y="7006"/>
                    </a:cubicBezTo>
                    <a:lnTo>
                      <a:pt x="1534" y="7006"/>
                    </a:lnTo>
                    <a:cubicBezTo>
                      <a:pt x="2669" y="6906"/>
                      <a:pt x="2669" y="6273"/>
                      <a:pt x="2702" y="5339"/>
                    </a:cubicBezTo>
                    <a:cubicBezTo>
                      <a:pt x="2702" y="5038"/>
                      <a:pt x="2735" y="4671"/>
                      <a:pt x="2769" y="4271"/>
                    </a:cubicBezTo>
                    <a:cubicBezTo>
                      <a:pt x="2769" y="4271"/>
                      <a:pt x="2769" y="4238"/>
                      <a:pt x="2769" y="4204"/>
                    </a:cubicBezTo>
                    <a:cubicBezTo>
                      <a:pt x="3102" y="4038"/>
                      <a:pt x="3336" y="3938"/>
                      <a:pt x="3336" y="3938"/>
                    </a:cubicBezTo>
                    <a:cubicBezTo>
                      <a:pt x="3603" y="3819"/>
                      <a:pt x="3474" y="3488"/>
                      <a:pt x="3253" y="3488"/>
                    </a:cubicBezTo>
                    <a:cubicBezTo>
                      <a:pt x="3226" y="3488"/>
                      <a:pt x="3198" y="3493"/>
                      <a:pt x="3169" y="3504"/>
                    </a:cubicBezTo>
                    <a:lnTo>
                      <a:pt x="2835" y="3671"/>
                    </a:lnTo>
                    <a:cubicBezTo>
                      <a:pt x="3036" y="2537"/>
                      <a:pt x="3302" y="1402"/>
                      <a:pt x="3636" y="268"/>
                    </a:cubicBezTo>
                    <a:cubicBezTo>
                      <a:pt x="3669" y="168"/>
                      <a:pt x="3636" y="68"/>
                      <a:pt x="3536" y="35"/>
                    </a:cubicBezTo>
                    <a:cubicBezTo>
                      <a:pt x="3500" y="11"/>
                      <a:pt x="3461" y="0"/>
                      <a:pt x="3423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48"/>
              <p:cNvSpPr/>
              <p:nvPr/>
            </p:nvSpPr>
            <p:spPr>
              <a:xfrm rot="377041">
                <a:off x="7623839" y="4529639"/>
                <a:ext cx="97558" cy="85982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2503" extrusionOk="0">
                    <a:moveTo>
                      <a:pt x="1468" y="1"/>
                    </a:moveTo>
                    <a:cubicBezTo>
                      <a:pt x="1235" y="1"/>
                      <a:pt x="968" y="268"/>
                      <a:pt x="734" y="668"/>
                    </a:cubicBezTo>
                    <a:lnTo>
                      <a:pt x="801" y="301"/>
                    </a:lnTo>
                    <a:cubicBezTo>
                      <a:pt x="834" y="201"/>
                      <a:pt x="734" y="67"/>
                      <a:pt x="634" y="67"/>
                    </a:cubicBezTo>
                    <a:cubicBezTo>
                      <a:pt x="611" y="62"/>
                      <a:pt x="590" y="59"/>
                      <a:pt x="569" y="59"/>
                    </a:cubicBezTo>
                    <a:cubicBezTo>
                      <a:pt x="469" y="59"/>
                      <a:pt x="395" y="124"/>
                      <a:pt x="367" y="234"/>
                    </a:cubicBezTo>
                    <a:lnTo>
                      <a:pt x="34" y="2136"/>
                    </a:lnTo>
                    <a:cubicBezTo>
                      <a:pt x="1" y="2269"/>
                      <a:pt x="67" y="2369"/>
                      <a:pt x="201" y="2402"/>
                    </a:cubicBezTo>
                    <a:cubicBezTo>
                      <a:pt x="218" y="2408"/>
                      <a:pt x="236" y="2411"/>
                      <a:pt x="254" y="2411"/>
                    </a:cubicBezTo>
                    <a:cubicBezTo>
                      <a:pt x="334" y="2411"/>
                      <a:pt x="407" y="2351"/>
                      <a:pt x="434" y="2269"/>
                    </a:cubicBezTo>
                    <a:cubicBezTo>
                      <a:pt x="668" y="1602"/>
                      <a:pt x="1001" y="1001"/>
                      <a:pt x="1435" y="434"/>
                    </a:cubicBezTo>
                    <a:cubicBezTo>
                      <a:pt x="1568" y="835"/>
                      <a:pt x="1602" y="1235"/>
                      <a:pt x="1535" y="1635"/>
                    </a:cubicBezTo>
                    <a:cubicBezTo>
                      <a:pt x="1502" y="2069"/>
                      <a:pt x="1468" y="2302"/>
                      <a:pt x="1668" y="2436"/>
                    </a:cubicBezTo>
                    <a:cubicBezTo>
                      <a:pt x="1702" y="2503"/>
                      <a:pt x="1768" y="2503"/>
                      <a:pt x="1835" y="2503"/>
                    </a:cubicBezTo>
                    <a:cubicBezTo>
                      <a:pt x="1902" y="2503"/>
                      <a:pt x="1935" y="2503"/>
                      <a:pt x="2002" y="2469"/>
                    </a:cubicBezTo>
                    <a:cubicBezTo>
                      <a:pt x="2269" y="2369"/>
                      <a:pt x="2502" y="2202"/>
                      <a:pt x="2702" y="1969"/>
                    </a:cubicBezTo>
                    <a:cubicBezTo>
                      <a:pt x="2840" y="1786"/>
                      <a:pt x="2695" y="1603"/>
                      <a:pt x="2536" y="1603"/>
                    </a:cubicBezTo>
                    <a:cubicBezTo>
                      <a:pt x="2463" y="1603"/>
                      <a:pt x="2388" y="1641"/>
                      <a:pt x="2336" y="1735"/>
                    </a:cubicBezTo>
                    <a:lnTo>
                      <a:pt x="2369" y="1735"/>
                    </a:lnTo>
                    <a:cubicBezTo>
                      <a:pt x="2235" y="1835"/>
                      <a:pt x="2102" y="1969"/>
                      <a:pt x="1935" y="2036"/>
                    </a:cubicBezTo>
                    <a:cubicBezTo>
                      <a:pt x="1935" y="1935"/>
                      <a:pt x="1935" y="1802"/>
                      <a:pt x="1969" y="1702"/>
                    </a:cubicBezTo>
                    <a:cubicBezTo>
                      <a:pt x="2035" y="1202"/>
                      <a:pt x="2002" y="735"/>
                      <a:pt x="1835" y="268"/>
                    </a:cubicBezTo>
                    <a:cubicBezTo>
                      <a:pt x="1768" y="101"/>
                      <a:pt x="1635" y="1"/>
                      <a:pt x="1468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48"/>
              <p:cNvSpPr/>
              <p:nvPr/>
            </p:nvSpPr>
            <p:spPr>
              <a:xfrm rot="377041">
                <a:off x="7740540" y="4366144"/>
                <a:ext cx="84848" cy="302464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8805" extrusionOk="0">
                    <a:moveTo>
                      <a:pt x="1701" y="1"/>
                    </a:moveTo>
                    <a:cubicBezTo>
                      <a:pt x="1350" y="1"/>
                      <a:pt x="923" y="331"/>
                      <a:pt x="735" y="465"/>
                    </a:cubicBezTo>
                    <a:cubicBezTo>
                      <a:pt x="578" y="622"/>
                      <a:pt x="708" y="860"/>
                      <a:pt x="883" y="860"/>
                    </a:cubicBezTo>
                    <a:cubicBezTo>
                      <a:pt x="932" y="860"/>
                      <a:pt x="984" y="842"/>
                      <a:pt x="1035" y="799"/>
                    </a:cubicBezTo>
                    <a:cubicBezTo>
                      <a:pt x="1235" y="599"/>
                      <a:pt x="1469" y="465"/>
                      <a:pt x="1735" y="365"/>
                    </a:cubicBezTo>
                    <a:cubicBezTo>
                      <a:pt x="1735" y="365"/>
                      <a:pt x="1769" y="432"/>
                      <a:pt x="1735" y="665"/>
                    </a:cubicBezTo>
                    <a:cubicBezTo>
                      <a:pt x="1635" y="1099"/>
                      <a:pt x="1502" y="1533"/>
                      <a:pt x="1302" y="1966"/>
                    </a:cubicBezTo>
                    <a:cubicBezTo>
                      <a:pt x="1002" y="2767"/>
                      <a:pt x="735" y="3467"/>
                      <a:pt x="1168" y="3834"/>
                    </a:cubicBezTo>
                    <a:cubicBezTo>
                      <a:pt x="1330" y="3972"/>
                      <a:pt x="1523" y="4047"/>
                      <a:pt x="1725" y="4047"/>
                    </a:cubicBezTo>
                    <a:cubicBezTo>
                      <a:pt x="1816" y="4047"/>
                      <a:pt x="1909" y="4032"/>
                      <a:pt x="2002" y="4001"/>
                    </a:cubicBezTo>
                    <a:lnTo>
                      <a:pt x="2002" y="4001"/>
                    </a:lnTo>
                    <a:cubicBezTo>
                      <a:pt x="1936" y="5202"/>
                      <a:pt x="1769" y="6369"/>
                      <a:pt x="1535" y="7537"/>
                    </a:cubicBezTo>
                    <a:cubicBezTo>
                      <a:pt x="1449" y="8025"/>
                      <a:pt x="1017" y="8365"/>
                      <a:pt x="537" y="8365"/>
                    </a:cubicBezTo>
                    <a:cubicBezTo>
                      <a:pt x="459" y="8365"/>
                      <a:pt x="380" y="8356"/>
                      <a:pt x="301" y="8337"/>
                    </a:cubicBezTo>
                    <a:cubicBezTo>
                      <a:pt x="283" y="8333"/>
                      <a:pt x="266" y="8331"/>
                      <a:pt x="249" y="8331"/>
                    </a:cubicBezTo>
                    <a:cubicBezTo>
                      <a:pt x="142" y="8331"/>
                      <a:pt x="63" y="8417"/>
                      <a:pt x="34" y="8504"/>
                    </a:cubicBezTo>
                    <a:cubicBezTo>
                      <a:pt x="1" y="8638"/>
                      <a:pt x="68" y="8738"/>
                      <a:pt x="201" y="8771"/>
                    </a:cubicBezTo>
                    <a:cubicBezTo>
                      <a:pt x="301" y="8804"/>
                      <a:pt x="401" y="8804"/>
                      <a:pt x="501" y="8804"/>
                    </a:cubicBezTo>
                    <a:cubicBezTo>
                      <a:pt x="1202" y="8804"/>
                      <a:pt x="1802" y="8337"/>
                      <a:pt x="1936" y="7670"/>
                    </a:cubicBezTo>
                    <a:cubicBezTo>
                      <a:pt x="2202" y="6303"/>
                      <a:pt x="2403" y="4968"/>
                      <a:pt x="2469" y="3601"/>
                    </a:cubicBezTo>
                    <a:cubicBezTo>
                      <a:pt x="2469" y="3534"/>
                      <a:pt x="2436" y="3467"/>
                      <a:pt x="2369" y="3434"/>
                    </a:cubicBezTo>
                    <a:cubicBezTo>
                      <a:pt x="2344" y="3408"/>
                      <a:pt x="2313" y="3398"/>
                      <a:pt x="2282" y="3398"/>
                    </a:cubicBezTo>
                    <a:cubicBezTo>
                      <a:pt x="2231" y="3398"/>
                      <a:pt x="2177" y="3426"/>
                      <a:pt x="2136" y="3467"/>
                    </a:cubicBezTo>
                    <a:cubicBezTo>
                      <a:pt x="2043" y="3597"/>
                      <a:pt x="1908" y="3665"/>
                      <a:pt x="1773" y="3665"/>
                    </a:cubicBezTo>
                    <a:cubicBezTo>
                      <a:pt x="1665" y="3665"/>
                      <a:pt x="1557" y="3623"/>
                      <a:pt x="1469" y="3534"/>
                    </a:cubicBezTo>
                    <a:cubicBezTo>
                      <a:pt x="1268" y="3367"/>
                      <a:pt x="1535" y="2700"/>
                      <a:pt x="1735" y="2166"/>
                    </a:cubicBezTo>
                    <a:cubicBezTo>
                      <a:pt x="1936" y="1699"/>
                      <a:pt x="2069" y="1232"/>
                      <a:pt x="2169" y="765"/>
                    </a:cubicBezTo>
                    <a:cubicBezTo>
                      <a:pt x="2202" y="398"/>
                      <a:pt x="2169" y="165"/>
                      <a:pt x="1936" y="65"/>
                    </a:cubicBezTo>
                    <a:cubicBezTo>
                      <a:pt x="1865" y="20"/>
                      <a:pt x="1785" y="1"/>
                      <a:pt x="1701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48"/>
              <p:cNvSpPr/>
              <p:nvPr/>
            </p:nvSpPr>
            <p:spPr>
              <a:xfrm rot="377041">
                <a:off x="7866353" y="4502659"/>
                <a:ext cx="76329" cy="14393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419" extrusionOk="0">
                    <a:moveTo>
                      <a:pt x="193" y="1"/>
                    </a:moveTo>
                    <a:cubicBezTo>
                      <a:pt x="1" y="1"/>
                      <a:pt x="7" y="418"/>
                      <a:pt x="211" y="418"/>
                    </a:cubicBezTo>
                    <a:cubicBezTo>
                      <a:pt x="224" y="418"/>
                      <a:pt x="238" y="417"/>
                      <a:pt x="253" y="413"/>
                    </a:cubicBezTo>
                    <a:lnTo>
                      <a:pt x="2021" y="413"/>
                    </a:lnTo>
                    <a:cubicBezTo>
                      <a:pt x="2221" y="346"/>
                      <a:pt x="2221" y="46"/>
                      <a:pt x="2021" y="13"/>
                    </a:cubicBezTo>
                    <a:lnTo>
                      <a:pt x="253" y="13"/>
                    </a:lnTo>
                    <a:cubicBezTo>
                      <a:pt x="232" y="5"/>
                      <a:pt x="212" y="1"/>
                      <a:pt x="193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48"/>
              <p:cNvSpPr/>
              <p:nvPr/>
            </p:nvSpPr>
            <p:spPr>
              <a:xfrm rot="377041">
                <a:off x="7851423" y="4521524"/>
                <a:ext cx="88283" cy="30057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875" extrusionOk="0">
                    <a:moveTo>
                      <a:pt x="249" y="0"/>
                    </a:moveTo>
                    <a:cubicBezTo>
                      <a:pt x="142" y="0"/>
                      <a:pt x="63" y="87"/>
                      <a:pt x="34" y="174"/>
                    </a:cubicBezTo>
                    <a:cubicBezTo>
                      <a:pt x="1" y="307"/>
                      <a:pt x="68" y="440"/>
                      <a:pt x="201" y="474"/>
                    </a:cubicBezTo>
                    <a:lnTo>
                      <a:pt x="2302" y="874"/>
                    </a:lnTo>
                    <a:lnTo>
                      <a:pt x="2336" y="874"/>
                    </a:lnTo>
                    <a:cubicBezTo>
                      <a:pt x="2436" y="874"/>
                      <a:pt x="2536" y="807"/>
                      <a:pt x="2536" y="707"/>
                    </a:cubicBezTo>
                    <a:cubicBezTo>
                      <a:pt x="2569" y="574"/>
                      <a:pt x="2503" y="474"/>
                      <a:pt x="2369" y="440"/>
                    </a:cubicBezTo>
                    <a:lnTo>
                      <a:pt x="301" y="7"/>
                    </a:lnTo>
                    <a:cubicBezTo>
                      <a:pt x="283" y="2"/>
                      <a:pt x="266" y="0"/>
                      <a:pt x="249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48"/>
              <p:cNvSpPr/>
              <p:nvPr/>
            </p:nvSpPr>
            <p:spPr>
              <a:xfrm rot="377041">
                <a:off x="7796963" y="4596639"/>
                <a:ext cx="110028" cy="158394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4611" extrusionOk="0">
                    <a:moveTo>
                      <a:pt x="1602" y="1742"/>
                    </a:moveTo>
                    <a:cubicBezTo>
                      <a:pt x="1902" y="1742"/>
                      <a:pt x="2202" y="2109"/>
                      <a:pt x="2336" y="2309"/>
                    </a:cubicBezTo>
                    <a:cubicBezTo>
                      <a:pt x="1902" y="2976"/>
                      <a:pt x="1402" y="3610"/>
                      <a:pt x="835" y="4144"/>
                    </a:cubicBezTo>
                    <a:cubicBezTo>
                      <a:pt x="785" y="4177"/>
                      <a:pt x="751" y="4185"/>
                      <a:pt x="730" y="4185"/>
                    </a:cubicBezTo>
                    <a:cubicBezTo>
                      <a:pt x="710" y="4185"/>
                      <a:pt x="701" y="4177"/>
                      <a:pt x="701" y="4177"/>
                    </a:cubicBezTo>
                    <a:cubicBezTo>
                      <a:pt x="468" y="3977"/>
                      <a:pt x="468" y="3043"/>
                      <a:pt x="1035" y="2176"/>
                    </a:cubicBezTo>
                    <a:cubicBezTo>
                      <a:pt x="1235" y="1875"/>
                      <a:pt x="1435" y="1742"/>
                      <a:pt x="1602" y="1742"/>
                    </a:cubicBezTo>
                    <a:close/>
                    <a:moveTo>
                      <a:pt x="2951" y="1"/>
                    </a:moveTo>
                    <a:cubicBezTo>
                      <a:pt x="2844" y="1"/>
                      <a:pt x="2765" y="87"/>
                      <a:pt x="2736" y="174"/>
                    </a:cubicBezTo>
                    <a:lnTo>
                      <a:pt x="2469" y="1775"/>
                    </a:lnTo>
                    <a:cubicBezTo>
                      <a:pt x="2269" y="1508"/>
                      <a:pt x="1969" y="1342"/>
                      <a:pt x="1635" y="1308"/>
                    </a:cubicBezTo>
                    <a:cubicBezTo>
                      <a:pt x="1235" y="1342"/>
                      <a:pt x="868" y="1575"/>
                      <a:pt x="701" y="1942"/>
                    </a:cubicBezTo>
                    <a:cubicBezTo>
                      <a:pt x="1" y="2943"/>
                      <a:pt x="1" y="4077"/>
                      <a:pt x="401" y="4477"/>
                    </a:cubicBezTo>
                    <a:cubicBezTo>
                      <a:pt x="468" y="4577"/>
                      <a:pt x="601" y="4611"/>
                      <a:pt x="735" y="4611"/>
                    </a:cubicBezTo>
                    <a:cubicBezTo>
                      <a:pt x="868" y="4611"/>
                      <a:pt x="968" y="4577"/>
                      <a:pt x="1068" y="4511"/>
                    </a:cubicBezTo>
                    <a:cubicBezTo>
                      <a:pt x="1535" y="4110"/>
                      <a:pt x="1902" y="3677"/>
                      <a:pt x="2236" y="3210"/>
                    </a:cubicBezTo>
                    <a:lnTo>
                      <a:pt x="2236" y="3210"/>
                    </a:lnTo>
                    <a:lnTo>
                      <a:pt x="2035" y="4377"/>
                    </a:lnTo>
                    <a:cubicBezTo>
                      <a:pt x="2035" y="4477"/>
                      <a:pt x="2102" y="4611"/>
                      <a:pt x="2236" y="4611"/>
                    </a:cubicBezTo>
                    <a:lnTo>
                      <a:pt x="2269" y="4611"/>
                    </a:lnTo>
                    <a:cubicBezTo>
                      <a:pt x="2369" y="4611"/>
                      <a:pt x="2469" y="4544"/>
                      <a:pt x="2469" y="4444"/>
                    </a:cubicBezTo>
                    <a:lnTo>
                      <a:pt x="3170" y="241"/>
                    </a:lnTo>
                    <a:cubicBezTo>
                      <a:pt x="3203" y="141"/>
                      <a:pt x="3103" y="7"/>
                      <a:pt x="3003" y="7"/>
                    </a:cubicBezTo>
                    <a:cubicBezTo>
                      <a:pt x="2985" y="3"/>
                      <a:pt x="2968" y="1"/>
                      <a:pt x="2951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48"/>
              <p:cNvSpPr/>
              <p:nvPr/>
            </p:nvSpPr>
            <p:spPr>
              <a:xfrm rot="377041">
                <a:off x="7900943" y="4621880"/>
                <a:ext cx="88283" cy="144619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4210" extrusionOk="0">
                    <a:moveTo>
                      <a:pt x="1736" y="1"/>
                    </a:moveTo>
                    <a:cubicBezTo>
                      <a:pt x="1703" y="1"/>
                      <a:pt x="1669" y="3"/>
                      <a:pt x="1635" y="6"/>
                    </a:cubicBezTo>
                    <a:cubicBezTo>
                      <a:pt x="1368" y="39"/>
                      <a:pt x="1168" y="240"/>
                      <a:pt x="1101" y="473"/>
                    </a:cubicBezTo>
                    <a:cubicBezTo>
                      <a:pt x="1001" y="773"/>
                      <a:pt x="935" y="1073"/>
                      <a:pt x="935" y="1374"/>
                    </a:cubicBezTo>
                    <a:cubicBezTo>
                      <a:pt x="668" y="1374"/>
                      <a:pt x="434" y="1407"/>
                      <a:pt x="167" y="1507"/>
                    </a:cubicBezTo>
                    <a:cubicBezTo>
                      <a:pt x="67" y="1540"/>
                      <a:pt x="1" y="1641"/>
                      <a:pt x="34" y="1774"/>
                    </a:cubicBezTo>
                    <a:cubicBezTo>
                      <a:pt x="61" y="1856"/>
                      <a:pt x="157" y="1916"/>
                      <a:pt x="245" y="1916"/>
                    </a:cubicBezTo>
                    <a:cubicBezTo>
                      <a:pt x="264" y="1916"/>
                      <a:pt x="283" y="1913"/>
                      <a:pt x="301" y="1907"/>
                    </a:cubicBezTo>
                    <a:cubicBezTo>
                      <a:pt x="501" y="1841"/>
                      <a:pt x="734" y="1807"/>
                      <a:pt x="935" y="1807"/>
                    </a:cubicBezTo>
                    <a:lnTo>
                      <a:pt x="935" y="1874"/>
                    </a:lnTo>
                    <a:cubicBezTo>
                      <a:pt x="935" y="2641"/>
                      <a:pt x="935" y="3475"/>
                      <a:pt x="468" y="3809"/>
                    </a:cubicBezTo>
                    <a:cubicBezTo>
                      <a:pt x="367" y="3875"/>
                      <a:pt x="334" y="4009"/>
                      <a:pt x="401" y="4109"/>
                    </a:cubicBezTo>
                    <a:cubicBezTo>
                      <a:pt x="468" y="4142"/>
                      <a:pt x="534" y="4209"/>
                      <a:pt x="601" y="4209"/>
                    </a:cubicBezTo>
                    <a:cubicBezTo>
                      <a:pt x="634" y="4209"/>
                      <a:pt x="668" y="4176"/>
                      <a:pt x="701" y="4142"/>
                    </a:cubicBezTo>
                    <a:cubicBezTo>
                      <a:pt x="1335" y="3742"/>
                      <a:pt x="1368" y="2741"/>
                      <a:pt x="1368" y="1874"/>
                    </a:cubicBezTo>
                    <a:lnTo>
                      <a:pt x="1368" y="1841"/>
                    </a:lnTo>
                    <a:cubicBezTo>
                      <a:pt x="1435" y="1841"/>
                      <a:pt x="1502" y="1874"/>
                      <a:pt x="1568" y="1941"/>
                    </a:cubicBezTo>
                    <a:cubicBezTo>
                      <a:pt x="1602" y="1974"/>
                      <a:pt x="1668" y="2007"/>
                      <a:pt x="1735" y="2007"/>
                    </a:cubicBezTo>
                    <a:cubicBezTo>
                      <a:pt x="1768" y="2007"/>
                      <a:pt x="1835" y="1974"/>
                      <a:pt x="1869" y="1941"/>
                    </a:cubicBezTo>
                    <a:cubicBezTo>
                      <a:pt x="1969" y="1874"/>
                      <a:pt x="1969" y="1707"/>
                      <a:pt x="1869" y="1641"/>
                    </a:cubicBezTo>
                    <a:cubicBezTo>
                      <a:pt x="1735" y="1507"/>
                      <a:pt x="1568" y="1407"/>
                      <a:pt x="1368" y="1374"/>
                    </a:cubicBezTo>
                    <a:cubicBezTo>
                      <a:pt x="1368" y="1140"/>
                      <a:pt x="1402" y="907"/>
                      <a:pt x="1502" y="673"/>
                    </a:cubicBezTo>
                    <a:cubicBezTo>
                      <a:pt x="1535" y="506"/>
                      <a:pt x="1635" y="440"/>
                      <a:pt x="1702" y="406"/>
                    </a:cubicBezTo>
                    <a:cubicBezTo>
                      <a:pt x="1717" y="404"/>
                      <a:pt x="1732" y="403"/>
                      <a:pt x="1748" y="403"/>
                    </a:cubicBezTo>
                    <a:cubicBezTo>
                      <a:pt x="1936" y="403"/>
                      <a:pt x="2140" y="578"/>
                      <a:pt x="2202" y="640"/>
                    </a:cubicBezTo>
                    <a:cubicBezTo>
                      <a:pt x="2235" y="673"/>
                      <a:pt x="2286" y="690"/>
                      <a:pt x="2340" y="690"/>
                    </a:cubicBezTo>
                    <a:cubicBezTo>
                      <a:pt x="2394" y="690"/>
                      <a:pt x="2452" y="673"/>
                      <a:pt x="2502" y="640"/>
                    </a:cubicBezTo>
                    <a:cubicBezTo>
                      <a:pt x="2569" y="540"/>
                      <a:pt x="2569" y="406"/>
                      <a:pt x="2502" y="340"/>
                    </a:cubicBezTo>
                    <a:cubicBezTo>
                      <a:pt x="2293" y="130"/>
                      <a:pt x="2029" y="1"/>
                      <a:pt x="1736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48"/>
              <p:cNvSpPr/>
              <p:nvPr/>
            </p:nvSpPr>
            <p:spPr>
              <a:xfrm rot="377041">
                <a:off x="7996618" y="4337709"/>
                <a:ext cx="129505" cy="422282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2293" extrusionOk="0">
                    <a:moveTo>
                      <a:pt x="2417" y="0"/>
                    </a:moveTo>
                    <a:cubicBezTo>
                      <a:pt x="2275" y="0"/>
                      <a:pt x="2134" y="24"/>
                      <a:pt x="2002" y="84"/>
                    </a:cubicBezTo>
                    <a:cubicBezTo>
                      <a:pt x="1635" y="217"/>
                      <a:pt x="1435" y="551"/>
                      <a:pt x="1401" y="951"/>
                    </a:cubicBezTo>
                    <a:cubicBezTo>
                      <a:pt x="1301" y="1618"/>
                      <a:pt x="1334" y="2319"/>
                      <a:pt x="1435" y="3019"/>
                    </a:cubicBezTo>
                    <a:cubicBezTo>
                      <a:pt x="1535" y="3853"/>
                      <a:pt x="1635" y="4620"/>
                      <a:pt x="1334" y="5154"/>
                    </a:cubicBezTo>
                    <a:cubicBezTo>
                      <a:pt x="801" y="6055"/>
                      <a:pt x="300" y="6088"/>
                      <a:pt x="300" y="6088"/>
                    </a:cubicBezTo>
                    <a:cubicBezTo>
                      <a:pt x="67" y="6088"/>
                      <a:pt x="0" y="6421"/>
                      <a:pt x="200" y="6522"/>
                    </a:cubicBezTo>
                    <a:cubicBezTo>
                      <a:pt x="234" y="6522"/>
                      <a:pt x="1134" y="6922"/>
                      <a:pt x="1134" y="8490"/>
                    </a:cubicBezTo>
                    <a:cubicBezTo>
                      <a:pt x="1134" y="10224"/>
                      <a:pt x="968" y="12025"/>
                      <a:pt x="968" y="12059"/>
                    </a:cubicBezTo>
                    <a:cubicBezTo>
                      <a:pt x="934" y="12126"/>
                      <a:pt x="1001" y="12226"/>
                      <a:pt x="1068" y="12259"/>
                    </a:cubicBezTo>
                    <a:cubicBezTo>
                      <a:pt x="1101" y="12292"/>
                      <a:pt x="1134" y="12292"/>
                      <a:pt x="1168" y="12292"/>
                    </a:cubicBezTo>
                    <a:cubicBezTo>
                      <a:pt x="1201" y="12292"/>
                      <a:pt x="1268" y="12292"/>
                      <a:pt x="1301" y="12259"/>
                    </a:cubicBezTo>
                    <a:cubicBezTo>
                      <a:pt x="1503" y="12107"/>
                      <a:pt x="1897" y="11879"/>
                      <a:pt x="2178" y="11879"/>
                    </a:cubicBezTo>
                    <a:cubicBezTo>
                      <a:pt x="2267" y="11879"/>
                      <a:pt x="2345" y="11902"/>
                      <a:pt x="2402" y="11959"/>
                    </a:cubicBezTo>
                    <a:cubicBezTo>
                      <a:pt x="2448" y="12005"/>
                      <a:pt x="2502" y="12025"/>
                      <a:pt x="2555" y="12025"/>
                    </a:cubicBezTo>
                    <a:cubicBezTo>
                      <a:pt x="2728" y="12025"/>
                      <a:pt x="2889" y="11812"/>
                      <a:pt x="2735" y="11659"/>
                    </a:cubicBezTo>
                    <a:cubicBezTo>
                      <a:pt x="2577" y="11500"/>
                      <a:pt x="2382" y="11441"/>
                      <a:pt x="2182" y="11441"/>
                    </a:cubicBezTo>
                    <a:cubicBezTo>
                      <a:pt x="1917" y="11441"/>
                      <a:pt x="1643" y="11545"/>
                      <a:pt x="1435" y="11659"/>
                    </a:cubicBezTo>
                    <a:cubicBezTo>
                      <a:pt x="1468" y="11025"/>
                      <a:pt x="1568" y="9724"/>
                      <a:pt x="1568" y="8490"/>
                    </a:cubicBezTo>
                    <a:cubicBezTo>
                      <a:pt x="1635" y="7689"/>
                      <a:pt x="1334" y="6922"/>
                      <a:pt x="767" y="6355"/>
                    </a:cubicBezTo>
                    <a:cubicBezTo>
                      <a:pt x="1168" y="6121"/>
                      <a:pt x="1501" y="5788"/>
                      <a:pt x="1701" y="5354"/>
                    </a:cubicBezTo>
                    <a:cubicBezTo>
                      <a:pt x="2102" y="4720"/>
                      <a:pt x="2002" y="3853"/>
                      <a:pt x="1868" y="2952"/>
                    </a:cubicBezTo>
                    <a:cubicBezTo>
                      <a:pt x="1768" y="2319"/>
                      <a:pt x="1735" y="1651"/>
                      <a:pt x="1835" y="1018"/>
                    </a:cubicBezTo>
                    <a:cubicBezTo>
                      <a:pt x="1835" y="784"/>
                      <a:pt x="1968" y="584"/>
                      <a:pt x="2168" y="451"/>
                    </a:cubicBezTo>
                    <a:cubicBezTo>
                      <a:pt x="2227" y="429"/>
                      <a:pt x="2294" y="420"/>
                      <a:pt x="2365" y="420"/>
                    </a:cubicBezTo>
                    <a:cubicBezTo>
                      <a:pt x="2737" y="420"/>
                      <a:pt x="3235" y="677"/>
                      <a:pt x="3403" y="817"/>
                    </a:cubicBezTo>
                    <a:cubicBezTo>
                      <a:pt x="3439" y="830"/>
                      <a:pt x="3480" y="837"/>
                      <a:pt x="3521" y="837"/>
                    </a:cubicBezTo>
                    <a:cubicBezTo>
                      <a:pt x="3591" y="837"/>
                      <a:pt x="3661" y="814"/>
                      <a:pt x="3703" y="751"/>
                    </a:cubicBezTo>
                    <a:cubicBezTo>
                      <a:pt x="3770" y="651"/>
                      <a:pt x="3736" y="517"/>
                      <a:pt x="3669" y="451"/>
                    </a:cubicBezTo>
                    <a:cubicBezTo>
                      <a:pt x="3589" y="397"/>
                      <a:pt x="2994" y="0"/>
                      <a:pt x="2417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48"/>
              <p:cNvSpPr/>
              <p:nvPr/>
            </p:nvSpPr>
            <p:spPr>
              <a:xfrm rot="377041">
                <a:off x="8087456" y="4482132"/>
                <a:ext cx="134108" cy="137955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4016" extrusionOk="0">
                    <a:moveTo>
                      <a:pt x="1523" y="1"/>
                    </a:moveTo>
                    <a:cubicBezTo>
                      <a:pt x="1496" y="1"/>
                      <a:pt x="1466" y="5"/>
                      <a:pt x="1435" y="13"/>
                    </a:cubicBezTo>
                    <a:cubicBezTo>
                      <a:pt x="1335" y="46"/>
                      <a:pt x="1268" y="146"/>
                      <a:pt x="1301" y="280"/>
                    </a:cubicBezTo>
                    <a:cubicBezTo>
                      <a:pt x="1668" y="1380"/>
                      <a:pt x="1935" y="2148"/>
                      <a:pt x="2135" y="2681"/>
                    </a:cubicBezTo>
                    <a:cubicBezTo>
                      <a:pt x="1816" y="3224"/>
                      <a:pt x="1466" y="3584"/>
                      <a:pt x="1202" y="3584"/>
                    </a:cubicBezTo>
                    <a:cubicBezTo>
                      <a:pt x="1191" y="3584"/>
                      <a:pt x="1179" y="3583"/>
                      <a:pt x="1168" y="3582"/>
                    </a:cubicBezTo>
                    <a:cubicBezTo>
                      <a:pt x="934" y="3582"/>
                      <a:pt x="701" y="3448"/>
                      <a:pt x="534" y="3282"/>
                    </a:cubicBezTo>
                    <a:cubicBezTo>
                      <a:pt x="467" y="3215"/>
                      <a:pt x="467" y="3148"/>
                      <a:pt x="467" y="3082"/>
                    </a:cubicBezTo>
                    <a:cubicBezTo>
                      <a:pt x="528" y="2900"/>
                      <a:pt x="393" y="2779"/>
                      <a:pt x="262" y="2779"/>
                    </a:cubicBezTo>
                    <a:cubicBezTo>
                      <a:pt x="177" y="2779"/>
                      <a:pt x="93" y="2830"/>
                      <a:pt x="67" y="2948"/>
                    </a:cubicBezTo>
                    <a:cubicBezTo>
                      <a:pt x="0" y="3148"/>
                      <a:pt x="34" y="3348"/>
                      <a:pt x="167" y="3482"/>
                    </a:cubicBezTo>
                    <a:cubicBezTo>
                      <a:pt x="367" y="3782"/>
                      <a:pt x="734" y="3982"/>
                      <a:pt x="1101" y="4016"/>
                    </a:cubicBezTo>
                    <a:lnTo>
                      <a:pt x="1201" y="4016"/>
                    </a:lnTo>
                    <a:cubicBezTo>
                      <a:pt x="1635" y="4016"/>
                      <a:pt x="2002" y="3649"/>
                      <a:pt x="2335" y="3148"/>
                    </a:cubicBezTo>
                    <a:cubicBezTo>
                      <a:pt x="2669" y="3849"/>
                      <a:pt x="2802" y="3915"/>
                      <a:pt x="2902" y="3915"/>
                    </a:cubicBezTo>
                    <a:lnTo>
                      <a:pt x="2936" y="3915"/>
                    </a:lnTo>
                    <a:cubicBezTo>
                      <a:pt x="3003" y="3915"/>
                      <a:pt x="3069" y="3882"/>
                      <a:pt x="3136" y="3849"/>
                    </a:cubicBezTo>
                    <a:lnTo>
                      <a:pt x="3903" y="3048"/>
                    </a:lnTo>
                    <a:lnTo>
                      <a:pt x="3603" y="2748"/>
                    </a:lnTo>
                    <a:lnTo>
                      <a:pt x="2969" y="3415"/>
                    </a:lnTo>
                    <a:cubicBezTo>
                      <a:pt x="2836" y="3182"/>
                      <a:pt x="2736" y="2948"/>
                      <a:pt x="2636" y="2715"/>
                    </a:cubicBezTo>
                    <a:cubicBezTo>
                      <a:pt x="3036" y="1981"/>
                      <a:pt x="3369" y="1247"/>
                      <a:pt x="3636" y="446"/>
                    </a:cubicBezTo>
                    <a:cubicBezTo>
                      <a:pt x="3670" y="346"/>
                      <a:pt x="3603" y="213"/>
                      <a:pt x="3503" y="179"/>
                    </a:cubicBezTo>
                    <a:cubicBezTo>
                      <a:pt x="3479" y="174"/>
                      <a:pt x="3457" y="171"/>
                      <a:pt x="3435" y="171"/>
                    </a:cubicBezTo>
                    <a:cubicBezTo>
                      <a:pt x="3336" y="171"/>
                      <a:pt x="3264" y="231"/>
                      <a:pt x="3236" y="313"/>
                    </a:cubicBezTo>
                    <a:cubicBezTo>
                      <a:pt x="3003" y="947"/>
                      <a:pt x="2736" y="1580"/>
                      <a:pt x="2435" y="2181"/>
                    </a:cubicBezTo>
                    <a:cubicBezTo>
                      <a:pt x="2202" y="1580"/>
                      <a:pt x="1935" y="847"/>
                      <a:pt x="1702" y="146"/>
                    </a:cubicBezTo>
                    <a:cubicBezTo>
                      <a:pt x="1676" y="44"/>
                      <a:pt x="1612" y="1"/>
                      <a:pt x="1523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48"/>
              <p:cNvSpPr/>
              <p:nvPr/>
            </p:nvSpPr>
            <p:spPr>
              <a:xfrm rot="377041">
                <a:off x="8225343" y="4597872"/>
                <a:ext cx="94020" cy="121707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3543" extrusionOk="0">
                    <a:moveTo>
                      <a:pt x="478" y="0"/>
                    </a:moveTo>
                    <a:cubicBezTo>
                      <a:pt x="370" y="0"/>
                      <a:pt x="271" y="53"/>
                      <a:pt x="301" y="173"/>
                    </a:cubicBezTo>
                    <a:lnTo>
                      <a:pt x="34" y="3342"/>
                    </a:lnTo>
                    <a:cubicBezTo>
                      <a:pt x="1" y="3442"/>
                      <a:pt x="101" y="3542"/>
                      <a:pt x="201" y="3542"/>
                    </a:cubicBezTo>
                    <a:lnTo>
                      <a:pt x="234" y="3542"/>
                    </a:lnTo>
                    <a:cubicBezTo>
                      <a:pt x="334" y="3542"/>
                      <a:pt x="434" y="3509"/>
                      <a:pt x="434" y="3409"/>
                    </a:cubicBezTo>
                    <a:cubicBezTo>
                      <a:pt x="768" y="2375"/>
                      <a:pt x="1268" y="1207"/>
                      <a:pt x="1535" y="974"/>
                    </a:cubicBezTo>
                    <a:cubicBezTo>
                      <a:pt x="1635" y="1341"/>
                      <a:pt x="1669" y="1774"/>
                      <a:pt x="1669" y="2175"/>
                    </a:cubicBezTo>
                    <a:cubicBezTo>
                      <a:pt x="1702" y="2742"/>
                      <a:pt x="1735" y="3142"/>
                      <a:pt x="2002" y="3242"/>
                    </a:cubicBezTo>
                    <a:cubicBezTo>
                      <a:pt x="2051" y="3258"/>
                      <a:pt x="2097" y="3266"/>
                      <a:pt x="2139" y="3266"/>
                    </a:cubicBezTo>
                    <a:cubicBezTo>
                      <a:pt x="2358" y="3266"/>
                      <a:pt x="2502" y="3071"/>
                      <a:pt x="2669" y="2875"/>
                    </a:cubicBezTo>
                    <a:cubicBezTo>
                      <a:pt x="2736" y="2775"/>
                      <a:pt x="2736" y="2642"/>
                      <a:pt x="2636" y="2542"/>
                    </a:cubicBezTo>
                    <a:cubicBezTo>
                      <a:pt x="2612" y="2518"/>
                      <a:pt x="2576" y="2507"/>
                      <a:pt x="2536" y="2507"/>
                    </a:cubicBezTo>
                    <a:cubicBezTo>
                      <a:pt x="2464" y="2507"/>
                      <a:pt x="2379" y="2544"/>
                      <a:pt x="2336" y="2608"/>
                    </a:cubicBezTo>
                    <a:cubicBezTo>
                      <a:pt x="2269" y="2675"/>
                      <a:pt x="2202" y="2708"/>
                      <a:pt x="2169" y="2775"/>
                    </a:cubicBezTo>
                    <a:cubicBezTo>
                      <a:pt x="2136" y="2575"/>
                      <a:pt x="2102" y="2375"/>
                      <a:pt x="2102" y="2175"/>
                    </a:cubicBezTo>
                    <a:cubicBezTo>
                      <a:pt x="2102" y="1708"/>
                      <a:pt x="2036" y="1274"/>
                      <a:pt x="1936" y="840"/>
                    </a:cubicBezTo>
                    <a:cubicBezTo>
                      <a:pt x="1835" y="540"/>
                      <a:pt x="1669" y="473"/>
                      <a:pt x="1535" y="473"/>
                    </a:cubicBezTo>
                    <a:cubicBezTo>
                      <a:pt x="1268" y="473"/>
                      <a:pt x="935" y="907"/>
                      <a:pt x="568" y="1774"/>
                    </a:cubicBezTo>
                    <a:lnTo>
                      <a:pt x="701" y="207"/>
                    </a:lnTo>
                    <a:cubicBezTo>
                      <a:pt x="756" y="78"/>
                      <a:pt x="610" y="0"/>
                      <a:pt x="478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48"/>
              <p:cNvSpPr/>
              <p:nvPr/>
            </p:nvSpPr>
            <p:spPr>
              <a:xfrm rot="377041">
                <a:off x="8341173" y="4546110"/>
                <a:ext cx="72859" cy="7681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2236" extrusionOk="0">
                    <a:moveTo>
                      <a:pt x="1487" y="1"/>
                    </a:moveTo>
                    <a:cubicBezTo>
                      <a:pt x="1354" y="1"/>
                      <a:pt x="1254" y="68"/>
                      <a:pt x="1254" y="201"/>
                    </a:cubicBezTo>
                    <a:cubicBezTo>
                      <a:pt x="1254" y="301"/>
                      <a:pt x="1254" y="635"/>
                      <a:pt x="1220" y="935"/>
                    </a:cubicBezTo>
                    <a:lnTo>
                      <a:pt x="253" y="935"/>
                    </a:lnTo>
                    <a:cubicBezTo>
                      <a:pt x="238" y="931"/>
                      <a:pt x="224" y="929"/>
                      <a:pt x="211" y="929"/>
                    </a:cubicBezTo>
                    <a:cubicBezTo>
                      <a:pt x="0" y="929"/>
                      <a:pt x="0" y="1374"/>
                      <a:pt x="211" y="1374"/>
                    </a:cubicBezTo>
                    <a:cubicBezTo>
                      <a:pt x="224" y="1374"/>
                      <a:pt x="238" y="1372"/>
                      <a:pt x="253" y="1368"/>
                    </a:cubicBezTo>
                    <a:lnTo>
                      <a:pt x="1220" y="1368"/>
                    </a:lnTo>
                    <a:cubicBezTo>
                      <a:pt x="1220" y="1702"/>
                      <a:pt x="1187" y="2002"/>
                      <a:pt x="1187" y="2002"/>
                    </a:cubicBezTo>
                    <a:cubicBezTo>
                      <a:pt x="1187" y="2136"/>
                      <a:pt x="1254" y="2236"/>
                      <a:pt x="1387" y="2236"/>
                    </a:cubicBezTo>
                    <a:cubicBezTo>
                      <a:pt x="1487" y="2236"/>
                      <a:pt x="1587" y="2136"/>
                      <a:pt x="1587" y="2036"/>
                    </a:cubicBezTo>
                    <a:cubicBezTo>
                      <a:pt x="1587" y="2002"/>
                      <a:pt x="1587" y="1702"/>
                      <a:pt x="1621" y="1368"/>
                    </a:cubicBezTo>
                    <a:lnTo>
                      <a:pt x="1921" y="1368"/>
                    </a:lnTo>
                    <a:cubicBezTo>
                      <a:pt x="2121" y="1302"/>
                      <a:pt x="2121" y="1002"/>
                      <a:pt x="1921" y="935"/>
                    </a:cubicBezTo>
                    <a:lnTo>
                      <a:pt x="1654" y="935"/>
                    </a:lnTo>
                    <a:cubicBezTo>
                      <a:pt x="1654" y="601"/>
                      <a:pt x="1687" y="301"/>
                      <a:pt x="1687" y="201"/>
                    </a:cubicBezTo>
                    <a:cubicBezTo>
                      <a:pt x="1687" y="68"/>
                      <a:pt x="1587" y="1"/>
                      <a:pt x="1487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48"/>
              <p:cNvSpPr/>
              <p:nvPr/>
            </p:nvSpPr>
            <p:spPr>
              <a:xfrm rot="377041">
                <a:off x="8431467" y="4527449"/>
                <a:ext cx="90791" cy="17873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5203" extrusionOk="0">
                    <a:moveTo>
                      <a:pt x="515" y="1"/>
                    </a:moveTo>
                    <a:cubicBezTo>
                      <a:pt x="435" y="1"/>
                      <a:pt x="352" y="43"/>
                      <a:pt x="308" y="132"/>
                    </a:cubicBezTo>
                    <a:cubicBezTo>
                      <a:pt x="241" y="499"/>
                      <a:pt x="74" y="2267"/>
                      <a:pt x="908" y="2467"/>
                    </a:cubicBezTo>
                    <a:cubicBezTo>
                      <a:pt x="958" y="2480"/>
                      <a:pt x="1008" y="2487"/>
                      <a:pt x="1056" y="2487"/>
                    </a:cubicBezTo>
                    <a:cubicBezTo>
                      <a:pt x="1494" y="2487"/>
                      <a:pt x="1875" y="1976"/>
                      <a:pt x="2176" y="1466"/>
                    </a:cubicBezTo>
                    <a:lnTo>
                      <a:pt x="2176" y="1466"/>
                    </a:lnTo>
                    <a:cubicBezTo>
                      <a:pt x="2109" y="2634"/>
                      <a:pt x="1842" y="4435"/>
                      <a:pt x="1375" y="4702"/>
                    </a:cubicBezTo>
                    <a:cubicBezTo>
                      <a:pt x="1316" y="4741"/>
                      <a:pt x="1246" y="4757"/>
                      <a:pt x="1178" y="4757"/>
                    </a:cubicBezTo>
                    <a:cubicBezTo>
                      <a:pt x="1130" y="4757"/>
                      <a:pt x="1083" y="4749"/>
                      <a:pt x="1041" y="4735"/>
                    </a:cubicBezTo>
                    <a:cubicBezTo>
                      <a:pt x="741" y="4635"/>
                      <a:pt x="508" y="4135"/>
                      <a:pt x="474" y="3968"/>
                    </a:cubicBezTo>
                    <a:cubicBezTo>
                      <a:pt x="435" y="3850"/>
                      <a:pt x="349" y="3799"/>
                      <a:pt x="263" y="3799"/>
                    </a:cubicBezTo>
                    <a:cubicBezTo>
                      <a:pt x="131" y="3799"/>
                      <a:pt x="0" y="3919"/>
                      <a:pt x="41" y="4101"/>
                    </a:cubicBezTo>
                    <a:cubicBezTo>
                      <a:pt x="74" y="4168"/>
                      <a:pt x="341" y="4935"/>
                      <a:pt x="875" y="5136"/>
                    </a:cubicBezTo>
                    <a:cubicBezTo>
                      <a:pt x="975" y="5169"/>
                      <a:pt x="1075" y="5202"/>
                      <a:pt x="1175" y="5202"/>
                    </a:cubicBezTo>
                    <a:cubicBezTo>
                      <a:pt x="1308" y="5202"/>
                      <a:pt x="1442" y="5169"/>
                      <a:pt x="1575" y="5069"/>
                    </a:cubicBezTo>
                    <a:cubicBezTo>
                      <a:pt x="2543" y="4535"/>
                      <a:pt x="2643" y="732"/>
                      <a:pt x="2643" y="699"/>
                    </a:cubicBezTo>
                    <a:cubicBezTo>
                      <a:pt x="2643" y="599"/>
                      <a:pt x="2576" y="499"/>
                      <a:pt x="2476" y="466"/>
                    </a:cubicBezTo>
                    <a:cubicBezTo>
                      <a:pt x="2456" y="462"/>
                      <a:pt x="2437" y="461"/>
                      <a:pt x="2420" y="461"/>
                    </a:cubicBezTo>
                    <a:cubicBezTo>
                      <a:pt x="2261" y="461"/>
                      <a:pt x="2189" y="599"/>
                      <a:pt x="2009" y="899"/>
                    </a:cubicBezTo>
                    <a:cubicBezTo>
                      <a:pt x="1816" y="1221"/>
                      <a:pt x="1343" y="2070"/>
                      <a:pt x="1041" y="2070"/>
                    </a:cubicBezTo>
                    <a:cubicBezTo>
                      <a:pt x="1030" y="2070"/>
                      <a:pt x="1019" y="2069"/>
                      <a:pt x="1008" y="2067"/>
                    </a:cubicBezTo>
                    <a:cubicBezTo>
                      <a:pt x="708" y="2000"/>
                      <a:pt x="641" y="933"/>
                      <a:pt x="708" y="199"/>
                    </a:cubicBezTo>
                    <a:cubicBezTo>
                      <a:pt x="708" y="68"/>
                      <a:pt x="615" y="1"/>
                      <a:pt x="515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48"/>
              <p:cNvSpPr/>
              <p:nvPr/>
            </p:nvSpPr>
            <p:spPr>
              <a:xfrm rot="377041">
                <a:off x="8534360" y="4644041"/>
                <a:ext cx="77634" cy="96047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2796" extrusionOk="0">
                    <a:moveTo>
                      <a:pt x="296" y="1"/>
                    </a:moveTo>
                    <a:cubicBezTo>
                      <a:pt x="156" y="1"/>
                      <a:pt x="0" y="91"/>
                      <a:pt x="58" y="227"/>
                    </a:cubicBezTo>
                    <a:lnTo>
                      <a:pt x="425" y="2395"/>
                    </a:lnTo>
                    <a:cubicBezTo>
                      <a:pt x="425" y="2495"/>
                      <a:pt x="525" y="2595"/>
                      <a:pt x="625" y="2595"/>
                    </a:cubicBezTo>
                    <a:cubicBezTo>
                      <a:pt x="726" y="2595"/>
                      <a:pt x="826" y="2529"/>
                      <a:pt x="859" y="2428"/>
                    </a:cubicBezTo>
                    <a:cubicBezTo>
                      <a:pt x="992" y="1795"/>
                      <a:pt x="1226" y="1194"/>
                      <a:pt x="1493" y="594"/>
                    </a:cubicBezTo>
                    <a:cubicBezTo>
                      <a:pt x="1559" y="994"/>
                      <a:pt x="1559" y="1394"/>
                      <a:pt x="1526" y="1795"/>
                    </a:cubicBezTo>
                    <a:cubicBezTo>
                      <a:pt x="1493" y="2362"/>
                      <a:pt x="1459" y="2662"/>
                      <a:pt x="1726" y="2762"/>
                    </a:cubicBezTo>
                    <a:cubicBezTo>
                      <a:pt x="1760" y="2795"/>
                      <a:pt x="1793" y="2795"/>
                      <a:pt x="1826" y="2795"/>
                    </a:cubicBezTo>
                    <a:cubicBezTo>
                      <a:pt x="1960" y="2795"/>
                      <a:pt x="2093" y="2729"/>
                      <a:pt x="2193" y="2595"/>
                    </a:cubicBezTo>
                    <a:cubicBezTo>
                      <a:pt x="2260" y="2529"/>
                      <a:pt x="2260" y="2362"/>
                      <a:pt x="2193" y="2295"/>
                    </a:cubicBezTo>
                    <a:cubicBezTo>
                      <a:pt x="2152" y="2254"/>
                      <a:pt x="2098" y="2225"/>
                      <a:pt x="2039" y="2225"/>
                    </a:cubicBezTo>
                    <a:cubicBezTo>
                      <a:pt x="2003" y="2225"/>
                      <a:pt x="1965" y="2236"/>
                      <a:pt x="1926" y="2262"/>
                    </a:cubicBezTo>
                    <a:lnTo>
                      <a:pt x="1926" y="1828"/>
                    </a:lnTo>
                    <a:cubicBezTo>
                      <a:pt x="1993" y="1361"/>
                      <a:pt x="1960" y="861"/>
                      <a:pt x="1860" y="394"/>
                    </a:cubicBezTo>
                    <a:cubicBezTo>
                      <a:pt x="1793" y="93"/>
                      <a:pt x="1626" y="27"/>
                      <a:pt x="1526" y="27"/>
                    </a:cubicBezTo>
                    <a:cubicBezTo>
                      <a:pt x="1393" y="27"/>
                      <a:pt x="1126" y="27"/>
                      <a:pt x="692" y="1394"/>
                    </a:cubicBezTo>
                    <a:lnTo>
                      <a:pt x="492" y="160"/>
                    </a:lnTo>
                    <a:cubicBezTo>
                      <a:pt x="492" y="48"/>
                      <a:pt x="398" y="1"/>
                      <a:pt x="296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48"/>
              <p:cNvSpPr/>
              <p:nvPr/>
            </p:nvSpPr>
            <p:spPr>
              <a:xfrm rot="377041">
                <a:off x="8611938" y="4451568"/>
                <a:ext cx="87115" cy="344098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0017" extrusionOk="0">
                    <a:moveTo>
                      <a:pt x="1497" y="0"/>
                    </a:moveTo>
                    <a:cubicBezTo>
                      <a:pt x="1179" y="0"/>
                      <a:pt x="671" y="294"/>
                      <a:pt x="367" y="543"/>
                    </a:cubicBezTo>
                    <a:cubicBezTo>
                      <a:pt x="301" y="609"/>
                      <a:pt x="267" y="743"/>
                      <a:pt x="334" y="843"/>
                    </a:cubicBezTo>
                    <a:cubicBezTo>
                      <a:pt x="389" y="898"/>
                      <a:pt x="454" y="923"/>
                      <a:pt x="518" y="923"/>
                    </a:cubicBezTo>
                    <a:cubicBezTo>
                      <a:pt x="571" y="923"/>
                      <a:pt x="623" y="906"/>
                      <a:pt x="668" y="876"/>
                    </a:cubicBezTo>
                    <a:cubicBezTo>
                      <a:pt x="868" y="676"/>
                      <a:pt x="1135" y="509"/>
                      <a:pt x="1401" y="409"/>
                    </a:cubicBezTo>
                    <a:lnTo>
                      <a:pt x="1401" y="409"/>
                    </a:lnTo>
                    <a:cubicBezTo>
                      <a:pt x="1401" y="509"/>
                      <a:pt x="1368" y="576"/>
                      <a:pt x="1368" y="643"/>
                    </a:cubicBezTo>
                    <a:cubicBezTo>
                      <a:pt x="1268" y="943"/>
                      <a:pt x="1135" y="1243"/>
                      <a:pt x="1001" y="1510"/>
                    </a:cubicBezTo>
                    <a:cubicBezTo>
                      <a:pt x="734" y="2010"/>
                      <a:pt x="534" y="2411"/>
                      <a:pt x="1068" y="2878"/>
                    </a:cubicBezTo>
                    <a:lnTo>
                      <a:pt x="1568" y="3311"/>
                    </a:lnTo>
                    <a:cubicBezTo>
                      <a:pt x="1101" y="4345"/>
                      <a:pt x="968" y="5479"/>
                      <a:pt x="1168" y="6614"/>
                    </a:cubicBezTo>
                    <a:cubicBezTo>
                      <a:pt x="1301" y="7147"/>
                      <a:pt x="1435" y="7714"/>
                      <a:pt x="1635" y="8281"/>
                    </a:cubicBezTo>
                    <a:cubicBezTo>
                      <a:pt x="1935" y="9149"/>
                      <a:pt x="1969" y="9349"/>
                      <a:pt x="1568" y="9482"/>
                    </a:cubicBezTo>
                    <a:cubicBezTo>
                      <a:pt x="1473" y="9519"/>
                      <a:pt x="1374" y="9536"/>
                      <a:pt x="1276" y="9536"/>
                    </a:cubicBezTo>
                    <a:cubicBezTo>
                      <a:pt x="930" y="9536"/>
                      <a:pt x="597" y="9320"/>
                      <a:pt x="467" y="8982"/>
                    </a:cubicBezTo>
                    <a:cubicBezTo>
                      <a:pt x="424" y="8917"/>
                      <a:pt x="353" y="8881"/>
                      <a:pt x="282" y="8881"/>
                    </a:cubicBezTo>
                    <a:cubicBezTo>
                      <a:pt x="242" y="8881"/>
                      <a:pt x="203" y="8892"/>
                      <a:pt x="167" y="8915"/>
                    </a:cubicBezTo>
                    <a:cubicBezTo>
                      <a:pt x="34" y="8949"/>
                      <a:pt x="0" y="9082"/>
                      <a:pt x="34" y="9182"/>
                    </a:cubicBezTo>
                    <a:cubicBezTo>
                      <a:pt x="234" y="9649"/>
                      <a:pt x="701" y="9983"/>
                      <a:pt x="1235" y="10016"/>
                    </a:cubicBezTo>
                    <a:cubicBezTo>
                      <a:pt x="1401" y="10016"/>
                      <a:pt x="1568" y="9983"/>
                      <a:pt x="1702" y="9916"/>
                    </a:cubicBezTo>
                    <a:cubicBezTo>
                      <a:pt x="2536" y="9616"/>
                      <a:pt x="2335" y="8982"/>
                      <a:pt x="2035" y="8148"/>
                    </a:cubicBezTo>
                    <a:cubicBezTo>
                      <a:pt x="1835" y="7614"/>
                      <a:pt x="1702" y="7081"/>
                      <a:pt x="1602" y="6514"/>
                    </a:cubicBezTo>
                    <a:cubicBezTo>
                      <a:pt x="1401" y="5446"/>
                      <a:pt x="1535" y="4312"/>
                      <a:pt x="2002" y="3345"/>
                    </a:cubicBezTo>
                    <a:cubicBezTo>
                      <a:pt x="2069" y="3245"/>
                      <a:pt x="2035" y="3144"/>
                      <a:pt x="1969" y="3078"/>
                    </a:cubicBezTo>
                    <a:lnTo>
                      <a:pt x="1368" y="2544"/>
                    </a:lnTo>
                    <a:cubicBezTo>
                      <a:pt x="1101" y="2311"/>
                      <a:pt x="1135" y="2210"/>
                      <a:pt x="1368" y="1710"/>
                    </a:cubicBezTo>
                    <a:cubicBezTo>
                      <a:pt x="1535" y="1410"/>
                      <a:pt x="1668" y="1076"/>
                      <a:pt x="1768" y="776"/>
                    </a:cubicBezTo>
                    <a:cubicBezTo>
                      <a:pt x="1802" y="643"/>
                      <a:pt x="1935" y="242"/>
                      <a:pt x="1668" y="42"/>
                    </a:cubicBezTo>
                    <a:cubicBezTo>
                      <a:pt x="1622" y="13"/>
                      <a:pt x="1564" y="0"/>
                      <a:pt x="1497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0" name="Google Shape;570;p48"/>
            <p:cNvGrpSpPr/>
            <p:nvPr/>
          </p:nvGrpSpPr>
          <p:grpSpPr>
            <a:xfrm rot="272794">
              <a:off x="7423325" y="663205"/>
              <a:ext cx="1472959" cy="356996"/>
              <a:chOff x="1198641" y="4441828"/>
              <a:chExt cx="1335933" cy="323785"/>
            </a:xfrm>
          </p:grpSpPr>
          <p:sp>
            <p:nvSpPr>
              <p:cNvPr id="571" name="Google Shape;571;p48"/>
              <p:cNvSpPr/>
              <p:nvPr/>
            </p:nvSpPr>
            <p:spPr>
              <a:xfrm rot="-210422">
                <a:off x="1638174" y="4620787"/>
                <a:ext cx="73038" cy="81531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2571" extrusionOk="0">
                    <a:moveTo>
                      <a:pt x="1402" y="436"/>
                    </a:moveTo>
                    <a:cubicBezTo>
                      <a:pt x="1668" y="536"/>
                      <a:pt x="1835" y="970"/>
                      <a:pt x="1702" y="1437"/>
                    </a:cubicBezTo>
                    <a:cubicBezTo>
                      <a:pt x="1635" y="1670"/>
                      <a:pt x="1502" y="1870"/>
                      <a:pt x="1335" y="2004"/>
                    </a:cubicBezTo>
                    <a:cubicBezTo>
                      <a:pt x="1235" y="2104"/>
                      <a:pt x="1068" y="2137"/>
                      <a:pt x="935" y="2137"/>
                    </a:cubicBezTo>
                    <a:cubicBezTo>
                      <a:pt x="634" y="2037"/>
                      <a:pt x="501" y="1570"/>
                      <a:pt x="634" y="1137"/>
                    </a:cubicBezTo>
                    <a:cubicBezTo>
                      <a:pt x="734" y="670"/>
                      <a:pt x="1035" y="436"/>
                      <a:pt x="1302" y="436"/>
                    </a:cubicBezTo>
                    <a:close/>
                    <a:moveTo>
                      <a:pt x="1269" y="0"/>
                    </a:moveTo>
                    <a:cubicBezTo>
                      <a:pt x="812" y="0"/>
                      <a:pt x="372" y="404"/>
                      <a:pt x="201" y="1003"/>
                    </a:cubicBezTo>
                    <a:cubicBezTo>
                      <a:pt x="1" y="1704"/>
                      <a:pt x="267" y="2371"/>
                      <a:pt x="801" y="2538"/>
                    </a:cubicBezTo>
                    <a:cubicBezTo>
                      <a:pt x="868" y="2571"/>
                      <a:pt x="935" y="2571"/>
                      <a:pt x="1001" y="2571"/>
                    </a:cubicBezTo>
                    <a:cubicBezTo>
                      <a:pt x="1235" y="2571"/>
                      <a:pt x="1435" y="2471"/>
                      <a:pt x="1602" y="2337"/>
                    </a:cubicBezTo>
                    <a:cubicBezTo>
                      <a:pt x="1835" y="2137"/>
                      <a:pt x="2035" y="1870"/>
                      <a:pt x="2102" y="1570"/>
                    </a:cubicBezTo>
                    <a:cubicBezTo>
                      <a:pt x="2302" y="870"/>
                      <a:pt x="2035" y="169"/>
                      <a:pt x="1502" y="36"/>
                    </a:cubicBezTo>
                    <a:cubicBezTo>
                      <a:pt x="1424" y="12"/>
                      <a:pt x="1347" y="0"/>
                      <a:pt x="1269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48"/>
              <p:cNvSpPr/>
              <p:nvPr/>
            </p:nvSpPr>
            <p:spPr>
              <a:xfrm rot="-210422">
                <a:off x="1736776" y="4578156"/>
                <a:ext cx="22232" cy="3069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968" extrusionOk="0">
                    <a:moveTo>
                      <a:pt x="334" y="1"/>
                    </a:moveTo>
                    <a:cubicBezTo>
                      <a:pt x="134" y="1"/>
                      <a:pt x="0" y="234"/>
                      <a:pt x="0" y="501"/>
                    </a:cubicBezTo>
                    <a:cubicBezTo>
                      <a:pt x="0" y="768"/>
                      <a:pt x="134" y="968"/>
                      <a:pt x="334" y="968"/>
                    </a:cubicBezTo>
                    <a:cubicBezTo>
                      <a:pt x="534" y="968"/>
                      <a:pt x="701" y="768"/>
                      <a:pt x="701" y="501"/>
                    </a:cubicBezTo>
                    <a:cubicBezTo>
                      <a:pt x="701" y="201"/>
                      <a:pt x="534" y="1"/>
                      <a:pt x="33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48"/>
              <p:cNvSpPr/>
              <p:nvPr/>
            </p:nvSpPr>
            <p:spPr>
              <a:xfrm rot="-210422">
                <a:off x="1741390" y="4619209"/>
                <a:ext cx="22264" cy="30697"/>
              </a:xfrm>
              <a:custGeom>
                <a:avLst/>
                <a:gdLst/>
                <a:ahLst/>
                <a:cxnLst/>
                <a:rect l="l" t="t" r="r" b="b"/>
                <a:pathLst>
                  <a:path w="702" h="968" extrusionOk="0">
                    <a:moveTo>
                      <a:pt x="368" y="1"/>
                    </a:moveTo>
                    <a:cubicBezTo>
                      <a:pt x="168" y="1"/>
                      <a:pt x="1" y="201"/>
                      <a:pt x="1" y="501"/>
                    </a:cubicBezTo>
                    <a:cubicBezTo>
                      <a:pt x="1" y="768"/>
                      <a:pt x="168" y="968"/>
                      <a:pt x="368" y="968"/>
                    </a:cubicBezTo>
                    <a:cubicBezTo>
                      <a:pt x="568" y="968"/>
                      <a:pt x="701" y="768"/>
                      <a:pt x="701" y="501"/>
                    </a:cubicBezTo>
                    <a:cubicBezTo>
                      <a:pt x="701" y="201"/>
                      <a:pt x="535" y="1"/>
                      <a:pt x="368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48"/>
              <p:cNvSpPr/>
              <p:nvPr/>
            </p:nvSpPr>
            <p:spPr>
              <a:xfrm rot="-210422">
                <a:off x="1758586" y="4476207"/>
                <a:ext cx="131202" cy="285661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9008" extrusionOk="0">
                    <a:moveTo>
                      <a:pt x="3869" y="1"/>
                    </a:moveTo>
                    <a:cubicBezTo>
                      <a:pt x="3836" y="34"/>
                      <a:pt x="0" y="3437"/>
                      <a:pt x="2669" y="9007"/>
                    </a:cubicBezTo>
                    <a:lnTo>
                      <a:pt x="3069" y="8807"/>
                    </a:lnTo>
                    <a:cubicBezTo>
                      <a:pt x="534" y="3570"/>
                      <a:pt x="4003" y="468"/>
                      <a:pt x="4136" y="334"/>
                    </a:cubicBezTo>
                    <a:lnTo>
                      <a:pt x="3869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48"/>
              <p:cNvSpPr/>
              <p:nvPr/>
            </p:nvSpPr>
            <p:spPr>
              <a:xfrm rot="-210422">
                <a:off x="2245267" y="4444925"/>
                <a:ext cx="110049" cy="286676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9040" extrusionOk="0">
                    <a:moveTo>
                      <a:pt x="368" y="0"/>
                    </a:moveTo>
                    <a:lnTo>
                      <a:pt x="1" y="300"/>
                    </a:lnTo>
                    <a:cubicBezTo>
                      <a:pt x="34" y="334"/>
                      <a:pt x="2936" y="3936"/>
                      <a:pt x="1" y="8840"/>
                    </a:cubicBezTo>
                    <a:lnTo>
                      <a:pt x="368" y="9040"/>
                    </a:lnTo>
                    <a:cubicBezTo>
                      <a:pt x="3470" y="3903"/>
                      <a:pt x="368" y="33"/>
                      <a:pt x="368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48"/>
              <p:cNvSpPr/>
              <p:nvPr/>
            </p:nvSpPr>
            <p:spPr>
              <a:xfrm rot="-210422">
                <a:off x="1840604" y="4552803"/>
                <a:ext cx="126984" cy="112133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3536" extrusionOk="0">
                    <a:moveTo>
                      <a:pt x="1932" y="0"/>
                    </a:moveTo>
                    <a:cubicBezTo>
                      <a:pt x="1866" y="0"/>
                      <a:pt x="1799" y="11"/>
                      <a:pt x="1735" y="33"/>
                    </a:cubicBezTo>
                    <a:cubicBezTo>
                      <a:pt x="1168" y="233"/>
                      <a:pt x="902" y="1300"/>
                      <a:pt x="835" y="1500"/>
                    </a:cubicBezTo>
                    <a:lnTo>
                      <a:pt x="1268" y="1600"/>
                    </a:lnTo>
                    <a:cubicBezTo>
                      <a:pt x="1369" y="1200"/>
                      <a:pt x="1602" y="533"/>
                      <a:pt x="1869" y="433"/>
                    </a:cubicBezTo>
                    <a:cubicBezTo>
                      <a:pt x="1882" y="433"/>
                      <a:pt x="1896" y="428"/>
                      <a:pt x="1913" y="428"/>
                    </a:cubicBezTo>
                    <a:cubicBezTo>
                      <a:pt x="1940" y="428"/>
                      <a:pt x="1976" y="440"/>
                      <a:pt x="2036" y="500"/>
                    </a:cubicBezTo>
                    <a:cubicBezTo>
                      <a:pt x="2236" y="700"/>
                      <a:pt x="2303" y="967"/>
                      <a:pt x="2236" y="1267"/>
                    </a:cubicBezTo>
                    <a:lnTo>
                      <a:pt x="2202" y="1400"/>
                    </a:lnTo>
                    <a:cubicBezTo>
                      <a:pt x="1822" y="2161"/>
                      <a:pt x="1412" y="3042"/>
                      <a:pt x="1000" y="3042"/>
                    </a:cubicBezTo>
                    <a:cubicBezTo>
                      <a:pt x="978" y="3042"/>
                      <a:pt x="957" y="3040"/>
                      <a:pt x="935" y="3035"/>
                    </a:cubicBezTo>
                    <a:cubicBezTo>
                      <a:pt x="768" y="3035"/>
                      <a:pt x="635" y="2935"/>
                      <a:pt x="535" y="2835"/>
                    </a:cubicBezTo>
                    <a:cubicBezTo>
                      <a:pt x="468" y="2768"/>
                      <a:pt x="468" y="2668"/>
                      <a:pt x="501" y="2601"/>
                    </a:cubicBezTo>
                    <a:lnTo>
                      <a:pt x="68" y="2468"/>
                    </a:lnTo>
                    <a:lnTo>
                      <a:pt x="68" y="2468"/>
                    </a:lnTo>
                    <a:cubicBezTo>
                      <a:pt x="1" y="2634"/>
                      <a:pt x="34" y="2835"/>
                      <a:pt x="134" y="3035"/>
                    </a:cubicBezTo>
                    <a:cubicBezTo>
                      <a:pt x="301" y="3268"/>
                      <a:pt x="568" y="3435"/>
                      <a:pt x="868" y="3435"/>
                    </a:cubicBezTo>
                    <a:lnTo>
                      <a:pt x="1002" y="3435"/>
                    </a:lnTo>
                    <a:cubicBezTo>
                      <a:pt x="1435" y="3435"/>
                      <a:pt x="1802" y="3068"/>
                      <a:pt x="2102" y="2534"/>
                    </a:cubicBezTo>
                    <a:lnTo>
                      <a:pt x="2102" y="2534"/>
                    </a:lnTo>
                    <a:cubicBezTo>
                      <a:pt x="2002" y="2835"/>
                      <a:pt x="2069" y="3101"/>
                      <a:pt x="2269" y="3335"/>
                    </a:cubicBezTo>
                    <a:cubicBezTo>
                      <a:pt x="2403" y="3468"/>
                      <a:pt x="2636" y="3535"/>
                      <a:pt x="2836" y="3535"/>
                    </a:cubicBezTo>
                    <a:cubicBezTo>
                      <a:pt x="2936" y="3535"/>
                      <a:pt x="3003" y="3535"/>
                      <a:pt x="3103" y="3502"/>
                    </a:cubicBezTo>
                    <a:cubicBezTo>
                      <a:pt x="3470" y="3435"/>
                      <a:pt x="3770" y="3202"/>
                      <a:pt x="3937" y="2901"/>
                    </a:cubicBezTo>
                    <a:lnTo>
                      <a:pt x="3537" y="2735"/>
                    </a:lnTo>
                    <a:cubicBezTo>
                      <a:pt x="3403" y="2901"/>
                      <a:pt x="3203" y="3035"/>
                      <a:pt x="3003" y="3068"/>
                    </a:cubicBezTo>
                    <a:cubicBezTo>
                      <a:pt x="2944" y="3092"/>
                      <a:pt x="2885" y="3103"/>
                      <a:pt x="2827" y="3103"/>
                    </a:cubicBezTo>
                    <a:cubicBezTo>
                      <a:pt x="2722" y="3103"/>
                      <a:pt x="2622" y="3066"/>
                      <a:pt x="2536" y="3001"/>
                    </a:cubicBezTo>
                    <a:cubicBezTo>
                      <a:pt x="2436" y="2935"/>
                      <a:pt x="2536" y="2401"/>
                      <a:pt x="2569" y="2101"/>
                    </a:cubicBezTo>
                    <a:cubicBezTo>
                      <a:pt x="2636" y="1801"/>
                      <a:pt x="2669" y="1634"/>
                      <a:pt x="2669" y="1400"/>
                    </a:cubicBezTo>
                    <a:cubicBezTo>
                      <a:pt x="2803" y="1133"/>
                      <a:pt x="2936" y="900"/>
                      <a:pt x="3036" y="666"/>
                    </a:cubicBezTo>
                    <a:cubicBezTo>
                      <a:pt x="3070" y="600"/>
                      <a:pt x="3136" y="533"/>
                      <a:pt x="3203" y="466"/>
                    </a:cubicBezTo>
                    <a:cubicBezTo>
                      <a:pt x="3403" y="833"/>
                      <a:pt x="3537" y="1233"/>
                      <a:pt x="3570" y="1634"/>
                    </a:cubicBezTo>
                    <a:lnTo>
                      <a:pt x="4004" y="1567"/>
                    </a:lnTo>
                    <a:cubicBezTo>
                      <a:pt x="3937" y="1167"/>
                      <a:pt x="3737" y="133"/>
                      <a:pt x="3270" y="33"/>
                    </a:cubicBezTo>
                    <a:cubicBezTo>
                      <a:pt x="3247" y="29"/>
                      <a:pt x="3224" y="28"/>
                      <a:pt x="3202" y="28"/>
                    </a:cubicBezTo>
                    <a:cubicBezTo>
                      <a:pt x="2997" y="28"/>
                      <a:pt x="2820" y="166"/>
                      <a:pt x="2669" y="466"/>
                    </a:cubicBezTo>
                    <a:lnTo>
                      <a:pt x="2603" y="566"/>
                    </a:lnTo>
                    <a:cubicBezTo>
                      <a:pt x="2569" y="400"/>
                      <a:pt x="2469" y="266"/>
                      <a:pt x="2336" y="166"/>
                    </a:cubicBezTo>
                    <a:cubicBezTo>
                      <a:pt x="2222" y="52"/>
                      <a:pt x="2077" y="0"/>
                      <a:pt x="1932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48"/>
              <p:cNvSpPr/>
              <p:nvPr/>
            </p:nvSpPr>
            <p:spPr>
              <a:xfrm rot="-210422">
                <a:off x="1975383" y="4631247"/>
                <a:ext cx="61367" cy="65897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2078" extrusionOk="0">
                    <a:moveTo>
                      <a:pt x="467" y="1"/>
                    </a:moveTo>
                    <a:lnTo>
                      <a:pt x="67" y="101"/>
                    </a:lnTo>
                    <a:cubicBezTo>
                      <a:pt x="167" y="535"/>
                      <a:pt x="234" y="1002"/>
                      <a:pt x="267" y="1435"/>
                    </a:cubicBezTo>
                    <a:cubicBezTo>
                      <a:pt x="67" y="1669"/>
                      <a:pt x="0" y="1769"/>
                      <a:pt x="67" y="1936"/>
                    </a:cubicBezTo>
                    <a:cubicBezTo>
                      <a:pt x="94" y="2018"/>
                      <a:pt x="167" y="2078"/>
                      <a:pt x="266" y="2078"/>
                    </a:cubicBezTo>
                    <a:cubicBezTo>
                      <a:pt x="288" y="2078"/>
                      <a:pt x="310" y="2075"/>
                      <a:pt x="334" y="2069"/>
                    </a:cubicBezTo>
                    <a:cubicBezTo>
                      <a:pt x="434" y="2069"/>
                      <a:pt x="501" y="2036"/>
                      <a:pt x="567" y="1969"/>
                    </a:cubicBezTo>
                    <a:cubicBezTo>
                      <a:pt x="634" y="1869"/>
                      <a:pt x="667" y="1735"/>
                      <a:pt x="667" y="1635"/>
                    </a:cubicBezTo>
                    <a:lnTo>
                      <a:pt x="1068" y="1235"/>
                    </a:lnTo>
                    <a:lnTo>
                      <a:pt x="1401" y="935"/>
                    </a:lnTo>
                    <a:lnTo>
                      <a:pt x="1401" y="935"/>
                    </a:lnTo>
                    <a:cubicBezTo>
                      <a:pt x="1401" y="1202"/>
                      <a:pt x="1401" y="1602"/>
                      <a:pt x="1368" y="1969"/>
                    </a:cubicBezTo>
                    <a:lnTo>
                      <a:pt x="1768" y="2002"/>
                    </a:lnTo>
                    <a:cubicBezTo>
                      <a:pt x="1935" y="401"/>
                      <a:pt x="1735" y="334"/>
                      <a:pt x="1601" y="268"/>
                    </a:cubicBezTo>
                    <a:cubicBezTo>
                      <a:pt x="1570" y="260"/>
                      <a:pt x="1538" y="256"/>
                      <a:pt x="1508" y="256"/>
                    </a:cubicBezTo>
                    <a:cubicBezTo>
                      <a:pt x="1411" y="256"/>
                      <a:pt x="1327" y="299"/>
                      <a:pt x="1301" y="401"/>
                    </a:cubicBezTo>
                    <a:cubicBezTo>
                      <a:pt x="1134" y="601"/>
                      <a:pt x="934" y="768"/>
                      <a:pt x="767" y="935"/>
                    </a:cubicBezTo>
                    <a:lnTo>
                      <a:pt x="667" y="1035"/>
                    </a:lnTo>
                    <a:cubicBezTo>
                      <a:pt x="634" y="668"/>
                      <a:pt x="567" y="334"/>
                      <a:pt x="467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48"/>
              <p:cNvSpPr/>
              <p:nvPr/>
            </p:nvSpPr>
            <p:spPr>
              <a:xfrm rot="-210422">
                <a:off x="1202997" y="4560375"/>
                <a:ext cx="117470" cy="146002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4604" extrusionOk="0">
                    <a:moveTo>
                      <a:pt x="1" y="1"/>
                    </a:moveTo>
                    <a:lnTo>
                      <a:pt x="1" y="4304"/>
                    </a:lnTo>
                    <a:cubicBezTo>
                      <a:pt x="18" y="4425"/>
                      <a:pt x="107" y="4483"/>
                      <a:pt x="203" y="4483"/>
                    </a:cubicBezTo>
                    <a:cubicBezTo>
                      <a:pt x="292" y="4483"/>
                      <a:pt x="386" y="4433"/>
                      <a:pt x="434" y="4337"/>
                    </a:cubicBezTo>
                    <a:cubicBezTo>
                      <a:pt x="434" y="4337"/>
                      <a:pt x="634" y="2502"/>
                      <a:pt x="1301" y="1402"/>
                    </a:cubicBezTo>
                    <a:cubicBezTo>
                      <a:pt x="1732" y="787"/>
                      <a:pt x="1992" y="597"/>
                      <a:pt x="2109" y="597"/>
                    </a:cubicBezTo>
                    <a:cubicBezTo>
                      <a:pt x="2119" y="597"/>
                      <a:pt x="2128" y="598"/>
                      <a:pt x="2135" y="601"/>
                    </a:cubicBezTo>
                    <a:cubicBezTo>
                      <a:pt x="2202" y="634"/>
                      <a:pt x="2336" y="801"/>
                      <a:pt x="2369" y="1368"/>
                    </a:cubicBezTo>
                    <a:cubicBezTo>
                      <a:pt x="2402" y="1902"/>
                      <a:pt x="2369" y="2436"/>
                      <a:pt x="2302" y="2969"/>
                    </a:cubicBezTo>
                    <a:cubicBezTo>
                      <a:pt x="2235" y="3870"/>
                      <a:pt x="2169" y="4504"/>
                      <a:pt x="2636" y="4604"/>
                    </a:cubicBezTo>
                    <a:lnTo>
                      <a:pt x="2769" y="4604"/>
                    </a:lnTo>
                    <a:cubicBezTo>
                      <a:pt x="3336" y="4604"/>
                      <a:pt x="3670" y="3770"/>
                      <a:pt x="3703" y="3703"/>
                    </a:cubicBezTo>
                    <a:lnTo>
                      <a:pt x="3303" y="3536"/>
                    </a:lnTo>
                    <a:cubicBezTo>
                      <a:pt x="3207" y="3793"/>
                      <a:pt x="2955" y="4205"/>
                      <a:pt x="2758" y="4205"/>
                    </a:cubicBezTo>
                    <a:cubicBezTo>
                      <a:pt x="2751" y="4205"/>
                      <a:pt x="2743" y="4205"/>
                      <a:pt x="2736" y="4204"/>
                    </a:cubicBezTo>
                    <a:cubicBezTo>
                      <a:pt x="2669" y="3803"/>
                      <a:pt x="2669" y="3403"/>
                      <a:pt x="2736" y="3003"/>
                    </a:cubicBezTo>
                    <a:cubicBezTo>
                      <a:pt x="2803" y="2469"/>
                      <a:pt x="2836" y="1902"/>
                      <a:pt x="2803" y="1335"/>
                    </a:cubicBezTo>
                    <a:cubicBezTo>
                      <a:pt x="2736" y="668"/>
                      <a:pt x="2569" y="301"/>
                      <a:pt x="2235" y="201"/>
                    </a:cubicBezTo>
                    <a:cubicBezTo>
                      <a:pt x="2206" y="195"/>
                      <a:pt x="2174" y="192"/>
                      <a:pt x="2142" y="192"/>
                    </a:cubicBezTo>
                    <a:cubicBezTo>
                      <a:pt x="1818" y="192"/>
                      <a:pt x="1393" y="503"/>
                      <a:pt x="968" y="1201"/>
                    </a:cubicBezTo>
                    <a:cubicBezTo>
                      <a:pt x="734" y="1568"/>
                      <a:pt x="534" y="1935"/>
                      <a:pt x="434" y="2369"/>
                    </a:cubicBezTo>
                    <a:lnTo>
                      <a:pt x="434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48"/>
              <p:cNvSpPr/>
              <p:nvPr/>
            </p:nvSpPr>
            <p:spPr>
              <a:xfrm rot="-210422">
                <a:off x="1370538" y="4571205"/>
                <a:ext cx="84646" cy="93106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2936" extrusionOk="0">
                    <a:moveTo>
                      <a:pt x="234" y="0"/>
                    </a:moveTo>
                    <a:lnTo>
                      <a:pt x="0" y="367"/>
                    </a:lnTo>
                    <a:lnTo>
                      <a:pt x="2002" y="1735"/>
                    </a:lnTo>
                    <a:lnTo>
                      <a:pt x="0" y="2535"/>
                    </a:lnTo>
                    <a:lnTo>
                      <a:pt x="167" y="2936"/>
                    </a:lnTo>
                    <a:lnTo>
                      <a:pt x="2535" y="2002"/>
                    </a:lnTo>
                    <a:cubicBezTo>
                      <a:pt x="2602" y="1968"/>
                      <a:pt x="2669" y="1902"/>
                      <a:pt x="2669" y="1835"/>
                    </a:cubicBezTo>
                    <a:cubicBezTo>
                      <a:pt x="2669" y="1735"/>
                      <a:pt x="2636" y="1668"/>
                      <a:pt x="2569" y="1635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48"/>
              <p:cNvSpPr/>
              <p:nvPr/>
            </p:nvSpPr>
            <p:spPr>
              <a:xfrm rot="-210422">
                <a:off x="1381686" y="4653726"/>
                <a:ext cx="85724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1583" extrusionOk="0">
                    <a:moveTo>
                      <a:pt x="2473" y="1"/>
                    </a:moveTo>
                    <a:cubicBezTo>
                      <a:pt x="1193" y="1"/>
                      <a:pt x="32" y="1253"/>
                      <a:pt x="1" y="1315"/>
                    </a:cubicBezTo>
                    <a:lnTo>
                      <a:pt x="301" y="1582"/>
                    </a:lnTo>
                    <a:cubicBezTo>
                      <a:pt x="301" y="1582"/>
                      <a:pt x="1388" y="405"/>
                      <a:pt x="2498" y="405"/>
                    </a:cubicBezTo>
                    <a:cubicBezTo>
                      <a:pt x="2555" y="405"/>
                      <a:pt x="2612" y="408"/>
                      <a:pt x="2669" y="415"/>
                    </a:cubicBezTo>
                    <a:lnTo>
                      <a:pt x="2703" y="15"/>
                    </a:lnTo>
                    <a:cubicBezTo>
                      <a:pt x="2626" y="5"/>
                      <a:pt x="2550" y="1"/>
                      <a:pt x="2473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48"/>
              <p:cNvSpPr/>
              <p:nvPr/>
            </p:nvSpPr>
            <p:spPr>
              <a:xfrm rot="-210422">
                <a:off x="1509951" y="4576881"/>
                <a:ext cx="113220" cy="99195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3128" extrusionOk="0">
                    <a:moveTo>
                      <a:pt x="2264" y="1"/>
                    </a:moveTo>
                    <a:cubicBezTo>
                      <a:pt x="2021" y="1"/>
                      <a:pt x="1724" y="214"/>
                      <a:pt x="1334" y="659"/>
                    </a:cubicBezTo>
                    <a:cubicBezTo>
                      <a:pt x="1001" y="1060"/>
                      <a:pt x="701" y="1460"/>
                      <a:pt x="467" y="1927"/>
                    </a:cubicBezTo>
                    <a:lnTo>
                      <a:pt x="434" y="226"/>
                    </a:lnTo>
                    <a:lnTo>
                      <a:pt x="0" y="226"/>
                    </a:lnTo>
                    <a:lnTo>
                      <a:pt x="67" y="2928"/>
                    </a:lnTo>
                    <a:cubicBezTo>
                      <a:pt x="67" y="3028"/>
                      <a:pt x="134" y="3095"/>
                      <a:pt x="234" y="3128"/>
                    </a:cubicBezTo>
                    <a:lnTo>
                      <a:pt x="267" y="3128"/>
                    </a:lnTo>
                    <a:cubicBezTo>
                      <a:pt x="367" y="3128"/>
                      <a:pt x="467" y="3061"/>
                      <a:pt x="467" y="2961"/>
                    </a:cubicBezTo>
                    <a:cubicBezTo>
                      <a:pt x="734" y="2194"/>
                      <a:pt x="1134" y="1527"/>
                      <a:pt x="1668" y="926"/>
                    </a:cubicBezTo>
                    <a:cubicBezTo>
                      <a:pt x="2135" y="426"/>
                      <a:pt x="2268" y="426"/>
                      <a:pt x="2268" y="393"/>
                    </a:cubicBezTo>
                    <a:cubicBezTo>
                      <a:pt x="2268" y="393"/>
                      <a:pt x="2402" y="626"/>
                      <a:pt x="2402" y="1393"/>
                    </a:cubicBezTo>
                    <a:cubicBezTo>
                      <a:pt x="2402" y="2327"/>
                      <a:pt x="2402" y="2828"/>
                      <a:pt x="2735" y="2894"/>
                    </a:cubicBezTo>
                    <a:cubicBezTo>
                      <a:pt x="2763" y="2902"/>
                      <a:pt x="2791" y="2906"/>
                      <a:pt x="2819" y="2906"/>
                    </a:cubicBezTo>
                    <a:cubicBezTo>
                      <a:pt x="3026" y="2906"/>
                      <a:pt x="3246" y="2678"/>
                      <a:pt x="3569" y="2060"/>
                    </a:cubicBezTo>
                    <a:lnTo>
                      <a:pt x="3169" y="1860"/>
                    </a:lnTo>
                    <a:cubicBezTo>
                      <a:pt x="3069" y="2060"/>
                      <a:pt x="2969" y="2227"/>
                      <a:pt x="2835" y="2427"/>
                    </a:cubicBezTo>
                    <a:cubicBezTo>
                      <a:pt x="2802" y="2094"/>
                      <a:pt x="2802" y="1760"/>
                      <a:pt x="2802" y="1427"/>
                    </a:cubicBezTo>
                    <a:cubicBezTo>
                      <a:pt x="2802" y="726"/>
                      <a:pt x="2769" y="192"/>
                      <a:pt x="2402" y="26"/>
                    </a:cubicBezTo>
                    <a:cubicBezTo>
                      <a:pt x="2358" y="9"/>
                      <a:pt x="2312" y="1"/>
                      <a:pt x="22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48"/>
              <p:cNvSpPr/>
              <p:nvPr/>
            </p:nvSpPr>
            <p:spPr>
              <a:xfrm rot="-210422">
                <a:off x="2040082" y="4606169"/>
                <a:ext cx="57149" cy="13795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435" extrusionOk="0">
                    <a:moveTo>
                      <a:pt x="0" y="1"/>
                    </a:moveTo>
                    <a:lnTo>
                      <a:pt x="0" y="434"/>
                    </a:lnTo>
                    <a:lnTo>
                      <a:pt x="1801" y="434"/>
                    </a:lnTo>
                    <a:lnTo>
                      <a:pt x="180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48"/>
              <p:cNvSpPr/>
              <p:nvPr/>
            </p:nvSpPr>
            <p:spPr>
              <a:xfrm rot="-210422">
                <a:off x="2138709" y="4540938"/>
                <a:ext cx="92067" cy="21478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6773" extrusionOk="0">
                    <a:moveTo>
                      <a:pt x="2169" y="435"/>
                    </a:moveTo>
                    <a:cubicBezTo>
                      <a:pt x="2202" y="468"/>
                      <a:pt x="2202" y="501"/>
                      <a:pt x="2236" y="535"/>
                    </a:cubicBezTo>
                    <a:cubicBezTo>
                      <a:pt x="2402" y="968"/>
                      <a:pt x="2469" y="1469"/>
                      <a:pt x="2369" y="1936"/>
                    </a:cubicBezTo>
                    <a:cubicBezTo>
                      <a:pt x="2269" y="2103"/>
                      <a:pt x="2135" y="2236"/>
                      <a:pt x="1935" y="2303"/>
                    </a:cubicBezTo>
                    <a:cubicBezTo>
                      <a:pt x="1869" y="2325"/>
                      <a:pt x="1798" y="2336"/>
                      <a:pt x="1726" y="2336"/>
                    </a:cubicBezTo>
                    <a:cubicBezTo>
                      <a:pt x="1583" y="2336"/>
                      <a:pt x="1435" y="2292"/>
                      <a:pt x="1301" y="2203"/>
                    </a:cubicBezTo>
                    <a:cubicBezTo>
                      <a:pt x="1235" y="2169"/>
                      <a:pt x="968" y="2002"/>
                      <a:pt x="1101" y="1569"/>
                    </a:cubicBezTo>
                    <a:cubicBezTo>
                      <a:pt x="1268" y="1002"/>
                      <a:pt x="1902" y="435"/>
                      <a:pt x="2169" y="435"/>
                    </a:cubicBezTo>
                    <a:close/>
                    <a:moveTo>
                      <a:pt x="2167" y="0"/>
                    </a:moveTo>
                    <a:cubicBezTo>
                      <a:pt x="1604" y="0"/>
                      <a:pt x="864" y="782"/>
                      <a:pt x="668" y="1435"/>
                    </a:cubicBezTo>
                    <a:cubicBezTo>
                      <a:pt x="501" y="1869"/>
                      <a:pt x="668" y="2369"/>
                      <a:pt x="1101" y="2603"/>
                    </a:cubicBezTo>
                    <a:cubicBezTo>
                      <a:pt x="1291" y="2708"/>
                      <a:pt x="1495" y="2774"/>
                      <a:pt x="1703" y="2774"/>
                    </a:cubicBezTo>
                    <a:cubicBezTo>
                      <a:pt x="1824" y="2774"/>
                      <a:pt x="1946" y="2752"/>
                      <a:pt x="2069" y="2703"/>
                    </a:cubicBezTo>
                    <a:cubicBezTo>
                      <a:pt x="2135" y="2703"/>
                      <a:pt x="2202" y="2670"/>
                      <a:pt x="2269" y="2636"/>
                    </a:cubicBezTo>
                    <a:lnTo>
                      <a:pt x="2269" y="2636"/>
                    </a:lnTo>
                    <a:cubicBezTo>
                      <a:pt x="2135" y="3370"/>
                      <a:pt x="1902" y="4104"/>
                      <a:pt x="1602" y="4804"/>
                    </a:cubicBezTo>
                    <a:cubicBezTo>
                      <a:pt x="968" y="6306"/>
                      <a:pt x="668" y="6339"/>
                      <a:pt x="634" y="6339"/>
                    </a:cubicBezTo>
                    <a:cubicBezTo>
                      <a:pt x="634" y="6339"/>
                      <a:pt x="434" y="6105"/>
                      <a:pt x="434" y="5205"/>
                    </a:cubicBezTo>
                    <a:lnTo>
                      <a:pt x="1" y="5205"/>
                    </a:lnTo>
                    <a:cubicBezTo>
                      <a:pt x="1" y="6172"/>
                      <a:pt x="201" y="6672"/>
                      <a:pt x="568" y="6773"/>
                    </a:cubicBezTo>
                    <a:lnTo>
                      <a:pt x="668" y="6773"/>
                    </a:lnTo>
                    <a:cubicBezTo>
                      <a:pt x="935" y="6773"/>
                      <a:pt x="1368" y="6506"/>
                      <a:pt x="2035" y="4971"/>
                    </a:cubicBezTo>
                    <a:cubicBezTo>
                      <a:pt x="2436" y="4037"/>
                      <a:pt x="2669" y="3070"/>
                      <a:pt x="2803" y="2069"/>
                    </a:cubicBezTo>
                    <a:cubicBezTo>
                      <a:pt x="2836" y="2002"/>
                      <a:pt x="2869" y="1936"/>
                      <a:pt x="2903" y="1869"/>
                    </a:cubicBezTo>
                    <a:lnTo>
                      <a:pt x="2836" y="1802"/>
                    </a:lnTo>
                    <a:cubicBezTo>
                      <a:pt x="2903" y="1302"/>
                      <a:pt x="2836" y="768"/>
                      <a:pt x="2636" y="301"/>
                    </a:cubicBezTo>
                    <a:cubicBezTo>
                      <a:pt x="2536" y="134"/>
                      <a:pt x="2369" y="34"/>
                      <a:pt x="2202" y="1"/>
                    </a:cubicBezTo>
                    <a:cubicBezTo>
                      <a:pt x="2191" y="0"/>
                      <a:pt x="2179" y="0"/>
                      <a:pt x="2167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48"/>
              <p:cNvSpPr/>
              <p:nvPr/>
            </p:nvSpPr>
            <p:spPr>
              <a:xfrm rot="-210422">
                <a:off x="2328459" y="4506351"/>
                <a:ext cx="112174" cy="111118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3504" extrusionOk="0">
                    <a:moveTo>
                      <a:pt x="3269" y="1"/>
                    </a:moveTo>
                    <a:lnTo>
                      <a:pt x="100" y="2436"/>
                    </a:lnTo>
                    <a:cubicBezTo>
                      <a:pt x="34" y="2502"/>
                      <a:pt x="0" y="2602"/>
                      <a:pt x="34" y="2702"/>
                    </a:cubicBezTo>
                    <a:cubicBezTo>
                      <a:pt x="67" y="2769"/>
                      <a:pt x="167" y="2836"/>
                      <a:pt x="267" y="2836"/>
                    </a:cubicBezTo>
                    <a:cubicBezTo>
                      <a:pt x="267" y="2836"/>
                      <a:pt x="329" y="2832"/>
                      <a:pt x="430" y="2832"/>
                    </a:cubicBezTo>
                    <a:cubicBezTo>
                      <a:pt x="819" y="2832"/>
                      <a:pt x="1798" y="2895"/>
                      <a:pt x="2169" y="3503"/>
                    </a:cubicBezTo>
                    <a:lnTo>
                      <a:pt x="2535" y="3270"/>
                    </a:lnTo>
                    <a:cubicBezTo>
                      <a:pt x="2135" y="2769"/>
                      <a:pt x="1501" y="2469"/>
                      <a:pt x="868" y="2436"/>
                    </a:cubicBezTo>
                    <a:lnTo>
                      <a:pt x="3536" y="367"/>
                    </a:lnTo>
                    <a:lnTo>
                      <a:pt x="3269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48"/>
              <p:cNvSpPr/>
              <p:nvPr/>
            </p:nvSpPr>
            <p:spPr>
              <a:xfrm rot="-210422">
                <a:off x="2435181" y="4487486"/>
                <a:ext cx="95238" cy="138771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4376" extrusionOk="0">
                    <a:moveTo>
                      <a:pt x="1677" y="0"/>
                    </a:moveTo>
                    <a:cubicBezTo>
                      <a:pt x="1409" y="0"/>
                      <a:pt x="1151" y="132"/>
                      <a:pt x="1001" y="372"/>
                    </a:cubicBezTo>
                    <a:cubicBezTo>
                      <a:pt x="634" y="706"/>
                      <a:pt x="567" y="1206"/>
                      <a:pt x="801" y="1640"/>
                    </a:cubicBezTo>
                    <a:cubicBezTo>
                      <a:pt x="868" y="1773"/>
                      <a:pt x="934" y="1873"/>
                      <a:pt x="1068" y="1940"/>
                    </a:cubicBezTo>
                    <a:cubicBezTo>
                      <a:pt x="501" y="2140"/>
                      <a:pt x="134" y="2640"/>
                      <a:pt x="67" y="3241"/>
                    </a:cubicBezTo>
                    <a:cubicBezTo>
                      <a:pt x="0" y="3608"/>
                      <a:pt x="167" y="3975"/>
                      <a:pt x="501" y="4175"/>
                    </a:cubicBezTo>
                    <a:cubicBezTo>
                      <a:pt x="768" y="4308"/>
                      <a:pt x="1068" y="4375"/>
                      <a:pt x="1335" y="4375"/>
                    </a:cubicBezTo>
                    <a:cubicBezTo>
                      <a:pt x="1935" y="4342"/>
                      <a:pt x="2502" y="4208"/>
                      <a:pt x="3003" y="3908"/>
                    </a:cubicBezTo>
                    <a:lnTo>
                      <a:pt x="2769" y="3541"/>
                    </a:lnTo>
                    <a:cubicBezTo>
                      <a:pt x="2408" y="3767"/>
                      <a:pt x="1817" y="3932"/>
                      <a:pt x="1328" y="3932"/>
                    </a:cubicBezTo>
                    <a:cubicBezTo>
                      <a:pt x="1095" y="3932"/>
                      <a:pt x="885" y="3894"/>
                      <a:pt x="734" y="3808"/>
                    </a:cubicBezTo>
                    <a:cubicBezTo>
                      <a:pt x="567" y="3675"/>
                      <a:pt x="467" y="3474"/>
                      <a:pt x="501" y="3274"/>
                    </a:cubicBezTo>
                    <a:cubicBezTo>
                      <a:pt x="567" y="2474"/>
                      <a:pt x="1401" y="2240"/>
                      <a:pt x="1802" y="2140"/>
                    </a:cubicBezTo>
                    <a:cubicBezTo>
                      <a:pt x="1902" y="2140"/>
                      <a:pt x="2002" y="2140"/>
                      <a:pt x="2102" y="2107"/>
                    </a:cubicBezTo>
                    <a:cubicBezTo>
                      <a:pt x="2202" y="2073"/>
                      <a:pt x="2269" y="1973"/>
                      <a:pt x="2269" y="1873"/>
                    </a:cubicBezTo>
                    <a:cubicBezTo>
                      <a:pt x="2235" y="1773"/>
                      <a:pt x="2135" y="1673"/>
                      <a:pt x="2035" y="1673"/>
                    </a:cubicBezTo>
                    <a:cubicBezTo>
                      <a:pt x="1968" y="1673"/>
                      <a:pt x="1868" y="1673"/>
                      <a:pt x="1768" y="1706"/>
                    </a:cubicBezTo>
                    <a:cubicBezTo>
                      <a:pt x="1744" y="1710"/>
                      <a:pt x="1720" y="1712"/>
                      <a:pt x="1696" y="1712"/>
                    </a:cubicBezTo>
                    <a:cubicBezTo>
                      <a:pt x="1488" y="1712"/>
                      <a:pt x="1288" y="1586"/>
                      <a:pt x="1168" y="1406"/>
                    </a:cubicBezTo>
                    <a:cubicBezTo>
                      <a:pt x="1034" y="1139"/>
                      <a:pt x="1101" y="839"/>
                      <a:pt x="1335" y="639"/>
                    </a:cubicBezTo>
                    <a:cubicBezTo>
                      <a:pt x="1435" y="506"/>
                      <a:pt x="1568" y="439"/>
                      <a:pt x="1735" y="439"/>
                    </a:cubicBezTo>
                    <a:cubicBezTo>
                      <a:pt x="2035" y="439"/>
                      <a:pt x="2335" y="806"/>
                      <a:pt x="2435" y="939"/>
                    </a:cubicBezTo>
                    <a:lnTo>
                      <a:pt x="2802" y="706"/>
                    </a:lnTo>
                    <a:cubicBezTo>
                      <a:pt x="2569" y="339"/>
                      <a:pt x="2202" y="72"/>
                      <a:pt x="1768" y="5"/>
                    </a:cubicBezTo>
                    <a:cubicBezTo>
                      <a:pt x="1738" y="2"/>
                      <a:pt x="1708" y="0"/>
                      <a:pt x="1677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6" name="Google Shape;586;p48"/>
            <p:cNvGrpSpPr/>
            <p:nvPr/>
          </p:nvGrpSpPr>
          <p:grpSpPr>
            <a:xfrm>
              <a:off x="8295755" y="1188266"/>
              <a:ext cx="592952" cy="235866"/>
              <a:chOff x="292130" y="3038791"/>
              <a:chExt cx="592952" cy="235866"/>
            </a:xfrm>
          </p:grpSpPr>
          <p:sp>
            <p:nvSpPr>
              <p:cNvPr id="587" name="Google Shape;587;p48"/>
              <p:cNvSpPr/>
              <p:nvPr/>
            </p:nvSpPr>
            <p:spPr>
              <a:xfrm rot="-241653">
                <a:off x="297507" y="3046293"/>
                <a:ext cx="128382" cy="157637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4312" extrusionOk="0">
                    <a:moveTo>
                      <a:pt x="1127" y="0"/>
                    </a:moveTo>
                    <a:cubicBezTo>
                      <a:pt x="1111" y="0"/>
                      <a:pt x="1093" y="3"/>
                      <a:pt x="1076" y="9"/>
                    </a:cubicBezTo>
                    <a:cubicBezTo>
                      <a:pt x="943" y="9"/>
                      <a:pt x="876" y="142"/>
                      <a:pt x="909" y="242"/>
                    </a:cubicBezTo>
                    <a:cubicBezTo>
                      <a:pt x="1143" y="1343"/>
                      <a:pt x="1343" y="2110"/>
                      <a:pt x="1510" y="2644"/>
                    </a:cubicBezTo>
                    <a:cubicBezTo>
                      <a:pt x="976" y="3778"/>
                      <a:pt x="743" y="3911"/>
                      <a:pt x="676" y="3911"/>
                    </a:cubicBezTo>
                    <a:cubicBezTo>
                      <a:pt x="676" y="3911"/>
                      <a:pt x="576" y="3878"/>
                      <a:pt x="476" y="3478"/>
                    </a:cubicBezTo>
                    <a:cubicBezTo>
                      <a:pt x="438" y="3376"/>
                      <a:pt x="356" y="3332"/>
                      <a:pt x="273" y="3332"/>
                    </a:cubicBezTo>
                    <a:cubicBezTo>
                      <a:pt x="138" y="3332"/>
                      <a:pt x="1" y="3446"/>
                      <a:pt x="42" y="3611"/>
                    </a:cubicBezTo>
                    <a:cubicBezTo>
                      <a:pt x="109" y="3778"/>
                      <a:pt x="276" y="4312"/>
                      <a:pt x="676" y="4312"/>
                    </a:cubicBezTo>
                    <a:cubicBezTo>
                      <a:pt x="1010" y="4312"/>
                      <a:pt x="1343" y="3911"/>
                      <a:pt x="1710" y="3177"/>
                    </a:cubicBezTo>
                    <a:cubicBezTo>
                      <a:pt x="2010" y="3878"/>
                      <a:pt x="2177" y="3878"/>
                      <a:pt x="2277" y="3878"/>
                    </a:cubicBezTo>
                    <a:cubicBezTo>
                      <a:pt x="2711" y="3811"/>
                      <a:pt x="3111" y="3578"/>
                      <a:pt x="3411" y="3278"/>
                    </a:cubicBezTo>
                    <a:cubicBezTo>
                      <a:pt x="3511" y="3177"/>
                      <a:pt x="3511" y="3044"/>
                      <a:pt x="3411" y="2944"/>
                    </a:cubicBezTo>
                    <a:cubicBezTo>
                      <a:pt x="3361" y="2911"/>
                      <a:pt x="3303" y="2894"/>
                      <a:pt x="3249" y="2894"/>
                    </a:cubicBezTo>
                    <a:cubicBezTo>
                      <a:pt x="3194" y="2894"/>
                      <a:pt x="3144" y="2911"/>
                      <a:pt x="3111" y="2944"/>
                    </a:cubicBezTo>
                    <a:cubicBezTo>
                      <a:pt x="2878" y="3177"/>
                      <a:pt x="2611" y="3344"/>
                      <a:pt x="2310" y="3444"/>
                    </a:cubicBezTo>
                    <a:cubicBezTo>
                      <a:pt x="2177" y="3177"/>
                      <a:pt x="2044" y="2944"/>
                      <a:pt x="1977" y="2644"/>
                    </a:cubicBezTo>
                    <a:cubicBezTo>
                      <a:pt x="2077" y="2444"/>
                      <a:pt x="2177" y="2243"/>
                      <a:pt x="2277" y="2010"/>
                    </a:cubicBezTo>
                    <a:cubicBezTo>
                      <a:pt x="2663" y="1128"/>
                      <a:pt x="2844" y="998"/>
                      <a:pt x="2970" y="998"/>
                    </a:cubicBezTo>
                    <a:cubicBezTo>
                      <a:pt x="2997" y="998"/>
                      <a:pt x="3021" y="1003"/>
                      <a:pt x="3044" y="1009"/>
                    </a:cubicBezTo>
                    <a:cubicBezTo>
                      <a:pt x="3111" y="1043"/>
                      <a:pt x="3178" y="1043"/>
                      <a:pt x="3278" y="1043"/>
                    </a:cubicBezTo>
                    <a:cubicBezTo>
                      <a:pt x="3378" y="1043"/>
                      <a:pt x="3478" y="943"/>
                      <a:pt x="3478" y="842"/>
                    </a:cubicBezTo>
                    <a:cubicBezTo>
                      <a:pt x="3478" y="709"/>
                      <a:pt x="3378" y="609"/>
                      <a:pt x="3278" y="609"/>
                    </a:cubicBezTo>
                    <a:lnTo>
                      <a:pt x="3144" y="609"/>
                    </a:lnTo>
                    <a:cubicBezTo>
                      <a:pt x="3066" y="585"/>
                      <a:pt x="2991" y="570"/>
                      <a:pt x="2919" y="570"/>
                    </a:cubicBezTo>
                    <a:cubicBezTo>
                      <a:pt x="2594" y="570"/>
                      <a:pt x="2314" y="861"/>
                      <a:pt x="1877" y="1843"/>
                    </a:cubicBezTo>
                    <a:cubicBezTo>
                      <a:pt x="1843" y="1910"/>
                      <a:pt x="1810" y="1977"/>
                      <a:pt x="1810" y="2043"/>
                    </a:cubicBezTo>
                    <a:cubicBezTo>
                      <a:pt x="1643" y="1476"/>
                      <a:pt x="1443" y="809"/>
                      <a:pt x="1310" y="175"/>
                    </a:cubicBezTo>
                    <a:cubicBezTo>
                      <a:pt x="1282" y="65"/>
                      <a:pt x="1209" y="0"/>
                      <a:pt x="1127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48"/>
              <p:cNvSpPr/>
              <p:nvPr/>
            </p:nvSpPr>
            <p:spPr>
              <a:xfrm rot="-241653">
                <a:off x="437762" y="3166606"/>
                <a:ext cx="108423" cy="104372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2855" extrusionOk="0">
                    <a:moveTo>
                      <a:pt x="798" y="1"/>
                    </a:moveTo>
                    <a:cubicBezTo>
                      <a:pt x="698" y="1"/>
                      <a:pt x="625" y="66"/>
                      <a:pt x="597" y="176"/>
                    </a:cubicBezTo>
                    <a:lnTo>
                      <a:pt x="63" y="2545"/>
                    </a:lnTo>
                    <a:cubicBezTo>
                      <a:pt x="1" y="2732"/>
                      <a:pt x="134" y="2855"/>
                      <a:pt x="267" y="2855"/>
                    </a:cubicBezTo>
                    <a:cubicBezTo>
                      <a:pt x="347" y="2855"/>
                      <a:pt x="426" y="2811"/>
                      <a:pt x="464" y="2711"/>
                    </a:cubicBezTo>
                    <a:cubicBezTo>
                      <a:pt x="831" y="2044"/>
                      <a:pt x="1231" y="1377"/>
                      <a:pt x="1731" y="810"/>
                    </a:cubicBezTo>
                    <a:cubicBezTo>
                      <a:pt x="1731" y="977"/>
                      <a:pt x="1731" y="1177"/>
                      <a:pt x="1765" y="1377"/>
                    </a:cubicBezTo>
                    <a:cubicBezTo>
                      <a:pt x="1765" y="2144"/>
                      <a:pt x="1798" y="2745"/>
                      <a:pt x="2165" y="2845"/>
                    </a:cubicBezTo>
                    <a:lnTo>
                      <a:pt x="2265" y="2845"/>
                    </a:lnTo>
                    <a:cubicBezTo>
                      <a:pt x="2499" y="2845"/>
                      <a:pt x="2732" y="2611"/>
                      <a:pt x="2865" y="2378"/>
                    </a:cubicBezTo>
                    <a:cubicBezTo>
                      <a:pt x="2966" y="2311"/>
                      <a:pt x="2932" y="2144"/>
                      <a:pt x="2832" y="2078"/>
                    </a:cubicBezTo>
                    <a:cubicBezTo>
                      <a:pt x="2793" y="2038"/>
                      <a:pt x="2738" y="2019"/>
                      <a:pt x="2681" y="2019"/>
                    </a:cubicBezTo>
                    <a:cubicBezTo>
                      <a:pt x="2595" y="2019"/>
                      <a:pt x="2506" y="2063"/>
                      <a:pt x="2465" y="2144"/>
                    </a:cubicBezTo>
                    <a:cubicBezTo>
                      <a:pt x="2398" y="2244"/>
                      <a:pt x="2332" y="2344"/>
                      <a:pt x="2232" y="2411"/>
                    </a:cubicBezTo>
                    <a:cubicBezTo>
                      <a:pt x="2165" y="2078"/>
                      <a:pt x="2132" y="1711"/>
                      <a:pt x="2165" y="1377"/>
                    </a:cubicBezTo>
                    <a:cubicBezTo>
                      <a:pt x="2165" y="1110"/>
                      <a:pt x="2165" y="843"/>
                      <a:pt x="2098" y="643"/>
                    </a:cubicBezTo>
                    <a:cubicBezTo>
                      <a:pt x="2065" y="410"/>
                      <a:pt x="1931" y="310"/>
                      <a:pt x="1831" y="276"/>
                    </a:cubicBezTo>
                    <a:cubicBezTo>
                      <a:pt x="1824" y="276"/>
                      <a:pt x="1814" y="275"/>
                      <a:pt x="1801" y="275"/>
                    </a:cubicBezTo>
                    <a:cubicBezTo>
                      <a:pt x="1700" y="275"/>
                      <a:pt x="1420" y="328"/>
                      <a:pt x="797" y="1277"/>
                    </a:cubicBezTo>
                    <a:lnTo>
                      <a:pt x="1031" y="276"/>
                    </a:lnTo>
                    <a:cubicBezTo>
                      <a:pt x="1064" y="143"/>
                      <a:pt x="964" y="43"/>
                      <a:pt x="864" y="9"/>
                    </a:cubicBezTo>
                    <a:cubicBezTo>
                      <a:pt x="841" y="4"/>
                      <a:pt x="819" y="1"/>
                      <a:pt x="798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48"/>
              <p:cNvSpPr/>
              <p:nvPr/>
            </p:nvSpPr>
            <p:spPr>
              <a:xfrm rot="-241653">
                <a:off x="560562" y="3087384"/>
                <a:ext cx="98809" cy="74724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2044" extrusionOk="0">
                    <a:moveTo>
                      <a:pt x="1369" y="0"/>
                    </a:moveTo>
                    <a:cubicBezTo>
                      <a:pt x="1269" y="0"/>
                      <a:pt x="1196" y="65"/>
                      <a:pt x="1168" y="175"/>
                    </a:cubicBezTo>
                    <a:lnTo>
                      <a:pt x="1035" y="876"/>
                    </a:lnTo>
                    <a:lnTo>
                      <a:pt x="201" y="876"/>
                    </a:lnTo>
                    <a:cubicBezTo>
                      <a:pt x="101" y="876"/>
                      <a:pt x="1" y="943"/>
                      <a:pt x="1" y="1076"/>
                    </a:cubicBezTo>
                    <a:cubicBezTo>
                      <a:pt x="1" y="1210"/>
                      <a:pt x="101" y="1276"/>
                      <a:pt x="201" y="1276"/>
                    </a:cubicBezTo>
                    <a:lnTo>
                      <a:pt x="968" y="1276"/>
                    </a:lnTo>
                    <a:lnTo>
                      <a:pt x="868" y="1777"/>
                    </a:lnTo>
                    <a:cubicBezTo>
                      <a:pt x="835" y="1910"/>
                      <a:pt x="901" y="2010"/>
                      <a:pt x="1035" y="2043"/>
                    </a:cubicBezTo>
                    <a:lnTo>
                      <a:pt x="1068" y="2043"/>
                    </a:lnTo>
                    <a:cubicBezTo>
                      <a:pt x="1168" y="2043"/>
                      <a:pt x="1268" y="1977"/>
                      <a:pt x="1268" y="1877"/>
                    </a:cubicBezTo>
                    <a:lnTo>
                      <a:pt x="1402" y="1276"/>
                    </a:lnTo>
                    <a:lnTo>
                      <a:pt x="2469" y="1276"/>
                    </a:lnTo>
                    <a:cubicBezTo>
                      <a:pt x="2602" y="1276"/>
                      <a:pt x="2703" y="1176"/>
                      <a:pt x="2703" y="1076"/>
                    </a:cubicBezTo>
                    <a:cubicBezTo>
                      <a:pt x="2703" y="960"/>
                      <a:pt x="2627" y="870"/>
                      <a:pt x="2520" y="870"/>
                    </a:cubicBezTo>
                    <a:cubicBezTo>
                      <a:pt x="2504" y="870"/>
                      <a:pt x="2487" y="872"/>
                      <a:pt x="2469" y="876"/>
                    </a:cubicBezTo>
                    <a:lnTo>
                      <a:pt x="1468" y="876"/>
                    </a:lnTo>
                    <a:lnTo>
                      <a:pt x="1602" y="242"/>
                    </a:lnTo>
                    <a:cubicBezTo>
                      <a:pt x="1635" y="142"/>
                      <a:pt x="1535" y="42"/>
                      <a:pt x="1435" y="9"/>
                    </a:cubicBezTo>
                    <a:cubicBezTo>
                      <a:pt x="1412" y="3"/>
                      <a:pt x="1390" y="0"/>
                      <a:pt x="1369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48"/>
              <p:cNvSpPr/>
              <p:nvPr/>
            </p:nvSpPr>
            <p:spPr>
              <a:xfrm rot="-241653">
                <a:off x="659920" y="3041874"/>
                <a:ext cx="93947" cy="175624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4804" extrusionOk="0">
                    <a:moveTo>
                      <a:pt x="512" y="1"/>
                    </a:moveTo>
                    <a:cubicBezTo>
                      <a:pt x="435" y="1"/>
                      <a:pt x="361" y="41"/>
                      <a:pt x="334" y="134"/>
                    </a:cubicBezTo>
                    <a:cubicBezTo>
                      <a:pt x="267" y="401"/>
                      <a:pt x="1" y="1701"/>
                      <a:pt x="367" y="2235"/>
                    </a:cubicBezTo>
                    <a:cubicBezTo>
                      <a:pt x="434" y="2369"/>
                      <a:pt x="568" y="2435"/>
                      <a:pt x="701" y="2469"/>
                    </a:cubicBezTo>
                    <a:cubicBezTo>
                      <a:pt x="730" y="2473"/>
                      <a:pt x="758" y="2474"/>
                      <a:pt x="787" y="2474"/>
                    </a:cubicBezTo>
                    <a:cubicBezTo>
                      <a:pt x="1254" y="2474"/>
                      <a:pt x="1686" y="1973"/>
                      <a:pt x="1969" y="1501"/>
                    </a:cubicBezTo>
                    <a:lnTo>
                      <a:pt x="1969" y="1501"/>
                    </a:lnTo>
                    <a:cubicBezTo>
                      <a:pt x="1969" y="2235"/>
                      <a:pt x="1935" y="3303"/>
                      <a:pt x="1635" y="3870"/>
                    </a:cubicBezTo>
                    <a:cubicBezTo>
                      <a:pt x="1452" y="4206"/>
                      <a:pt x="1240" y="4374"/>
                      <a:pt x="1026" y="4374"/>
                    </a:cubicBezTo>
                    <a:cubicBezTo>
                      <a:pt x="1007" y="4374"/>
                      <a:pt x="987" y="4373"/>
                      <a:pt x="968" y="4370"/>
                    </a:cubicBezTo>
                    <a:cubicBezTo>
                      <a:pt x="734" y="4337"/>
                      <a:pt x="568" y="4137"/>
                      <a:pt x="501" y="3903"/>
                    </a:cubicBezTo>
                    <a:cubicBezTo>
                      <a:pt x="473" y="3821"/>
                      <a:pt x="378" y="3761"/>
                      <a:pt x="290" y="3761"/>
                    </a:cubicBezTo>
                    <a:cubicBezTo>
                      <a:pt x="271" y="3761"/>
                      <a:pt x="252" y="3764"/>
                      <a:pt x="234" y="3770"/>
                    </a:cubicBezTo>
                    <a:cubicBezTo>
                      <a:pt x="134" y="3803"/>
                      <a:pt x="67" y="3936"/>
                      <a:pt x="101" y="4036"/>
                    </a:cubicBezTo>
                    <a:cubicBezTo>
                      <a:pt x="201" y="4437"/>
                      <a:pt x="534" y="4737"/>
                      <a:pt x="935" y="4804"/>
                    </a:cubicBezTo>
                    <a:lnTo>
                      <a:pt x="1001" y="4804"/>
                    </a:lnTo>
                    <a:cubicBezTo>
                      <a:pt x="1235" y="4804"/>
                      <a:pt x="1635" y="4704"/>
                      <a:pt x="2002" y="4070"/>
                    </a:cubicBezTo>
                    <a:cubicBezTo>
                      <a:pt x="2569" y="3069"/>
                      <a:pt x="2336" y="801"/>
                      <a:pt x="2336" y="701"/>
                    </a:cubicBezTo>
                    <a:cubicBezTo>
                      <a:pt x="2336" y="634"/>
                      <a:pt x="2269" y="534"/>
                      <a:pt x="2202" y="534"/>
                    </a:cubicBezTo>
                    <a:cubicBezTo>
                      <a:pt x="2177" y="526"/>
                      <a:pt x="2152" y="521"/>
                      <a:pt x="2128" y="521"/>
                    </a:cubicBezTo>
                    <a:cubicBezTo>
                      <a:pt x="2056" y="521"/>
                      <a:pt x="1994" y="559"/>
                      <a:pt x="1969" y="634"/>
                    </a:cubicBezTo>
                    <a:cubicBezTo>
                      <a:pt x="1680" y="1244"/>
                      <a:pt x="1144" y="2039"/>
                      <a:pt x="807" y="2039"/>
                    </a:cubicBezTo>
                    <a:cubicBezTo>
                      <a:pt x="793" y="2039"/>
                      <a:pt x="780" y="2038"/>
                      <a:pt x="768" y="2035"/>
                    </a:cubicBezTo>
                    <a:cubicBezTo>
                      <a:pt x="768" y="2035"/>
                      <a:pt x="734" y="2035"/>
                      <a:pt x="701" y="1968"/>
                    </a:cubicBezTo>
                    <a:cubicBezTo>
                      <a:pt x="501" y="1701"/>
                      <a:pt x="634" y="767"/>
                      <a:pt x="734" y="234"/>
                    </a:cubicBezTo>
                    <a:cubicBezTo>
                      <a:pt x="755" y="93"/>
                      <a:pt x="629" y="1"/>
                      <a:pt x="512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48"/>
              <p:cNvSpPr/>
              <p:nvPr/>
            </p:nvSpPr>
            <p:spPr>
              <a:xfrm rot="-241653">
                <a:off x="776614" y="3137082"/>
                <a:ext cx="104914" cy="104921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2870" extrusionOk="0">
                    <a:moveTo>
                      <a:pt x="1268" y="1"/>
                    </a:moveTo>
                    <a:cubicBezTo>
                      <a:pt x="1135" y="1"/>
                      <a:pt x="868" y="1"/>
                      <a:pt x="467" y="1135"/>
                    </a:cubicBezTo>
                    <a:lnTo>
                      <a:pt x="467" y="267"/>
                    </a:lnTo>
                    <a:cubicBezTo>
                      <a:pt x="501" y="151"/>
                      <a:pt x="376" y="92"/>
                      <a:pt x="251" y="92"/>
                    </a:cubicBezTo>
                    <a:cubicBezTo>
                      <a:pt x="126" y="92"/>
                      <a:pt x="0" y="151"/>
                      <a:pt x="34" y="267"/>
                    </a:cubicBezTo>
                    <a:lnTo>
                      <a:pt x="34" y="2669"/>
                    </a:lnTo>
                    <a:cubicBezTo>
                      <a:pt x="34" y="2769"/>
                      <a:pt x="134" y="2869"/>
                      <a:pt x="234" y="2869"/>
                    </a:cubicBezTo>
                    <a:lnTo>
                      <a:pt x="267" y="2869"/>
                    </a:lnTo>
                    <a:cubicBezTo>
                      <a:pt x="367" y="2869"/>
                      <a:pt x="434" y="2803"/>
                      <a:pt x="467" y="2703"/>
                    </a:cubicBezTo>
                    <a:cubicBezTo>
                      <a:pt x="634" y="1935"/>
                      <a:pt x="901" y="1201"/>
                      <a:pt x="1235" y="501"/>
                    </a:cubicBezTo>
                    <a:cubicBezTo>
                      <a:pt x="1235" y="501"/>
                      <a:pt x="1235" y="534"/>
                      <a:pt x="1235" y="534"/>
                    </a:cubicBezTo>
                    <a:cubicBezTo>
                      <a:pt x="1301" y="801"/>
                      <a:pt x="1335" y="1035"/>
                      <a:pt x="1401" y="1268"/>
                    </a:cubicBezTo>
                    <a:cubicBezTo>
                      <a:pt x="1535" y="2002"/>
                      <a:pt x="1635" y="2502"/>
                      <a:pt x="2002" y="2536"/>
                    </a:cubicBezTo>
                    <a:cubicBezTo>
                      <a:pt x="2028" y="2543"/>
                      <a:pt x="2054" y="2547"/>
                      <a:pt x="2080" y="2547"/>
                    </a:cubicBezTo>
                    <a:cubicBezTo>
                      <a:pt x="2295" y="2547"/>
                      <a:pt x="2539" y="2306"/>
                      <a:pt x="2836" y="1802"/>
                    </a:cubicBezTo>
                    <a:cubicBezTo>
                      <a:pt x="2869" y="1702"/>
                      <a:pt x="2869" y="1568"/>
                      <a:pt x="2769" y="1502"/>
                    </a:cubicBezTo>
                    <a:cubicBezTo>
                      <a:pt x="2734" y="1478"/>
                      <a:pt x="2694" y="1467"/>
                      <a:pt x="2655" y="1467"/>
                    </a:cubicBezTo>
                    <a:cubicBezTo>
                      <a:pt x="2583" y="1467"/>
                      <a:pt x="2512" y="1504"/>
                      <a:pt x="2469" y="1568"/>
                    </a:cubicBezTo>
                    <a:cubicBezTo>
                      <a:pt x="2369" y="1769"/>
                      <a:pt x="2235" y="1969"/>
                      <a:pt x="2069" y="2102"/>
                    </a:cubicBezTo>
                    <a:cubicBezTo>
                      <a:pt x="1968" y="1802"/>
                      <a:pt x="1868" y="1502"/>
                      <a:pt x="1835" y="1201"/>
                    </a:cubicBezTo>
                    <a:cubicBezTo>
                      <a:pt x="1802" y="968"/>
                      <a:pt x="1735" y="701"/>
                      <a:pt x="1668" y="434"/>
                    </a:cubicBezTo>
                    <a:cubicBezTo>
                      <a:pt x="1635" y="334"/>
                      <a:pt x="1568" y="1"/>
                      <a:pt x="1268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3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1"/>
          <p:cNvSpPr/>
          <p:nvPr/>
        </p:nvSpPr>
        <p:spPr>
          <a:xfrm rot="-4519154">
            <a:off x="566658" y="926325"/>
            <a:ext cx="1971299" cy="2129081"/>
          </a:xfrm>
          <a:custGeom>
            <a:avLst/>
            <a:gdLst/>
            <a:ahLst/>
            <a:cxnLst/>
            <a:rect l="l" t="t" r="r" b="b"/>
            <a:pathLst>
              <a:path w="41417" h="44732" extrusionOk="0">
                <a:moveTo>
                  <a:pt x="10248" y="0"/>
                </a:moveTo>
                <a:cubicBezTo>
                  <a:pt x="8739" y="0"/>
                  <a:pt x="7293" y="171"/>
                  <a:pt x="5975" y="576"/>
                </a:cubicBezTo>
                <a:cubicBezTo>
                  <a:pt x="2966" y="1490"/>
                  <a:pt x="714" y="3719"/>
                  <a:pt x="380" y="8043"/>
                </a:cubicBezTo>
                <a:cubicBezTo>
                  <a:pt x="1" y="12613"/>
                  <a:pt x="1829" y="17450"/>
                  <a:pt x="2988" y="21819"/>
                </a:cubicBezTo>
                <a:cubicBezTo>
                  <a:pt x="4637" y="28038"/>
                  <a:pt x="1160" y="35995"/>
                  <a:pt x="5328" y="41479"/>
                </a:cubicBezTo>
                <a:cubicBezTo>
                  <a:pt x="7109" y="43825"/>
                  <a:pt x="9942" y="44731"/>
                  <a:pt x="13109" y="44731"/>
                </a:cubicBezTo>
                <a:cubicBezTo>
                  <a:pt x="19299" y="44731"/>
                  <a:pt x="26768" y="41270"/>
                  <a:pt x="30160" y="38336"/>
                </a:cubicBezTo>
                <a:cubicBezTo>
                  <a:pt x="37248" y="32206"/>
                  <a:pt x="41416" y="20816"/>
                  <a:pt x="36222" y="12412"/>
                </a:cubicBezTo>
                <a:cubicBezTo>
                  <a:pt x="33458" y="7954"/>
                  <a:pt x="28867" y="4878"/>
                  <a:pt x="23963" y="3050"/>
                </a:cubicBezTo>
                <a:cubicBezTo>
                  <a:pt x="20111" y="1620"/>
                  <a:pt x="14888" y="0"/>
                  <a:pt x="10248" y="0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51"/>
          <p:cNvSpPr txBox="1">
            <a:spLocks noGrp="1"/>
          </p:cNvSpPr>
          <p:nvPr>
            <p:ph type="title"/>
          </p:nvPr>
        </p:nvSpPr>
        <p:spPr>
          <a:xfrm>
            <a:off x="635525" y="2856625"/>
            <a:ext cx="3977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Procedure</a:t>
            </a:r>
            <a:endParaRPr sz="4400" dirty="0"/>
          </a:p>
        </p:txBody>
      </p:sp>
      <p:sp>
        <p:nvSpPr>
          <p:cNvPr id="701" name="Google Shape;701;p51"/>
          <p:cNvSpPr txBox="1">
            <a:spLocks noGrp="1"/>
          </p:cNvSpPr>
          <p:nvPr>
            <p:ph type="title" idx="2"/>
          </p:nvPr>
        </p:nvSpPr>
        <p:spPr>
          <a:xfrm>
            <a:off x="651250" y="733400"/>
            <a:ext cx="2350800" cy="20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702" name="Google Shape;702;p51"/>
          <p:cNvSpPr txBox="1">
            <a:spLocks noGrp="1"/>
          </p:cNvSpPr>
          <p:nvPr>
            <p:ph type="subTitle" idx="1"/>
          </p:nvPr>
        </p:nvSpPr>
        <p:spPr>
          <a:xfrm>
            <a:off x="635525" y="3709180"/>
            <a:ext cx="4227900" cy="3795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Lo anterior aplicado a VDF</a:t>
            </a:r>
            <a:endParaRPr dirty="0"/>
          </a:p>
        </p:txBody>
      </p:sp>
      <p:grpSp>
        <p:nvGrpSpPr>
          <p:cNvPr id="756" name="Google Shape;756;p51"/>
          <p:cNvGrpSpPr/>
          <p:nvPr/>
        </p:nvGrpSpPr>
        <p:grpSpPr>
          <a:xfrm rot="124144">
            <a:off x="2436507" y="528049"/>
            <a:ext cx="5726996" cy="897752"/>
            <a:chOff x="5015525" y="761725"/>
            <a:chExt cx="3968700" cy="622125"/>
          </a:xfrm>
        </p:grpSpPr>
        <p:sp>
          <p:nvSpPr>
            <p:cNvPr id="757" name="Google Shape;757;p51"/>
            <p:cNvSpPr/>
            <p:nvPr/>
          </p:nvSpPr>
          <p:spPr>
            <a:xfrm>
              <a:off x="5015525" y="850100"/>
              <a:ext cx="88000" cy="260225"/>
            </a:xfrm>
            <a:custGeom>
              <a:avLst/>
              <a:gdLst/>
              <a:ahLst/>
              <a:cxnLst/>
              <a:rect l="l" t="t" r="r" b="b"/>
              <a:pathLst>
                <a:path w="3520" h="10409" extrusionOk="0">
                  <a:moveTo>
                    <a:pt x="3202" y="1"/>
                  </a:moveTo>
                  <a:cubicBezTo>
                    <a:pt x="2977" y="1"/>
                    <a:pt x="2328" y="26"/>
                    <a:pt x="2036" y="435"/>
                  </a:cubicBezTo>
                  <a:cubicBezTo>
                    <a:pt x="1869" y="668"/>
                    <a:pt x="1869" y="1002"/>
                    <a:pt x="2002" y="1269"/>
                  </a:cubicBezTo>
                  <a:cubicBezTo>
                    <a:pt x="2169" y="1669"/>
                    <a:pt x="2703" y="3170"/>
                    <a:pt x="2002" y="3604"/>
                  </a:cubicBezTo>
                  <a:lnTo>
                    <a:pt x="168" y="4738"/>
                  </a:lnTo>
                  <a:cubicBezTo>
                    <a:pt x="1" y="4838"/>
                    <a:pt x="34" y="5071"/>
                    <a:pt x="201" y="5138"/>
                  </a:cubicBezTo>
                  <a:cubicBezTo>
                    <a:pt x="968" y="5472"/>
                    <a:pt x="1535" y="6172"/>
                    <a:pt x="1736" y="7006"/>
                  </a:cubicBezTo>
                  <a:cubicBezTo>
                    <a:pt x="1969" y="8307"/>
                    <a:pt x="1068" y="9975"/>
                    <a:pt x="1068" y="9975"/>
                  </a:cubicBezTo>
                  <a:cubicBezTo>
                    <a:pt x="1035" y="10042"/>
                    <a:pt x="1035" y="10142"/>
                    <a:pt x="1068" y="10208"/>
                  </a:cubicBezTo>
                  <a:cubicBezTo>
                    <a:pt x="1102" y="10275"/>
                    <a:pt x="1168" y="10309"/>
                    <a:pt x="1235" y="10309"/>
                  </a:cubicBezTo>
                  <a:lnTo>
                    <a:pt x="3003" y="10409"/>
                  </a:lnTo>
                  <a:cubicBezTo>
                    <a:pt x="3103" y="10409"/>
                    <a:pt x="3203" y="10309"/>
                    <a:pt x="3203" y="10208"/>
                  </a:cubicBezTo>
                  <a:cubicBezTo>
                    <a:pt x="3203" y="10075"/>
                    <a:pt x="3137" y="9975"/>
                    <a:pt x="3003" y="9975"/>
                  </a:cubicBezTo>
                  <a:lnTo>
                    <a:pt x="1602" y="9908"/>
                  </a:lnTo>
                  <a:cubicBezTo>
                    <a:pt x="1869" y="9341"/>
                    <a:pt x="2369" y="8040"/>
                    <a:pt x="2169" y="6939"/>
                  </a:cubicBezTo>
                  <a:cubicBezTo>
                    <a:pt x="1969" y="6106"/>
                    <a:pt x="1469" y="5372"/>
                    <a:pt x="735" y="4938"/>
                  </a:cubicBezTo>
                  <a:lnTo>
                    <a:pt x="2236" y="4004"/>
                  </a:lnTo>
                  <a:cubicBezTo>
                    <a:pt x="2936" y="3604"/>
                    <a:pt x="3003" y="2503"/>
                    <a:pt x="2403" y="1102"/>
                  </a:cubicBezTo>
                  <a:cubicBezTo>
                    <a:pt x="2336" y="969"/>
                    <a:pt x="2336" y="835"/>
                    <a:pt x="2403" y="702"/>
                  </a:cubicBezTo>
                  <a:cubicBezTo>
                    <a:pt x="2569" y="468"/>
                    <a:pt x="3103" y="468"/>
                    <a:pt x="3237" y="468"/>
                  </a:cubicBezTo>
                  <a:cubicBezTo>
                    <a:pt x="3252" y="472"/>
                    <a:pt x="3267" y="474"/>
                    <a:pt x="3281" y="474"/>
                  </a:cubicBezTo>
                  <a:cubicBezTo>
                    <a:pt x="3499" y="474"/>
                    <a:pt x="3520" y="33"/>
                    <a:pt x="3293" y="33"/>
                  </a:cubicBezTo>
                  <a:cubicBezTo>
                    <a:pt x="3286" y="33"/>
                    <a:pt x="3278" y="33"/>
                    <a:pt x="3270" y="35"/>
                  </a:cubicBezTo>
                  <a:lnTo>
                    <a:pt x="3270" y="1"/>
                  </a:lnTo>
                  <a:cubicBezTo>
                    <a:pt x="3257" y="1"/>
                    <a:pt x="3234" y="1"/>
                    <a:pt x="3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5280725" y="861700"/>
              <a:ext cx="72575" cy="243625"/>
            </a:xfrm>
            <a:custGeom>
              <a:avLst/>
              <a:gdLst/>
              <a:ahLst/>
              <a:cxnLst/>
              <a:rect l="l" t="t" r="r" b="b"/>
              <a:pathLst>
                <a:path w="2903" h="9745" extrusionOk="0">
                  <a:moveTo>
                    <a:pt x="1684" y="0"/>
                  </a:moveTo>
                  <a:cubicBezTo>
                    <a:pt x="1094" y="0"/>
                    <a:pt x="349" y="360"/>
                    <a:pt x="167" y="438"/>
                  </a:cubicBezTo>
                  <a:cubicBezTo>
                    <a:pt x="34" y="505"/>
                    <a:pt x="1" y="605"/>
                    <a:pt x="67" y="738"/>
                  </a:cubicBezTo>
                  <a:cubicBezTo>
                    <a:pt x="92" y="813"/>
                    <a:pt x="174" y="851"/>
                    <a:pt x="255" y="851"/>
                  </a:cubicBezTo>
                  <a:cubicBezTo>
                    <a:pt x="282" y="851"/>
                    <a:pt x="309" y="846"/>
                    <a:pt x="334" y="838"/>
                  </a:cubicBezTo>
                  <a:cubicBezTo>
                    <a:pt x="733" y="652"/>
                    <a:pt x="1324" y="423"/>
                    <a:pt x="1682" y="423"/>
                  </a:cubicBezTo>
                  <a:cubicBezTo>
                    <a:pt x="1772" y="423"/>
                    <a:pt x="1848" y="437"/>
                    <a:pt x="1902" y="471"/>
                  </a:cubicBezTo>
                  <a:cubicBezTo>
                    <a:pt x="1902" y="471"/>
                    <a:pt x="1969" y="505"/>
                    <a:pt x="1969" y="638"/>
                  </a:cubicBezTo>
                  <a:cubicBezTo>
                    <a:pt x="1969" y="972"/>
                    <a:pt x="1535" y="1539"/>
                    <a:pt x="1168" y="2039"/>
                  </a:cubicBezTo>
                  <a:cubicBezTo>
                    <a:pt x="601" y="2773"/>
                    <a:pt x="1" y="3540"/>
                    <a:pt x="568" y="4040"/>
                  </a:cubicBezTo>
                  <a:cubicBezTo>
                    <a:pt x="881" y="4325"/>
                    <a:pt x="1316" y="4489"/>
                    <a:pt x="1769" y="4489"/>
                  </a:cubicBezTo>
                  <a:cubicBezTo>
                    <a:pt x="1846" y="4489"/>
                    <a:pt x="1924" y="4484"/>
                    <a:pt x="2002" y="4474"/>
                  </a:cubicBezTo>
                  <a:lnTo>
                    <a:pt x="2002" y="4474"/>
                  </a:lnTo>
                  <a:cubicBezTo>
                    <a:pt x="2169" y="6075"/>
                    <a:pt x="2202" y="8544"/>
                    <a:pt x="1635" y="8911"/>
                  </a:cubicBezTo>
                  <a:cubicBezTo>
                    <a:pt x="1142" y="9239"/>
                    <a:pt x="814" y="9302"/>
                    <a:pt x="634" y="9302"/>
                  </a:cubicBezTo>
                  <a:cubicBezTo>
                    <a:pt x="522" y="9302"/>
                    <a:pt x="468" y="9277"/>
                    <a:pt x="468" y="9277"/>
                  </a:cubicBezTo>
                  <a:cubicBezTo>
                    <a:pt x="432" y="9254"/>
                    <a:pt x="388" y="9243"/>
                    <a:pt x="345" y="9243"/>
                  </a:cubicBezTo>
                  <a:cubicBezTo>
                    <a:pt x="266" y="9243"/>
                    <a:pt x="189" y="9280"/>
                    <a:pt x="167" y="9344"/>
                  </a:cubicBezTo>
                  <a:cubicBezTo>
                    <a:pt x="101" y="9444"/>
                    <a:pt x="134" y="9578"/>
                    <a:pt x="234" y="9644"/>
                  </a:cubicBezTo>
                  <a:cubicBezTo>
                    <a:pt x="367" y="9711"/>
                    <a:pt x="501" y="9744"/>
                    <a:pt x="634" y="9744"/>
                  </a:cubicBezTo>
                  <a:cubicBezTo>
                    <a:pt x="1101" y="9711"/>
                    <a:pt x="1502" y="9544"/>
                    <a:pt x="1869" y="9277"/>
                  </a:cubicBezTo>
                  <a:cubicBezTo>
                    <a:pt x="2903" y="8644"/>
                    <a:pt x="2502" y="4941"/>
                    <a:pt x="2402" y="4174"/>
                  </a:cubicBezTo>
                  <a:cubicBezTo>
                    <a:pt x="2402" y="4107"/>
                    <a:pt x="2369" y="4040"/>
                    <a:pt x="2302" y="4040"/>
                  </a:cubicBezTo>
                  <a:cubicBezTo>
                    <a:pt x="2269" y="4024"/>
                    <a:pt x="2235" y="4015"/>
                    <a:pt x="2206" y="4015"/>
                  </a:cubicBezTo>
                  <a:cubicBezTo>
                    <a:pt x="2177" y="4015"/>
                    <a:pt x="2152" y="4024"/>
                    <a:pt x="2135" y="4040"/>
                  </a:cubicBezTo>
                  <a:cubicBezTo>
                    <a:pt x="2021" y="4065"/>
                    <a:pt x="1907" y="4077"/>
                    <a:pt x="1794" y="4077"/>
                  </a:cubicBezTo>
                  <a:cubicBezTo>
                    <a:pt x="1446" y="4077"/>
                    <a:pt x="1111" y="3959"/>
                    <a:pt x="834" y="3707"/>
                  </a:cubicBezTo>
                  <a:cubicBezTo>
                    <a:pt x="601" y="3507"/>
                    <a:pt x="1101" y="2840"/>
                    <a:pt x="1502" y="2306"/>
                  </a:cubicBezTo>
                  <a:cubicBezTo>
                    <a:pt x="1969" y="1705"/>
                    <a:pt x="2402" y="1138"/>
                    <a:pt x="2402" y="638"/>
                  </a:cubicBezTo>
                  <a:cubicBezTo>
                    <a:pt x="2402" y="438"/>
                    <a:pt x="2302" y="204"/>
                    <a:pt x="2135" y="104"/>
                  </a:cubicBezTo>
                  <a:cubicBezTo>
                    <a:pt x="2009" y="30"/>
                    <a:pt x="1853" y="0"/>
                    <a:pt x="16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1"/>
            <p:cNvSpPr/>
            <p:nvPr/>
          </p:nvSpPr>
          <p:spPr>
            <a:xfrm>
              <a:off x="5110600" y="937050"/>
              <a:ext cx="100050" cy="106575"/>
            </a:xfrm>
            <a:custGeom>
              <a:avLst/>
              <a:gdLst/>
              <a:ahLst/>
              <a:cxnLst/>
              <a:rect l="l" t="t" r="r" b="b"/>
              <a:pathLst>
                <a:path w="4002" h="4263" extrusionOk="0">
                  <a:moveTo>
                    <a:pt x="3122" y="1"/>
                  </a:moveTo>
                  <a:cubicBezTo>
                    <a:pt x="3038" y="1"/>
                    <a:pt x="2952" y="48"/>
                    <a:pt x="2903" y="159"/>
                  </a:cubicBezTo>
                  <a:cubicBezTo>
                    <a:pt x="2669" y="693"/>
                    <a:pt x="2402" y="1327"/>
                    <a:pt x="2102" y="1927"/>
                  </a:cubicBezTo>
                  <a:cubicBezTo>
                    <a:pt x="1802" y="1193"/>
                    <a:pt x="1568" y="526"/>
                    <a:pt x="1568" y="526"/>
                  </a:cubicBezTo>
                  <a:cubicBezTo>
                    <a:pt x="1531" y="413"/>
                    <a:pt x="1450" y="366"/>
                    <a:pt x="1368" y="366"/>
                  </a:cubicBezTo>
                  <a:cubicBezTo>
                    <a:pt x="1233" y="366"/>
                    <a:pt x="1093" y="493"/>
                    <a:pt x="1135" y="659"/>
                  </a:cubicBezTo>
                  <a:cubicBezTo>
                    <a:pt x="1168" y="726"/>
                    <a:pt x="1502" y="1560"/>
                    <a:pt x="1835" y="2427"/>
                  </a:cubicBezTo>
                  <a:cubicBezTo>
                    <a:pt x="1635" y="2894"/>
                    <a:pt x="1368" y="3328"/>
                    <a:pt x="1001" y="3728"/>
                  </a:cubicBezTo>
                  <a:cubicBezTo>
                    <a:pt x="935" y="3762"/>
                    <a:pt x="868" y="3762"/>
                    <a:pt x="768" y="3762"/>
                  </a:cubicBezTo>
                  <a:cubicBezTo>
                    <a:pt x="601" y="3662"/>
                    <a:pt x="468" y="3328"/>
                    <a:pt x="434" y="3228"/>
                  </a:cubicBezTo>
                  <a:cubicBezTo>
                    <a:pt x="407" y="3146"/>
                    <a:pt x="334" y="3086"/>
                    <a:pt x="235" y="3086"/>
                  </a:cubicBezTo>
                  <a:cubicBezTo>
                    <a:pt x="214" y="3086"/>
                    <a:pt x="191" y="3089"/>
                    <a:pt x="167" y="3095"/>
                  </a:cubicBezTo>
                  <a:cubicBezTo>
                    <a:pt x="67" y="3128"/>
                    <a:pt x="1" y="3228"/>
                    <a:pt x="34" y="3361"/>
                  </a:cubicBezTo>
                  <a:cubicBezTo>
                    <a:pt x="101" y="3695"/>
                    <a:pt x="334" y="3962"/>
                    <a:pt x="601" y="4162"/>
                  </a:cubicBezTo>
                  <a:cubicBezTo>
                    <a:pt x="701" y="4195"/>
                    <a:pt x="768" y="4195"/>
                    <a:pt x="835" y="4195"/>
                  </a:cubicBezTo>
                  <a:cubicBezTo>
                    <a:pt x="968" y="4195"/>
                    <a:pt x="1101" y="4162"/>
                    <a:pt x="1202" y="4095"/>
                  </a:cubicBezTo>
                  <a:cubicBezTo>
                    <a:pt x="1568" y="3762"/>
                    <a:pt x="1869" y="3361"/>
                    <a:pt x="2069" y="2928"/>
                  </a:cubicBezTo>
                  <a:cubicBezTo>
                    <a:pt x="2236" y="3261"/>
                    <a:pt x="2402" y="3595"/>
                    <a:pt x="2603" y="3928"/>
                  </a:cubicBezTo>
                  <a:cubicBezTo>
                    <a:pt x="2736" y="4129"/>
                    <a:pt x="2936" y="4262"/>
                    <a:pt x="3170" y="4262"/>
                  </a:cubicBezTo>
                  <a:cubicBezTo>
                    <a:pt x="3470" y="4229"/>
                    <a:pt x="3737" y="4095"/>
                    <a:pt x="3903" y="3862"/>
                  </a:cubicBezTo>
                  <a:cubicBezTo>
                    <a:pt x="4001" y="3690"/>
                    <a:pt x="3866" y="3519"/>
                    <a:pt x="3721" y="3519"/>
                  </a:cubicBezTo>
                  <a:cubicBezTo>
                    <a:pt x="3668" y="3519"/>
                    <a:pt x="3614" y="3542"/>
                    <a:pt x="3570" y="3595"/>
                  </a:cubicBezTo>
                  <a:cubicBezTo>
                    <a:pt x="3470" y="3728"/>
                    <a:pt x="3336" y="3828"/>
                    <a:pt x="3170" y="3862"/>
                  </a:cubicBezTo>
                  <a:cubicBezTo>
                    <a:pt x="3103" y="3862"/>
                    <a:pt x="3036" y="3795"/>
                    <a:pt x="2969" y="3695"/>
                  </a:cubicBezTo>
                  <a:cubicBezTo>
                    <a:pt x="2703" y="3295"/>
                    <a:pt x="2502" y="2861"/>
                    <a:pt x="2336" y="2461"/>
                  </a:cubicBezTo>
                  <a:cubicBezTo>
                    <a:pt x="2803" y="1560"/>
                    <a:pt x="3203" y="626"/>
                    <a:pt x="3336" y="326"/>
                  </a:cubicBezTo>
                  <a:cubicBezTo>
                    <a:pt x="3399" y="137"/>
                    <a:pt x="3264" y="1"/>
                    <a:pt x="3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1"/>
            <p:cNvSpPr/>
            <p:nvPr/>
          </p:nvSpPr>
          <p:spPr>
            <a:xfrm>
              <a:off x="5227350" y="1031075"/>
              <a:ext cx="58400" cy="90100"/>
            </a:xfrm>
            <a:custGeom>
              <a:avLst/>
              <a:gdLst/>
              <a:ahLst/>
              <a:cxnLst/>
              <a:rect l="l" t="t" r="r" b="b"/>
              <a:pathLst>
                <a:path w="2336" h="3604" extrusionOk="0">
                  <a:moveTo>
                    <a:pt x="1856" y="1"/>
                  </a:moveTo>
                  <a:cubicBezTo>
                    <a:pt x="1714" y="1"/>
                    <a:pt x="1373" y="32"/>
                    <a:pt x="468" y="2069"/>
                  </a:cubicBezTo>
                  <a:lnTo>
                    <a:pt x="501" y="334"/>
                  </a:lnTo>
                  <a:cubicBezTo>
                    <a:pt x="501" y="201"/>
                    <a:pt x="434" y="101"/>
                    <a:pt x="301" y="101"/>
                  </a:cubicBezTo>
                  <a:cubicBezTo>
                    <a:pt x="167" y="101"/>
                    <a:pt x="101" y="201"/>
                    <a:pt x="67" y="301"/>
                  </a:cubicBezTo>
                  <a:lnTo>
                    <a:pt x="1" y="3203"/>
                  </a:lnTo>
                  <a:cubicBezTo>
                    <a:pt x="1" y="3303"/>
                    <a:pt x="67" y="3403"/>
                    <a:pt x="167" y="3403"/>
                  </a:cubicBezTo>
                  <a:cubicBezTo>
                    <a:pt x="185" y="3409"/>
                    <a:pt x="203" y="3412"/>
                    <a:pt x="220" y="3412"/>
                  </a:cubicBezTo>
                  <a:cubicBezTo>
                    <a:pt x="301" y="3412"/>
                    <a:pt x="373" y="3352"/>
                    <a:pt x="401" y="3270"/>
                  </a:cubicBezTo>
                  <a:cubicBezTo>
                    <a:pt x="768" y="2336"/>
                    <a:pt x="1235" y="1435"/>
                    <a:pt x="1769" y="568"/>
                  </a:cubicBezTo>
                  <a:lnTo>
                    <a:pt x="1769" y="568"/>
                  </a:lnTo>
                  <a:cubicBezTo>
                    <a:pt x="1769" y="1502"/>
                    <a:pt x="1702" y="2436"/>
                    <a:pt x="1468" y="3336"/>
                  </a:cubicBezTo>
                  <a:cubicBezTo>
                    <a:pt x="1435" y="3436"/>
                    <a:pt x="1535" y="3570"/>
                    <a:pt x="1635" y="3603"/>
                  </a:cubicBezTo>
                  <a:lnTo>
                    <a:pt x="1702" y="3603"/>
                  </a:lnTo>
                  <a:cubicBezTo>
                    <a:pt x="1802" y="3603"/>
                    <a:pt x="1869" y="3537"/>
                    <a:pt x="1902" y="3436"/>
                  </a:cubicBezTo>
                  <a:cubicBezTo>
                    <a:pt x="1902" y="3336"/>
                    <a:pt x="2336" y="1435"/>
                    <a:pt x="2169" y="368"/>
                  </a:cubicBezTo>
                  <a:cubicBezTo>
                    <a:pt x="2136" y="101"/>
                    <a:pt x="1969" y="34"/>
                    <a:pt x="1869" y="1"/>
                  </a:cubicBezTo>
                  <a:cubicBezTo>
                    <a:pt x="1865" y="1"/>
                    <a:pt x="1860" y="1"/>
                    <a:pt x="18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5369125" y="952700"/>
              <a:ext cx="60900" cy="57550"/>
            </a:xfrm>
            <a:custGeom>
              <a:avLst/>
              <a:gdLst/>
              <a:ahLst/>
              <a:cxnLst/>
              <a:rect l="l" t="t" r="r" b="b"/>
              <a:pathLst>
                <a:path w="2436" h="2302" extrusionOk="0">
                  <a:moveTo>
                    <a:pt x="1468" y="0"/>
                  </a:moveTo>
                  <a:cubicBezTo>
                    <a:pt x="1335" y="0"/>
                    <a:pt x="1235" y="67"/>
                    <a:pt x="1235" y="200"/>
                  </a:cubicBezTo>
                  <a:lnTo>
                    <a:pt x="1135" y="801"/>
                  </a:lnTo>
                  <a:lnTo>
                    <a:pt x="267" y="701"/>
                  </a:lnTo>
                  <a:cubicBezTo>
                    <a:pt x="134" y="701"/>
                    <a:pt x="34" y="801"/>
                    <a:pt x="0" y="901"/>
                  </a:cubicBezTo>
                  <a:cubicBezTo>
                    <a:pt x="0" y="1034"/>
                    <a:pt x="100" y="1134"/>
                    <a:pt x="201" y="1134"/>
                  </a:cubicBezTo>
                  <a:lnTo>
                    <a:pt x="1101" y="1234"/>
                  </a:lnTo>
                  <a:lnTo>
                    <a:pt x="968" y="2068"/>
                  </a:lnTo>
                  <a:cubicBezTo>
                    <a:pt x="968" y="2168"/>
                    <a:pt x="1034" y="2268"/>
                    <a:pt x="1168" y="2302"/>
                  </a:cubicBezTo>
                  <a:lnTo>
                    <a:pt x="1201" y="2302"/>
                  </a:lnTo>
                  <a:cubicBezTo>
                    <a:pt x="1301" y="2302"/>
                    <a:pt x="1368" y="2235"/>
                    <a:pt x="1401" y="2102"/>
                  </a:cubicBezTo>
                  <a:lnTo>
                    <a:pt x="1535" y="1268"/>
                  </a:lnTo>
                  <a:lnTo>
                    <a:pt x="2202" y="1334"/>
                  </a:lnTo>
                  <a:cubicBezTo>
                    <a:pt x="2435" y="1268"/>
                    <a:pt x="2435" y="1001"/>
                    <a:pt x="2202" y="934"/>
                  </a:cubicBezTo>
                  <a:lnTo>
                    <a:pt x="2235" y="867"/>
                  </a:lnTo>
                  <a:lnTo>
                    <a:pt x="1568" y="834"/>
                  </a:lnTo>
                  <a:lnTo>
                    <a:pt x="1668" y="267"/>
                  </a:lnTo>
                  <a:cubicBezTo>
                    <a:pt x="1668" y="134"/>
                    <a:pt x="1602" y="33"/>
                    <a:pt x="1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5437500" y="865350"/>
              <a:ext cx="59250" cy="262500"/>
            </a:xfrm>
            <a:custGeom>
              <a:avLst/>
              <a:gdLst/>
              <a:ahLst/>
              <a:cxnLst/>
              <a:rect l="l" t="t" r="r" b="b"/>
              <a:pathLst>
                <a:path w="2370" h="10500" extrusionOk="0">
                  <a:moveTo>
                    <a:pt x="1290" y="1"/>
                  </a:moveTo>
                  <a:cubicBezTo>
                    <a:pt x="1163" y="1"/>
                    <a:pt x="1041" y="26"/>
                    <a:pt x="935" y="92"/>
                  </a:cubicBezTo>
                  <a:cubicBezTo>
                    <a:pt x="701" y="225"/>
                    <a:pt x="601" y="492"/>
                    <a:pt x="668" y="759"/>
                  </a:cubicBezTo>
                  <a:cubicBezTo>
                    <a:pt x="701" y="1126"/>
                    <a:pt x="801" y="1493"/>
                    <a:pt x="935" y="1826"/>
                  </a:cubicBezTo>
                  <a:cubicBezTo>
                    <a:pt x="1101" y="2327"/>
                    <a:pt x="1235" y="2694"/>
                    <a:pt x="968" y="3161"/>
                  </a:cubicBezTo>
                  <a:cubicBezTo>
                    <a:pt x="534" y="3861"/>
                    <a:pt x="268" y="3928"/>
                    <a:pt x="268" y="3928"/>
                  </a:cubicBezTo>
                  <a:cubicBezTo>
                    <a:pt x="101" y="3928"/>
                    <a:pt x="1" y="4161"/>
                    <a:pt x="101" y="4295"/>
                  </a:cubicBezTo>
                  <a:cubicBezTo>
                    <a:pt x="534" y="4795"/>
                    <a:pt x="735" y="5462"/>
                    <a:pt x="668" y="6129"/>
                  </a:cubicBezTo>
                  <a:cubicBezTo>
                    <a:pt x="568" y="6863"/>
                    <a:pt x="334" y="9799"/>
                    <a:pt x="835" y="10166"/>
                  </a:cubicBezTo>
                  <a:cubicBezTo>
                    <a:pt x="1202" y="10399"/>
                    <a:pt x="1602" y="10499"/>
                    <a:pt x="2035" y="10499"/>
                  </a:cubicBezTo>
                  <a:cubicBezTo>
                    <a:pt x="2236" y="10432"/>
                    <a:pt x="2236" y="10132"/>
                    <a:pt x="2035" y="10065"/>
                  </a:cubicBezTo>
                  <a:cubicBezTo>
                    <a:pt x="1702" y="10065"/>
                    <a:pt x="1402" y="9999"/>
                    <a:pt x="1101" y="9865"/>
                  </a:cubicBezTo>
                  <a:cubicBezTo>
                    <a:pt x="901" y="9632"/>
                    <a:pt x="901" y="7530"/>
                    <a:pt x="1101" y="6229"/>
                  </a:cubicBezTo>
                  <a:cubicBezTo>
                    <a:pt x="1202" y="5529"/>
                    <a:pt x="1035" y="4828"/>
                    <a:pt x="634" y="4261"/>
                  </a:cubicBezTo>
                  <a:cubicBezTo>
                    <a:pt x="935" y="4028"/>
                    <a:pt x="1168" y="3761"/>
                    <a:pt x="1335" y="3427"/>
                  </a:cubicBezTo>
                  <a:cubicBezTo>
                    <a:pt x="1735" y="2794"/>
                    <a:pt x="1535" y="2260"/>
                    <a:pt x="1335" y="1726"/>
                  </a:cubicBezTo>
                  <a:cubicBezTo>
                    <a:pt x="1235" y="1426"/>
                    <a:pt x="1135" y="1092"/>
                    <a:pt x="1101" y="759"/>
                  </a:cubicBezTo>
                  <a:cubicBezTo>
                    <a:pt x="1101" y="692"/>
                    <a:pt x="1101" y="525"/>
                    <a:pt x="1168" y="492"/>
                  </a:cubicBezTo>
                  <a:cubicBezTo>
                    <a:pt x="1197" y="471"/>
                    <a:pt x="1239" y="461"/>
                    <a:pt x="1290" y="461"/>
                  </a:cubicBezTo>
                  <a:cubicBezTo>
                    <a:pt x="1479" y="461"/>
                    <a:pt x="1792" y="587"/>
                    <a:pt x="2002" y="692"/>
                  </a:cubicBezTo>
                  <a:cubicBezTo>
                    <a:pt x="2038" y="716"/>
                    <a:pt x="2077" y="727"/>
                    <a:pt x="2117" y="727"/>
                  </a:cubicBezTo>
                  <a:cubicBezTo>
                    <a:pt x="2188" y="727"/>
                    <a:pt x="2259" y="690"/>
                    <a:pt x="2302" y="625"/>
                  </a:cubicBezTo>
                  <a:cubicBezTo>
                    <a:pt x="2369" y="525"/>
                    <a:pt x="2336" y="359"/>
                    <a:pt x="2236" y="292"/>
                  </a:cubicBezTo>
                  <a:cubicBezTo>
                    <a:pt x="2110" y="241"/>
                    <a:pt x="1680" y="1"/>
                    <a:pt x="1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5504225" y="924500"/>
              <a:ext cx="92575" cy="175275"/>
            </a:xfrm>
            <a:custGeom>
              <a:avLst/>
              <a:gdLst/>
              <a:ahLst/>
              <a:cxnLst/>
              <a:rect l="l" t="t" r="r" b="b"/>
              <a:pathLst>
                <a:path w="3703" h="7011" extrusionOk="0">
                  <a:moveTo>
                    <a:pt x="2369" y="4430"/>
                  </a:moveTo>
                  <a:lnTo>
                    <a:pt x="2369" y="4430"/>
                  </a:lnTo>
                  <a:cubicBezTo>
                    <a:pt x="2335" y="4764"/>
                    <a:pt x="2302" y="5031"/>
                    <a:pt x="2302" y="5298"/>
                  </a:cubicBezTo>
                  <a:cubicBezTo>
                    <a:pt x="2269" y="6298"/>
                    <a:pt x="2235" y="6499"/>
                    <a:pt x="1501" y="6532"/>
                  </a:cubicBezTo>
                  <a:cubicBezTo>
                    <a:pt x="1454" y="6535"/>
                    <a:pt x="1407" y="6537"/>
                    <a:pt x="1362" y="6537"/>
                  </a:cubicBezTo>
                  <a:cubicBezTo>
                    <a:pt x="962" y="6537"/>
                    <a:pt x="657" y="6408"/>
                    <a:pt x="567" y="6198"/>
                  </a:cubicBezTo>
                  <a:cubicBezTo>
                    <a:pt x="467" y="5898"/>
                    <a:pt x="567" y="5598"/>
                    <a:pt x="801" y="5431"/>
                  </a:cubicBezTo>
                  <a:cubicBezTo>
                    <a:pt x="1268" y="5031"/>
                    <a:pt x="1802" y="4697"/>
                    <a:pt x="2369" y="4430"/>
                  </a:cubicBezTo>
                  <a:close/>
                  <a:moveTo>
                    <a:pt x="3453" y="0"/>
                  </a:moveTo>
                  <a:cubicBezTo>
                    <a:pt x="3383" y="0"/>
                    <a:pt x="3317" y="55"/>
                    <a:pt x="3269" y="127"/>
                  </a:cubicBezTo>
                  <a:cubicBezTo>
                    <a:pt x="2662" y="1215"/>
                    <a:pt x="1778" y="2302"/>
                    <a:pt x="1383" y="2302"/>
                  </a:cubicBezTo>
                  <a:cubicBezTo>
                    <a:pt x="1366" y="2302"/>
                    <a:pt x="1350" y="2300"/>
                    <a:pt x="1335" y="2296"/>
                  </a:cubicBezTo>
                  <a:cubicBezTo>
                    <a:pt x="1268" y="2262"/>
                    <a:pt x="1201" y="2196"/>
                    <a:pt x="1168" y="2129"/>
                  </a:cubicBezTo>
                  <a:cubicBezTo>
                    <a:pt x="1034" y="1795"/>
                    <a:pt x="1234" y="1028"/>
                    <a:pt x="1401" y="661"/>
                  </a:cubicBezTo>
                  <a:cubicBezTo>
                    <a:pt x="1435" y="528"/>
                    <a:pt x="1368" y="428"/>
                    <a:pt x="1268" y="361"/>
                  </a:cubicBezTo>
                  <a:cubicBezTo>
                    <a:pt x="1244" y="353"/>
                    <a:pt x="1219" y="349"/>
                    <a:pt x="1193" y="349"/>
                  </a:cubicBezTo>
                  <a:cubicBezTo>
                    <a:pt x="1110" y="349"/>
                    <a:pt x="1026" y="392"/>
                    <a:pt x="1001" y="494"/>
                  </a:cubicBezTo>
                  <a:cubicBezTo>
                    <a:pt x="934" y="594"/>
                    <a:pt x="501" y="1695"/>
                    <a:pt x="767" y="2296"/>
                  </a:cubicBezTo>
                  <a:cubicBezTo>
                    <a:pt x="868" y="2496"/>
                    <a:pt x="1001" y="2629"/>
                    <a:pt x="1201" y="2696"/>
                  </a:cubicBezTo>
                  <a:cubicBezTo>
                    <a:pt x="1256" y="2714"/>
                    <a:pt x="1313" y="2723"/>
                    <a:pt x="1371" y="2723"/>
                  </a:cubicBezTo>
                  <a:cubicBezTo>
                    <a:pt x="1840" y="2723"/>
                    <a:pt x="2394" y="2156"/>
                    <a:pt x="2869" y="1562"/>
                  </a:cubicBezTo>
                  <a:lnTo>
                    <a:pt x="2869" y="1562"/>
                  </a:lnTo>
                  <a:cubicBezTo>
                    <a:pt x="2669" y="2329"/>
                    <a:pt x="2502" y="3096"/>
                    <a:pt x="2402" y="3897"/>
                  </a:cubicBezTo>
                  <a:cubicBezTo>
                    <a:pt x="1701" y="4230"/>
                    <a:pt x="1068" y="4664"/>
                    <a:pt x="501" y="5164"/>
                  </a:cubicBezTo>
                  <a:cubicBezTo>
                    <a:pt x="134" y="5465"/>
                    <a:pt x="0" y="5965"/>
                    <a:pt x="167" y="6399"/>
                  </a:cubicBezTo>
                  <a:cubicBezTo>
                    <a:pt x="374" y="6783"/>
                    <a:pt x="765" y="7010"/>
                    <a:pt x="1199" y="7010"/>
                  </a:cubicBezTo>
                  <a:cubicBezTo>
                    <a:pt x="1255" y="7010"/>
                    <a:pt x="1311" y="7007"/>
                    <a:pt x="1368" y="6999"/>
                  </a:cubicBezTo>
                  <a:lnTo>
                    <a:pt x="1535" y="6999"/>
                  </a:lnTo>
                  <a:cubicBezTo>
                    <a:pt x="2669" y="6932"/>
                    <a:pt x="2702" y="6298"/>
                    <a:pt x="2736" y="5331"/>
                  </a:cubicBezTo>
                  <a:cubicBezTo>
                    <a:pt x="2736" y="5031"/>
                    <a:pt x="2736" y="4697"/>
                    <a:pt x="2802" y="4297"/>
                  </a:cubicBezTo>
                  <a:lnTo>
                    <a:pt x="2802" y="4230"/>
                  </a:lnTo>
                  <a:cubicBezTo>
                    <a:pt x="3136" y="4064"/>
                    <a:pt x="3369" y="3963"/>
                    <a:pt x="3369" y="3930"/>
                  </a:cubicBezTo>
                  <a:cubicBezTo>
                    <a:pt x="3469" y="3897"/>
                    <a:pt x="3503" y="3763"/>
                    <a:pt x="3469" y="3663"/>
                  </a:cubicBezTo>
                  <a:cubicBezTo>
                    <a:pt x="3445" y="3591"/>
                    <a:pt x="3369" y="3536"/>
                    <a:pt x="3279" y="3536"/>
                  </a:cubicBezTo>
                  <a:cubicBezTo>
                    <a:pt x="3244" y="3536"/>
                    <a:pt x="3206" y="3545"/>
                    <a:pt x="3169" y="3563"/>
                  </a:cubicBezTo>
                  <a:lnTo>
                    <a:pt x="2869" y="3697"/>
                  </a:lnTo>
                  <a:cubicBezTo>
                    <a:pt x="3069" y="2529"/>
                    <a:pt x="3336" y="1395"/>
                    <a:pt x="3670" y="261"/>
                  </a:cubicBezTo>
                  <a:cubicBezTo>
                    <a:pt x="3703" y="161"/>
                    <a:pt x="3636" y="61"/>
                    <a:pt x="3536" y="27"/>
                  </a:cubicBezTo>
                  <a:cubicBezTo>
                    <a:pt x="3508" y="9"/>
                    <a:pt x="3480" y="0"/>
                    <a:pt x="3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5603300" y="995225"/>
              <a:ext cx="69400" cy="62575"/>
            </a:xfrm>
            <a:custGeom>
              <a:avLst/>
              <a:gdLst/>
              <a:ahLst/>
              <a:cxnLst/>
              <a:rect l="l" t="t" r="r" b="b"/>
              <a:pathLst>
                <a:path w="2776" h="2503" extrusionOk="0">
                  <a:moveTo>
                    <a:pt x="1474" y="0"/>
                  </a:moveTo>
                  <a:cubicBezTo>
                    <a:pt x="1241" y="0"/>
                    <a:pt x="1007" y="301"/>
                    <a:pt x="774" y="667"/>
                  </a:cubicBezTo>
                  <a:lnTo>
                    <a:pt x="841" y="301"/>
                  </a:lnTo>
                  <a:cubicBezTo>
                    <a:pt x="841" y="200"/>
                    <a:pt x="774" y="67"/>
                    <a:pt x="641" y="67"/>
                  </a:cubicBezTo>
                  <a:cubicBezTo>
                    <a:pt x="623" y="61"/>
                    <a:pt x="606" y="59"/>
                    <a:pt x="589" y="59"/>
                  </a:cubicBezTo>
                  <a:cubicBezTo>
                    <a:pt x="508" y="59"/>
                    <a:pt x="435" y="123"/>
                    <a:pt x="407" y="234"/>
                  </a:cubicBezTo>
                  <a:lnTo>
                    <a:pt x="40" y="2169"/>
                  </a:lnTo>
                  <a:cubicBezTo>
                    <a:pt x="1" y="2326"/>
                    <a:pt x="124" y="2426"/>
                    <a:pt x="253" y="2426"/>
                  </a:cubicBezTo>
                  <a:cubicBezTo>
                    <a:pt x="342" y="2426"/>
                    <a:pt x="433" y="2378"/>
                    <a:pt x="474" y="2269"/>
                  </a:cubicBezTo>
                  <a:cubicBezTo>
                    <a:pt x="707" y="1601"/>
                    <a:pt x="1041" y="1001"/>
                    <a:pt x="1474" y="434"/>
                  </a:cubicBezTo>
                  <a:cubicBezTo>
                    <a:pt x="1575" y="834"/>
                    <a:pt x="1608" y="1268"/>
                    <a:pt x="1541" y="1668"/>
                  </a:cubicBezTo>
                  <a:cubicBezTo>
                    <a:pt x="1508" y="2068"/>
                    <a:pt x="1508" y="2335"/>
                    <a:pt x="1675" y="2469"/>
                  </a:cubicBezTo>
                  <a:cubicBezTo>
                    <a:pt x="1741" y="2502"/>
                    <a:pt x="1808" y="2502"/>
                    <a:pt x="1875" y="2502"/>
                  </a:cubicBezTo>
                  <a:cubicBezTo>
                    <a:pt x="1908" y="2502"/>
                    <a:pt x="1975" y="2502"/>
                    <a:pt x="2008" y="2469"/>
                  </a:cubicBezTo>
                  <a:cubicBezTo>
                    <a:pt x="2275" y="2369"/>
                    <a:pt x="2542" y="2202"/>
                    <a:pt x="2709" y="1968"/>
                  </a:cubicBezTo>
                  <a:cubicBezTo>
                    <a:pt x="2775" y="1868"/>
                    <a:pt x="2775" y="1735"/>
                    <a:pt x="2675" y="1668"/>
                  </a:cubicBezTo>
                  <a:cubicBezTo>
                    <a:pt x="2640" y="1645"/>
                    <a:pt x="2600" y="1633"/>
                    <a:pt x="2561" y="1633"/>
                  </a:cubicBezTo>
                  <a:cubicBezTo>
                    <a:pt x="2489" y="1633"/>
                    <a:pt x="2418" y="1670"/>
                    <a:pt x="2375" y="1735"/>
                  </a:cubicBezTo>
                  <a:cubicBezTo>
                    <a:pt x="2275" y="1868"/>
                    <a:pt x="2108" y="1968"/>
                    <a:pt x="1975" y="2035"/>
                  </a:cubicBezTo>
                  <a:cubicBezTo>
                    <a:pt x="1975" y="1935"/>
                    <a:pt x="1975" y="1802"/>
                    <a:pt x="1975" y="1702"/>
                  </a:cubicBezTo>
                  <a:cubicBezTo>
                    <a:pt x="2042" y="1201"/>
                    <a:pt x="2008" y="734"/>
                    <a:pt x="1875" y="267"/>
                  </a:cubicBezTo>
                  <a:cubicBezTo>
                    <a:pt x="1808" y="100"/>
                    <a:pt x="1641" y="0"/>
                    <a:pt x="1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5684350" y="867700"/>
              <a:ext cx="61725" cy="220950"/>
            </a:xfrm>
            <a:custGeom>
              <a:avLst/>
              <a:gdLst/>
              <a:ahLst/>
              <a:cxnLst/>
              <a:rect l="l" t="t" r="r" b="b"/>
              <a:pathLst>
                <a:path w="2469" h="8838" extrusionOk="0">
                  <a:moveTo>
                    <a:pt x="1702" y="0"/>
                  </a:moveTo>
                  <a:cubicBezTo>
                    <a:pt x="1351" y="0"/>
                    <a:pt x="923" y="336"/>
                    <a:pt x="734" y="498"/>
                  </a:cubicBezTo>
                  <a:cubicBezTo>
                    <a:pt x="634" y="565"/>
                    <a:pt x="634" y="698"/>
                    <a:pt x="701" y="798"/>
                  </a:cubicBezTo>
                  <a:cubicBezTo>
                    <a:pt x="751" y="832"/>
                    <a:pt x="809" y="848"/>
                    <a:pt x="863" y="848"/>
                  </a:cubicBezTo>
                  <a:cubicBezTo>
                    <a:pt x="918" y="848"/>
                    <a:pt x="968" y="832"/>
                    <a:pt x="1001" y="798"/>
                  </a:cubicBezTo>
                  <a:cubicBezTo>
                    <a:pt x="1201" y="598"/>
                    <a:pt x="1435" y="465"/>
                    <a:pt x="1702" y="398"/>
                  </a:cubicBezTo>
                  <a:cubicBezTo>
                    <a:pt x="1702" y="398"/>
                    <a:pt x="1735" y="465"/>
                    <a:pt x="1702" y="698"/>
                  </a:cubicBezTo>
                  <a:cubicBezTo>
                    <a:pt x="1602" y="1132"/>
                    <a:pt x="1468" y="1565"/>
                    <a:pt x="1301" y="1999"/>
                  </a:cubicBezTo>
                  <a:cubicBezTo>
                    <a:pt x="968" y="2800"/>
                    <a:pt x="701" y="3500"/>
                    <a:pt x="1168" y="3867"/>
                  </a:cubicBezTo>
                  <a:cubicBezTo>
                    <a:pt x="1306" y="4005"/>
                    <a:pt x="1508" y="4080"/>
                    <a:pt x="1718" y="4080"/>
                  </a:cubicBezTo>
                  <a:cubicBezTo>
                    <a:pt x="1813" y="4080"/>
                    <a:pt x="1909" y="4065"/>
                    <a:pt x="2002" y="4034"/>
                  </a:cubicBezTo>
                  <a:lnTo>
                    <a:pt x="2002" y="4034"/>
                  </a:lnTo>
                  <a:cubicBezTo>
                    <a:pt x="1935" y="5201"/>
                    <a:pt x="1768" y="6402"/>
                    <a:pt x="1535" y="7570"/>
                  </a:cubicBezTo>
                  <a:cubicBezTo>
                    <a:pt x="1420" y="8058"/>
                    <a:pt x="1008" y="8398"/>
                    <a:pt x="534" y="8398"/>
                  </a:cubicBezTo>
                  <a:cubicBezTo>
                    <a:pt x="458" y="8398"/>
                    <a:pt x="379" y="8389"/>
                    <a:pt x="301" y="8370"/>
                  </a:cubicBezTo>
                  <a:cubicBezTo>
                    <a:pt x="278" y="8365"/>
                    <a:pt x="256" y="8362"/>
                    <a:pt x="235" y="8362"/>
                  </a:cubicBezTo>
                  <a:cubicBezTo>
                    <a:pt x="135" y="8362"/>
                    <a:pt x="61" y="8427"/>
                    <a:pt x="34" y="8537"/>
                  </a:cubicBezTo>
                  <a:cubicBezTo>
                    <a:pt x="0" y="8637"/>
                    <a:pt x="67" y="8771"/>
                    <a:pt x="201" y="8804"/>
                  </a:cubicBezTo>
                  <a:cubicBezTo>
                    <a:pt x="301" y="8804"/>
                    <a:pt x="401" y="8837"/>
                    <a:pt x="501" y="8837"/>
                  </a:cubicBezTo>
                  <a:cubicBezTo>
                    <a:pt x="1201" y="8837"/>
                    <a:pt x="1802" y="8370"/>
                    <a:pt x="1935" y="7670"/>
                  </a:cubicBezTo>
                  <a:cubicBezTo>
                    <a:pt x="2202" y="6336"/>
                    <a:pt x="2402" y="4968"/>
                    <a:pt x="2469" y="3634"/>
                  </a:cubicBezTo>
                  <a:cubicBezTo>
                    <a:pt x="2469" y="3534"/>
                    <a:pt x="2435" y="3467"/>
                    <a:pt x="2369" y="3433"/>
                  </a:cubicBezTo>
                  <a:cubicBezTo>
                    <a:pt x="2332" y="3421"/>
                    <a:pt x="2295" y="3413"/>
                    <a:pt x="2260" y="3413"/>
                  </a:cubicBezTo>
                  <a:cubicBezTo>
                    <a:pt x="2200" y="3413"/>
                    <a:pt x="2144" y="3437"/>
                    <a:pt x="2102" y="3500"/>
                  </a:cubicBezTo>
                  <a:cubicBezTo>
                    <a:pt x="2030" y="3609"/>
                    <a:pt x="1909" y="3668"/>
                    <a:pt x="1781" y="3668"/>
                  </a:cubicBezTo>
                  <a:cubicBezTo>
                    <a:pt x="1673" y="3668"/>
                    <a:pt x="1560" y="3625"/>
                    <a:pt x="1468" y="3534"/>
                  </a:cubicBezTo>
                  <a:cubicBezTo>
                    <a:pt x="1268" y="3367"/>
                    <a:pt x="1501" y="2700"/>
                    <a:pt x="1735" y="2166"/>
                  </a:cubicBezTo>
                  <a:cubicBezTo>
                    <a:pt x="1902" y="1699"/>
                    <a:pt x="2035" y="1265"/>
                    <a:pt x="2135" y="765"/>
                  </a:cubicBezTo>
                  <a:cubicBezTo>
                    <a:pt x="2202" y="398"/>
                    <a:pt x="2135" y="164"/>
                    <a:pt x="1935" y="64"/>
                  </a:cubicBezTo>
                  <a:cubicBezTo>
                    <a:pt x="1865" y="19"/>
                    <a:pt x="1785" y="0"/>
                    <a:pt x="1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5775250" y="956850"/>
              <a:ext cx="54225" cy="10875"/>
            </a:xfrm>
            <a:custGeom>
              <a:avLst/>
              <a:gdLst/>
              <a:ahLst/>
              <a:cxnLst/>
              <a:rect l="l" t="t" r="r" b="b"/>
              <a:pathLst>
                <a:path w="2169" h="435" extrusionOk="0"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cubicBezTo>
                    <a:pt x="0" y="334"/>
                    <a:pt x="100" y="435"/>
                    <a:pt x="234" y="435"/>
                  </a:cubicBezTo>
                  <a:lnTo>
                    <a:pt x="1968" y="435"/>
                  </a:lnTo>
                  <a:cubicBezTo>
                    <a:pt x="2068" y="435"/>
                    <a:pt x="2169" y="334"/>
                    <a:pt x="2169" y="234"/>
                  </a:cubicBezTo>
                  <a:cubicBezTo>
                    <a:pt x="2169" y="101"/>
                    <a:pt x="2068" y="1"/>
                    <a:pt x="19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5765250" y="971650"/>
              <a:ext cx="65050" cy="21925"/>
            </a:xfrm>
            <a:custGeom>
              <a:avLst/>
              <a:gdLst/>
              <a:ahLst/>
              <a:cxnLst/>
              <a:rect l="l" t="t" r="r" b="b"/>
              <a:pathLst>
                <a:path w="2602" h="877" extrusionOk="0">
                  <a:moveTo>
                    <a:pt x="247" y="1"/>
                  </a:moveTo>
                  <a:cubicBezTo>
                    <a:pt x="158" y="1"/>
                    <a:pt x="67" y="66"/>
                    <a:pt x="67" y="176"/>
                  </a:cubicBezTo>
                  <a:cubicBezTo>
                    <a:pt x="0" y="310"/>
                    <a:pt x="100" y="443"/>
                    <a:pt x="234" y="476"/>
                  </a:cubicBezTo>
                  <a:lnTo>
                    <a:pt x="2302" y="877"/>
                  </a:lnTo>
                  <a:lnTo>
                    <a:pt x="2368" y="877"/>
                  </a:lnTo>
                  <a:cubicBezTo>
                    <a:pt x="2468" y="877"/>
                    <a:pt x="2535" y="810"/>
                    <a:pt x="2569" y="710"/>
                  </a:cubicBezTo>
                  <a:cubicBezTo>
                    <a:pt x="2602" y="576"/>
                    <a:pt x="2502" y="476"/>
                    <a:pt x="2402" y="443"/>
                  </a:cubicBezTo>
                  <a:lnTo>
                    <a:pt x="300" y="9"/>
                  </a:lnTo>
                  <a:cubicBezTo>
                    <a:pt x="283" y="4"/>
                    <a:pt x="265" y="1"/>
                    <a:pt x="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5736875" y="1029250"/>
              <a:ext cx="80100" cy="116100"/>
            </a:xfrm>
            <a:custGeom>
              <a:avLst/>
              <a:gdLst/>
              <a:ahLst/>
              <a:cxnLst/>
              <a:rect l="l" t="t" r="r" b="b"/>
              <a:pathLst>
                <a:path w="3204" h="4644" extrusionOk="0">
                  <a:moveTo>
                    <a:pt x="1635" y="1742"/>
                  </a:moveTo>
                  <a:cubicBezTo>
                    <a:pt x="1936" y="1742"/>
                    <a:pt x="2202" y="2075"/>
                    <a:pt x="2369" y="2309"/>
                  </a:cubicBezTo>
                  <a:cubicBezTo>
                    <a:pt x="1936" y="2976"/>
                    <a:pt x="1435" y="3610"/>
                    <a:pt x="835" y="4143"/>
                  </a:cubicBezTo>
                  <a:cubicBezTo>
                    <a:pt x="807" y="4171"/>
                    <a:pt x="784" y="4182"/>
                    <a:pt x="766" y="4182"/>
                  </a:cubicBezTo>
                  <a:cubicBezTo>
                    <a:pt x="740" y="4182"/>
                    <a:pt x="721" y="4162"/>
                    <a:pt x="701" y="4143"/>
                  </a:cubicBezTo>
                  <a:cubicBezTo>
                    <a:pt x="501" y="3943"/>
                    <a:pt x="468" y="3042"/>
                    <a:pt x="1068" y="2142"/>
                  </a:cubicBezTo>
                  <a:cubicBezTo>
                    <a:pt x="1235" y="1875"/>
                    <a:pt x="1435" y="1742"/>
                    <a:pt x="1635" y="1742"/>
                  </a:cubicBezTo>
                  <a:close/>
                  <a:moveTo>
                    <a:pt x="2961" y="0"/>
                  </a:moveTo>
                  <a:cubicBezTo>
                    <a:pt x="2870" y="0"/>
                    <a:pt x="2770" y="87"/>
                    <a:pt x="2770" y="174"/>
                  </a:cubicBezTo>
                  <a:lnTo>
                    <a:pt x="2503" y="1775"/>
                  </a:lnTo>
                  <a:cubicBezTo>
                    <a:pt x="2303" y="1508"/>
                    <a:pt x="2002" y="1341"/>
                    <a:pt x="1669" y="1308"/>
                  </a:cubicBezTo>
                  <a:cubicBezTo>
                    <a:pt x="1268" y="1341"/>
                    <a:pt x="902" y="1575"/>
                    <a:pt x="701" y="1942"/>
                  </a:cubicBezTo>
                  <a:cubicBezTo>
                    <a:pt x="34" y="2942"/>
                    <a:pt x="1" y="4077"/>
                    <a:pt x="401" y="4477"/>
                  </a:cubicBezTo>
                  <a:cubicBezTo>
                    <a:pt x="501" y="4577"/>
                    <a:pt x="635" y="4610"/>
                    <a:pt x="735" y="4610"/>
                  </a:cubicBezTo>
                  <a:cubicBezTo>
                    <a:pt x="868" y="4610"/>
                    <a:pt x="1002" y="4577"/>
                    <a:pt x="1102" y="4510"/>
                  </a:cubicBezTo>
                  <a:cubicBezTo>
                    <a:pt x="1535" y="4110"/>
                    <a:pt x="1936" y="3676"/>
                    <a:pt x="2269" y="3209"/>
                  </a:cubicBezTo>
                  <a:lnTo>
                    <a:pt x="2269" y="3209"/>
                  </a:lnTo>
                  <a:lnTo>
                    <a:pt x="2069" y="4377"/>
                  </a:lnTo>
                  <a:cubicBezTo>
                    <a:pt x="2036" y="4510"/>
                    <a:pt x="2136" y="4610"/>
                    <a:pt x="2236" y="4644"/>
                  </a:cubicBezTo>
                  <a:lnTo>
                    <a:pt x="2269" y="4644"/>
                  </a:lnTo>
                  <a:cubicBezTo>
                    <a:pt x="2403" y="4610"/>
                    <a:pt x="2469" y="4544"/>
                    <a:pt x="2503" y="4443"/>
                  </a:cubicBezTo>
                  <a:lnTo>
                    <a:pt x="3203" y="240"/>
                  </a:lnTo>
                  <a:cubicBezTo>
                    <a:pt x="3203" y="140"/>
                    <a:pt x="3136" y="40"/>
                    <a:pt x="3003" y="7"/>
                  </a:cubicBezTo>
                  <a:cubicBezTo>
                    <a:pt x="2990" y="2"/>
                    <a:pt x="2976" y="0"/>
                    <a:pt x="29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1"/>
            <p:cNvSpPr/>
            <p:nvPr/>
          </p:nvSpPr>
          <p:spPr>
            <a:xfrm>
              <a:off x="5813600" y="1040125"/>
              <a:ext cx="65825" cy="105225"/>
            </a:xfrm>
            <a:custGeom>
              <a:avLst/>
              <a:gdLst/>
              <a:ahLst/>
              <a:cxnLst/>
              <a:rect l="l" t="t" r="r" b="b"/>
              <a:pathLst>
                <a:path w="2633" h="4209" extrusionOk="0">
                  <a:moveTo>
                    <a:pt x="1761" y="1"/>
                  </a:moveTo>
                  <a:cubicBezTo>
                    <a:pt x="1730" y="1"/>
                    <a:pt x="1699" y="2"/>
                    <a:pt x="1669" y="6"/>
                  </a:cubicBezTo>
                  <a:cubicBezTo>
                    <a:pt x="1402" y="39"/>
                    <a:pt x="1202" y="239"/>
                    <a:pt x="1102" y="473"/>
                  </a:cubicBezTo>
                  <a:cubicBezTo>
                    <a:pt x="1001" y="773"/>
                    <a:pt x="968" y="1073"/>
                    <a:pt x="968" y="1373"/>
                  </a:cubicBezTo>
                  <a:cubicBezTo>
                    <a:pt x="701" y="1373"/>
                    <a:pt x="434" y="1407"/>
                    <a:pt x="201" y="1507"/>
                  </a:cubicBezTo>
                  <a:cubicBezTo>
                    <a:pt x="67" y="1540"/>
                    <a:pt x="1" y="1673"/>
                    <a:pt x="34" y="1774"/>
                  </a:cubicBezTo>
                  <a:cubicBezTo>
                    <a:pt x="89" y="1856"/>
                    <a:pt x="166" y="1916"/>
                    <a:pt x="267" y="1916"/>
                  </a:cubicBezTo>
                  <a:cubicBezTo>
                    <a:pt x="288" y="1916"/>
                    <a:pt x="311" y="1913"/>
                    <a:pt x="334" y="1907"/>
                  </a:cubicBezTo>
                  <a:cubicBezTo>
                    <a:pt x="534" y="1840"/>
                    <a:pt x="735" y="1807"/>
                    <a:pt x="935" y="1807"/>
                  </a:cubicBezTo>
                  <a:cubicBezTo>
                    <a:pt x="935" y="1807"/>
                    <a:pt x="935" y="1840"/>
                    <a:pt x="935" y="1874"/>
                  </a:cubicBezTo>
                  <a:cubicBezTo>
                    <a:pt x="935" y="2641"/>
                    <a:pt x="935" y="3475"/>
                    <a:pt x="468" y="3808"/>
                  </a:cubicBezTo>
                  <a:cubicBezTo>
                    <a:pt x="401" y="3875"/>
                    <a:pt x="368" y="4008"/>
                    <a:pt x="434" y="4109"/>
                  </a:cubicBezTo>
                  <a:cubicBezTo>
                    <a:pt x="468" y="4142"/>
                    <a:pt x="534" y="4209"/>
                    <a:pt x="601" y="4209"/>
                  </a:cubicBezTo>
                  <a:cubicBezTo>
                    <a:pt x="668" y="4209"/>
                    <a:pt x="701" y="4175"/>
                    <a:pt x="735" y="4142"/>
                  </a:cubicBezTo>
                  <a:cubicBezTo>
                    <a:pt x="1368" y="3708"/>
                    <a:pt x="1368" y="2741"/>
                    <a:pt x="1368" y="1874"/>
                  </a:cubicBezTo>
                  <a:lnTo>
                    <a:pt x="1368" y="1840"/>
                  </a:lnTo>
                  <a:cubicBezTo>
                    <a:pt x="1468" y="1840"/>
                    <a:pt x="1535" y="1874"/>
                    <a:pt x="1602" y="1940"/>
                  </a:cubicBezTo>
                  <a:cubicBezTo>
                    <a:pt x="1635" y="1990"/>
                    <a:pt x="1685" y="2015"/>
                    <a:pt x="1739" y="2015"/>
                  </a:cubicBezTo>
                  <a:cubicBezTo>
                    <a:pt x="1794" y="2015"/>
                    <a:pt x="1852" y="1990"/>
                    <a:pt x="1902" y="1940"/>
                  </a:cubicBezTo>
                  <a:cubicBezTo>
                    <a:pt x="2002" y="1874"/>
                    <a:pt x="2002" y="1707"/>
                    <a:pt x="1902" y="1640"/>
                  </a:cubicBezTo>
                  <a:cubicBezTo>
                    <a:pt x="1769" y="1507"/>
                    <a:pt x="1569" y="1407"/>
                    <a:pt x="1402" y="1407"/>
                  </a:cubicBezTo>
                  <a:cubicBezTo>
                    <a:pt x="1402" y="1140"/>
                    <a:pt x="1435" y="906"/>
                    <a:pt x="1502" y="673"/>
                  </a:cubicBezTo>
                  <a:cubicBezTo>
                    <a:pt x="1569" y="506"/>
                    <a:pt x="1635" y="439"/>
                    <a:pt x="1735" y="406"/>
                  </a:cubicBezTo>
                  <a:cubicBezTo>
                    <a:pt x="1748" y="403"/>
                    <a:pt x="1761" y="402"/>
                    <a:pt x="1774" y="402"/>
                  </a:cubicBezTo>
                  <a:cubicBezTo>
                    <a:pt x="1937" y="402"/>
                    <a:pt x="2141" y="578"/>
                    <a:pt x="2202" y="639"/>
                  </a:cubicBezTo>
                  <a:cubicBezTo>
                    <a:pt x="2246" y="676"/>
                    <a:pt x="2294" y="692"/>
                    <a:pt x="2339" y="692"/>
                  </a:cubicBezTo>
                  <a:cubicBezTo>
                    <a:pt x="2499" y="692"/>
                    <a:pt x="2633" y="495"/>
                    <a:pt x="2503" y="339"/>
                  </a:cubicBezTo>
                  <a:cubicBezTo>
                    <a:pt x="2323" y="129"/>
                    <a:pt x="2036" y="1"/>
                    <a:pt x="1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5872825" y="824675"/>
              <a:ext cx="93425" cy="307325"/>
            </a:xfrm>
            <a:custGeom>
              <a:avLst/>
              <a:gdLst/>
              <a:ahLst/>
              <a:cxnLst/>
              <a:rect l="l" t="t" r="r" b="b"/>
              <a:pathLst>
                <a:path w="3737" h="12293" extrusionOk="0">
                  <a:moveTo>
                    <a:pt x="2350" y="1"/>
                  </a:moveTo>
                  <a:cubicBezTo>
                    <a:pt x="2208" y="1"/>
                    <a:pt x="2067" y="25"/>
                    <a:pt x="1935" y="84"/>
                  </a:cubicBezTo>
                  <a:cubicBezTo>
                    <a:pt x="1601" y="218"/>
                    <a:pt x="1368" y="551"/>
                    <a:pt x="1334" y="951"/>
                  </a:cubicBezTo>
                  <a:cubicBezTo>
                    <a:pt x="1234" y="1619"/>
                    <a:pt x="1268" y="2319"/>
                    <a:pt x="1401" y="3020"/>
                  </a:cubicBezTo>
                  <a:cubicBezTo>
                    <a:pt x="1501" y="3854"/>
                    <a:pt x="1601" y="4621"/>
                    <a:pt x="1268" y="5154"/>
                  </a:cubicBezTo>
                  <a:cubicBezTo>
                    <a:pt x="734" y="6055"/>
                    <a:pt x="234" y="6088"/>
                    <a:pt x="234" y="6088"/>
                  </a:cubicBezTo>
                  <a:cubicBezTo>
                    <a:pt x="134" y="6088"/>
                    <a:pt x="33" y="6155"/>
                    <a:pt x="33" y="6255"/>
                  </a:cubicBezTo>
                  <a:cubicBezTo>
                    <a:pt x="0" y="6355"/>
                    <a:pt x="67" y="6455"/>
                    <a:pt x="167" y="6522"/>
                  </a:cubicBezTo>
                  <a:cubicBezTo>
                    <a:pt x="200" y="6522"/>
                    <a:pt x="1068" y="6922"/>
                    <a:pt x="1068" y="8490"/>
                  </a:cubicBezTo>
                  <a:cubicBezTo>
                    <a:pt x="1068" y="10225"/>
                    <a:pt x="901" y="12026"/>
                    <a:pt x="901" y="12059"/>
                  </a:cubicBezTo>
                  <a:cubicBezTo>
                    <a:pt x="901" y="12159"/>
                    <a:pt x="934" y="12226"/>
                    <a:pt x="1001" y="12260"/>
                  </a:cubicBezTo>
                  <a:cubicBezTo>
                    <a:pt x="1034" y="12293"/>
                    <a:pt x="1068" y="12293"/>
                    <a:pt x="1101" y="12293"/>
                  </a:cubicBezTo>
                  <a:cubicBezTo>
                    <a:pt x="1168" y="12293"/>
                    <a:pt x="1201" y="12293"/>
                    <a:pt x="1234" y="12260"/>
                  </a:cubicBezTo>
                  <a:cubicBezTo>
                    <a:pt x="1437" y="12108"/>
                    <a:pt x="1850" y="11879"/>
                    <a:pt x="2139" y="11879"/>
                  </a:cubicBezTo>
                  <a:cubicBezTo>
                    <a:pt x="2232" y="11879"/>
                    <a:pt x="2312" y="11903"/>
                    <a:pt x="2368" y="11959"/>
                  </a:cubicBezTo>
                  <a:cubicBezTo>
                    <a:pt x="2417" y="12016"/>
                    <a:pt x="2471" y="12039"/>
                    <a:pt x="2523" y="12039"/>
                  </a:cubicBezTo>
                  <a:cubicBezTo>
                    <a:pt x="2685" y="12039"/>
                    <a:pt x="2820" y="11811"/>
                    <a:pt x="2669" y="11659"/>
                  </a:cubicBezTo>
                  <a:cubicBezTo>
                    <a:pt x="2517" y="11507"/>
                    <a:pt x="2330" y="11452"/>
                    <a:pt x="2138" y="11452"/>
                  </a:cubicBezTo>
                  <a:cubicBezTo>
                    <a:pt x="1866" y="11452"/>
                    <a:pt x="1583" y="11561"/>
                    <a:pt x="1368" y="11659"/>
                  </a:cubicBezTo>
                  <a:cubicBezTo>
                    <a:pt x="1434" y="11025"/>
                    <a:pt x="1501" y="9724"/>
                    <a:pt x="1501" y="8490"/>
                  </a:cubicBezTo>
                  <a:cubicBezTo>
                    <a:pt x="1568" y="7690"/>
                    <a:pt x="1268" y="6922"/>
                    <a:pt x="734" y="6389"/>
                  </a:cubicBezTo>
                  <a:cubicBezTo>
                    <a:pt x="1101" y="6122"/>
                    <a:pt x="1434" y="5788"/>
                    <a:pt x="1668" y="5355"/>
                  </a:cubicBezTo>
                  <a:cubicBezTo>
                    <a:pt x="2035" y="4721"/>
                    <a:pt x="1935" y="3854"/>
                    <a:pt x="1835" y="2953"/>
                  </a:cubicBezTo>
                  <a:cubicBezTo>
                    <a:pt x="1701" y="2319"/>
                    <a:pt x="1701" y="1652"/>
                    <a:pt x="1768" y="1018"/>
                  </a:cubicBezTo>
                  <a:cubicBezTo>
                    <a:pt x="1768" y="785"/>
                    <a:pt x="1901" y="585"/>
                    <a:pt x="2102" y="451"/>
                  </a:cubicBezTo>
                  <a:cubicBezTo>
                    <a:pt x="2166" y="430"/>
                    <a:pt x="2236" y="420"/>
                    <a:pt x="2309" y="420"/>
                  </a:cubicBezTo>
                  <a:cubicBezTo>
                    <a:pt x="2695" y="420"/>
                    <a:pt x="3173" y="678"/>
                    <a:pt x="3369" y="818"/>
                  </a:cubicBezTo>
                  <a:cubicBezTo>
                    <a:pt x="3393" y="842"/>
                    <a:pt x="3425" y="853"/>
                    <a:pt x="3461" y="853"/>
                  </a:cubicBezTo>
                  <a:cubicBezTo>
                    <a:pt x="3526" y="853"/>
                    <a:pt x="3605" y="816"/>
                    <a:pt x="3669" y="751"/>
                  </a:cubicBezTo>
                  <a:cubicBezTo>
                    <a:pt x="3736" y="651"/>
                    <a:pt x="3703" y="518"/>
                    <a:pt x="3603" y="451"/>
                  </a:cubicBezTo>
                  <a:cubicBezTo>
                    <a:pt x="3522" y="398"/>
                    <a:pt x="2927" y="1"/>
                    <a:pt x="23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1"/>
            <p:cNvSpPr/>
            <p:nvPr/>
          </p:nvSpPr>
          <p:spPr>
            <a:xfrm>
              <a:off x="5937025" y="922375"/>
              <a:ext cx="97600" cy="100400"/>
            </a:xfrm>
            <a:custGeom>
              <a:avLst/>
              <a:gdLst/>
              <a:ahLst/>
              <a:cxnLst/>
              <a:rect l="l" t="t" r="r" b="b"/>
              <a:pathLst>
                <a:path w="3904" h="4016" extrusionOk="0">
                  <a:moveTo>
                    <a:pt x="1498" y="0"/>
                  </a:moveTo>
                  <a:cubicBezTo>
                    <a:pt x="1364" y="0"/>
                    <a:pt x="1227" y="114"/>
                    <a:pt x="1268" y="279"/>
                  </a:cubicBezTo>
                  <a:cubicBezTo>
                    <a:pt x="1635" y="1380"/>
                    <a:pt x="1902" y="2147"/>
                    <a:pt x="2102" y="2681"/>
                  </a:cubicBezTo>
                  <a:cubicBezTo>
                    <a:pt x="1783" y="3224"/>
                    <a:pt x="1463" y="3584"/>
                    <a:pt x="1202" y="3584"/>
                  </a:cubicBezTo>
                  <a:cubicBezTo>
                    <a:pt x="1191" y="3584"/>
                    <a:pt x="1179" y="3583"/>
                    <a:pt x="1168" y="3581"/>
                  </a:cubicBezTo>
                  <a:cubicBezTo>
                    <a:pt x="734" y="3515"/>
                    <a:pt x="568" y="3381"/>
                    <a:pt x="501" y="3281"/>
                  </a:cubicBezTo>
                  <a:cubicBezTo>
                    <a:pt x="468" y="3215"/>
                    <a:pt x="434" y="3148"/>
                    <a:pt x="468" y="3081"/>
                  </a:cubicBezTo>
                  <a:cubicBezTo>
                    <a:pt x="501" y="2948"/>
                    <a:pt x="434" y="2848"/>
                    <a:pt x="301" y="2814"/>
                  </a:cubicBezTo>
                  <a:cubicBezTo>
                    <a:pt x="283" y="2808"/>
                    <a:pt x="264" y="2806"/>
                    <a:pt x="245" y="2806"/>
                  </a:cubicBezTo>
                  <a:cubicBezTo>
                    <a:pt x="157" y="2806"/>
                    <a:pt x="61" y="2865"/>
                    <a:pt x="34" y="2948"/>
                  </a:cubicBezTo>
                  <a:cubicBezTo>
                    <a:pt x="1" y="3148"/>
                    <a:pt x="34" y="3348"/>
                    <a:pt x="134" y="3481"/>
                  </a:cubicBezTo>
                  <a:cubicBezTo>
                    <a:pt x="368" y="3782"/>
                    <a:pt x="701" y="3982"/>
                    <a:pt x="1101" y="4015"/>
                  </a:cubicBezTo>
                  <a:lnTo>
                    <a:pt x="1201" y="4015"/>
                  </a:lnTo>
                  <a:cubicBezTo>
                    <a:pt x="1602" y="4015"/>
                    <a:pt x="1969" y="3648"/>
                    <a:pt x="2336" y="3148"/>
                  </a:cubicBezTo>
                  <a:cubicBezTo>
                    <a:pt x="2669" y="3848"/>
                    <a:pt x="2803" y="3915"/>
                    <a:pt x="2869" y="3915"/>
                  </a:cubicBezTo>
                  <a:lnTo>
                    <a:pt x="2903" y="3915"/>
                  </a:lnTo>
                  <a:cubicBezTo>
                    <a:pt x="2969" y="3915"/>
                    <a:pt x="3069" y="3882"/>
                    <a:pt x="3103" y="3848"/>
                  </a:cubicBezTo>
                  <a:lnTo>
                    <a:pt x="3903" y="3048"/>
                  </a:lnTo>
                  <a:lnTo>
                    <a:pt x="3603" y="2748"/>
                  </a:lnTo>
                  <a:lnTo>
                    <a:pt x="2969" y="3415"/>
                  </a:lnTo>
                  <a:cubicBezTo>
                    <a:pt x="2836" y="3181"/>
                    <a:pt x="2736" y="2948"/>
                    <a:pt x="2636" y="2714"/>
                  </a:cubicBezTo>
                  <a:cubicBezTo>
                    <a:pt x="3036" y="1980"/>
                    <a:pt x="3370" y="1246"/>
                    <a:pt x="3637" y="446"/>
                  </a:cubicBezTo>
                  <a:cubicBezTo>
                    <a:pt x="3698" y="281"/>
                    <a:pt x="3556" y="167"/>
                    <a:pt x="3415" y="167"/>
                  </a:cubicBezTo>
                  <a:cubicBezTo>
                    <a:pt x="3328" y="167"/>
                    <a:pt x="3241" y="211"/>
                    <a:pt x="3203" y="312"/>
                  </a:cubicBezTo>
                  <a:cubicBezTo>
                    <a:pt x="3003" y="946"/>
                    <a:pt x="2736" y="1580"/>
                    <a:pt x="2402" y="2180"/>
                  </a:cubicBezTo>
                  <a:cubicBezTo>
                    <a:pt x="2202" y="1580"/>
                    <a:pt x="1935" y="846"/>
                    <a:pt x="1702" y="146"/>
                  </a:cubicBezTo>
                  <a:cubicBezTo>
                    <a:pt x="1664" y="44"/>
                    <a:pt x="1582" y="0"/>
                    <a:pt x="1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1"/>
            <p:cNvSpPr/>
            <p:nvPr/>
          </p:nvSpPr>
          <p:spPr>
            <a:xfrm>
              <a:off x="6046275" y="996725"/>
              <a:ext cx="70125" cy="89425"/>
            </a:xfrm>
            <a:custGeom>
              <a:avLst/>
              <a:gdLst/>
              <a:ahLst/>
              <a:cxnLst/>
              <a:rect l="l" t="t" r="r" b="b"/>
              <a:pathLst>
                <a:path w="2805" h="3577" extrusionOk="0">
                  <a:moveTo>
                    <a:pt x="450" y="1"/>
                  </a:moveTo>
                  <a:cubicBezTo>
                    <a:pt x="343" y="1"/>
                    <a:pt x="267" y="91"/>
                    <a:pt x="267" y="207"/>
                  </a:cubicBezTo>
                  <a:lnTo>
                    <a:pt x="0" y="3343"/>
                  </a:lnTo>
                  <a:cubicBezTo>
                    <a:pt x="0" y="3443"/>
                    <a:pt x="67" y="3543"/>
                    <a:pt x="167" y="3576"/>
                  </a:cubicBezTo>
                  <a:lnTo>
                    <a:pt x="201" y="3576"/>
                  </a:lnTo>
                  <a:cubicBezTo>
                    <a:pt x="301" y="3576"/>
                    <a:pt x="401" y="3510"/>
                    <a:pt x="401" y="3409"/>
                  </a:cubicBezTo>
                  <a:cubicBezTo>
                    <a:pt x="768" y="2375"/>
                    <a:pt x="1268" y="1241"/>
                    <a:pt x="1501" y="974"/>
                  </a:cubicBezTo>
                  <a:cubicBezTo>
                    <a:pt x="1602" y="1375"/>
                    <a:pt x="1635" y="1775"/>
                    <a:pt x="1635" y="2175"/>
                  </a:cubicBezTo>
                  <a:cubicBezTo>
                    <a:pt x="1668" y="2776"/>
                    <a:pt x="1702" y="3143"/>
                    <a:pt x="1968" y="3243"/>
                  </a:cubicBezTo>
                  <a:cubicBezTo>
                    <a:pt x="2017" y="3259"/>
                    <a:pt x="2064" y="3266"/>
                    <a:pt x="2108" y="3266"/>
                  </a:cubicBezTo>
                  <a:cubicBezTo>
                    <a:pt x="2333" y="3266"/>
                    <a:pt x="2496" y="3071"/>
                    <a:pt x="2636" y="2876"/>
                  </a:cubicBezTo>
                  <a:cubicBezTo>
                    <a:pt x="2804" y="2707"/>
                    <a:pt x="2660" y="2504"/>
                    <a:pt x="2492" y="2504"/>
                  </a:cubicBezTo>
                  <a:cubicBezTo>
                    <a:pt x="2427" y="2504"/>
                    <a:pt x="2358" y="2535"/>
                    <a:pt x="2302" y="2609"/>
                  </a:cubicBezTo>
                  <a:cubicBezTo>
                    <a:pt x="2269" y="2676"/>
                    <a:pt x="2202" y="2742"/>
                    <a:pt x="2135" y="2809"/>
                  </a:cubicBezTo>
                  <a:cubicBezTo>
                    <a:pt x="2102" y="2576"/>
                    <a:pt x="2102" y="2375"/>
                    <a:pt x="2069" y="2175"/>
                  </a:cubicBezTo>
                  <a:cubicBezTo>
                    <a:pt x="2069" y="1708"/>
                    <a:pt x="2002" y="1275"/>
                    <a:pt x="1902" y="841"/>
                  </a:cubicBezTo>
                  <a:cubicBezTo>
                    <a:pt x="1802" y="574"/>
                    <a:pt x="1635" y="507"/>
                    <a:pt x="1535" y="507"/>
                  </a:cubicBezTo>
                  <a:cubicBezTo>
                    <a:pt x="1235" y="507"/>
                    <a:pt x="934" y="908"/>
                    <a:pt x="567" y="1775"/>
                  </a:cubicBezTo>
                  <a:lnTo>
                    <a:pt x="701" y="241"/>
                  </a:lnTo>
                  <a:cubicBezTo>
                    <a:pt x="701" y="107"/>
                    <a:pt x="601" y="7"/>
                    <a:pt x="501" y="7"/>
                  </a:cubicBezTo>
                  <a:cubicBezTo>
                    <a:pt x="483" y="3"/>
                    <a:pt x="466" y="1"/>
                    <a:pt x="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1"/>
            <p:cNvSpPr/>
            <p:nvPr/>
          </p:nvSpPr>
          <p:spPr>
            <a:xfrm>
              <a:off x="6124175" y="952275"/>
              <a:ext cx="53575" cy="54650"/>
            </a:xfrm>
            <a:custGeom>
              <a:avLst/>
              <a:gdLst/>
              <a:ahLst/>
              <a:cxnLst/>
              <a:rect l="l" t="t" r="r" b="b"/>
              <a:pathLst>
                <a:path w="2143" h="2186" extrusionOk="0">
                  <a:moveTo>
                    <a:pt x="1471" y="0"/>
                  </a:moveTo>
                  <a:cubicBezTo>
                    <a:pt x="1379" y="0"/>
                    <a:pt x="1288" y="50"/>
                    <a:pt x="1254" y="151"/>
                  </a:cubicBezTo>
                  <a:cubicBezTo>
                    <a:pt x="1254" y="251"/>
                    <a:pt x="1254" y="584"/>
                    <a:pt x="1221" y="884"/>
                  </a:cubicBezTo>
                  <a:lnTo>
                    <a:pt x="253" y="884"/>
                  </a:lnTo>
                  <a:cubicBezTo>
                    <a:pt x="239" y="881"/>
                    <a:pt x="225" y="879"/>
                    <a:pt x="211" y="879"/>
                  </a:cubicBezTo>
                  <a:cubicBezTo>
                    <a:pt x="1" y="879"/>
                    <a:pt x="1" y="1323"/>
                    <a:pt x="211" y="1323"/>
                  </a:cubicBezTo>
                  <a:cubicBezTo>
                    <a:pt x="225" y="1323"/>
                    <a:pt x="239" y="1322"/>
                    <a:pt x="253" y="1318"/>
                  </a:cubicBezTo>
                  <a:lnTo>
                    <a:pt x="1221" y="1318"/>
                  </a:lnTo>
                  <a:cubicBezTo>
                    <a:pt x="1221" y="1652"/>
                    <a:pt x="1187" y="1952"/>
                    <a:pt x="1187" y="1952"/>
                  </a:cubicBezTo>
                  <a:cubicBezTo>
                    <a:pt x="1154" y="2085"/>
                    <a:pt x="1254" y="2185"/>
                    <a:pt x="1388" y="2185"/>
                  </a:cubicBezTo>
                  <a:cubicBezTo>
                    <a:pt x="1488" y="2185"/>
                    <a:pt x="1588" y="2085"/>
                    <a:pt x="1588" y="1985"/>
                  </a:cubicBezTo>
                  <a:cubicBezTo>
                    <a:pt x="1588" y="1952"/>
                    <a:pt x="1588" y="1652"/>
                    <a:pt x="1621" y="1318"/>
                  </a:cubicBezTo>
                  <a:lnTo>
                    <a:pt x="1921" y="1318"/>
                  </a:lnTo>
                  <a:cubicBezTo>
                    <a:pt x="1934" y="1322"/>
                    <a:pt x="1947" y="1323"/>
                    <a:pt x="1958" y="1323"/>
                  </a:cubicBezTo>
                  <a:cubicBezTo>
                    <a:pt x="2143" y="1323"/>
                    <a:pt x="2143" y="879"/>
                    <a:pt x="1958" y="879"/>
                  </a:cubicBezTo>
                  <a:cubicBezTo>
                    <a:pt x="1947" y="879"/>
                    <a:pt x="1934" y="881"/>
                    <a:pt x="1921" y="884"/>
                  </a:cubicBezTo>
                  <a:lnTo>
                    <a:pt x="1654" y="884"/>
                  </a:lnTo>
                  <a:cubicBezTo>
                    <a:pt x="1654" y="551"/>
                    <a:pt x="1688" y="251"/>
                    <a:pt x="1688" y="151"/>
                  </a:cubicBezTo>
                  <a:cubicBezTo>
                    <a:pt x="1654" y="50"/>
                    <a:pt x="1563" y="0"/>
                    <a:pt x="1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1"/>
            <p:cNvSpPr/>
            <p:nvPr/>
          </p:nvSpPr>
          <p:spPr>
            <a:xfrm>
              <a:off x="6192200" y="929125"/>
              <a:ext cx="65925" cy="131175"/>
            </a:xfrm>
            <a:custGeom>
              <a:avLst/>
              <a:gdLst/>
              <a:ahLst/>
              <a:cxnLst/>
              <a:rect l="l" t="t" r="r" b="b"/>
              <a:pathLst>
                <a:path w="2637" h="5247" extrusionOk="0">
                  <a:moveTo>
                    <a:pt x="469" y="1"/>
                  </a:moveTo>
                  <a:cubicBezTo>
                    <a:pt x="369" y="1"/>
                    <a:pt x="295" y="65"/>
                    <a:pt x="268" y="176"/>
                  </a:cubicBezTo>
                  <a:cubicBezTo>
                    <a:pt x="234" y="543"/>
                    <a:pt x="34" y="2311"/>
                    <a:pt x="868" y="2511"/>
                  </a:cubicBezTo>
                  <a:cubicBezTo>
                    <a:pt x="916" y="2524"/>
                    <a:pt x="964" y="2530"/>
                    <a:pt x="1011" y="2530"/>
                  </a:cubicBezTo>
                  <a:cubicBezTo>
                    <a:pt x="1457" y="2530"/>
                    <a:pt x="1868" y="1993"/>
                    <a:pt x="2169" y="1510"/>
                  </a:cubicBezTo>
                  <a:lnTo>
                    <a:pt x="2169" y="1510"/>
                  </a:lnTo>
                  <a:cubicBezTo>
                    <a:pt x="2069" y="2644"/>
                    <a:pt x="1802" y="4479"/>
                    <a:pt x="1335" y="4746"/>
                  </a:cubicBezTo>
                  <a:cubicBezTo>
                    <a:pt x="1277" y="4785"/>
                    <a:pt x="1218" y="4801"/>
                    <a:pt x="1153" y="4801"/>
                  </a:cubicBezTo>
                  <a:cubicBezTo>
                    <a:pt x="1106" y="4801"/>
                    <a:pt x="1057" y="4793"/>
                    <a:pt x="1002" y="4779"/>
                  </a:cubicBezTo>
                  <a:cubicBezTo>
                    <a:pt x="735" y="4646"/>
                    <a:pt x="501" y="4179"/>
                    <a:pt x="435" y="3979"/>
                  </a:cubicBezTo>
                  <a:cubicBezTo>
                    <a:pt x="407" y="3896"/>
                    <a:pt x="312" y="3836"/>
                    <a:pt x="223" y="3836"/>
                  </a:cubicBezTo>
                  <a:cubicBezTo>
                    <a:pt x="204" y="3836"/>
                    <a:pt x="185" y="3839"/>
                    <a:pt x="168" y="3845"/>
                  </a:cubicBezTo>
                  <a:cubicBezTo>
                    <a:pt x="34" y="3879"/>
                    <a:pt x="1" y="4012"/>
                    <a:pt x="34" y="4112"/>
                  </a:cubicBezTo>
                  <a:cubicBezTo>
                    <a:pt x="68" y="4212"/>
                    <a:pt x="334" y="4946"/>
                    <a:pt x="868" y="5179"/>
                  </a:cubicBezTo>
                  <a:cubicBezTo>
                    <a:pt x="935" y="5213"/>
                    <a:pt x="1035" y="5213"/>
                    <a:pt x="1135" y="5246"/>
                  </a:cubicBezTo>
                  <a:cubicBezTo>
                    <a:pt x="1268" y="5213"/>
                    <a:pt x="1435" y="5179"/>
                    <a:pt x="1569" y="5113"/>
                  </a:cubicBezTo>
                  <a:cubicBezTo>
                    <a:pt x="2536" y="4579"/>
                    <a:pt x="2636" y="776"/>
                    <a:pt x="2636" y="743"/>
                  </a:cubicBezTo>
                  <a:cubicBezTo>
                    <a:pt x="2603" y="610"/>
                    <a:pt x="2536" y="543"/>
                    <a:pt x="2469" y="509"/>
                  </a:cubicBezTo>
                  <a:cubicBezTo>
                    <a:pt x="2436" y="498"/>
                    <a:pt x="2406" y="493"/>
                    <a:pt x="2379" y="493"/>
                  </a:cubicBezTo>
                  <a:cubicBezTo>
                    <a:pt x="2243" y="493"/>
                    <a:pt x="2169" y="632"/>
                    <a:pt x="2002" y="910"/>
                  </a:cubicBezTo>
                  <a:cubicBezTo>
                    <a:pt x="1812" y="1226"/>
                    <a:pt x="1351" y="2085"/>
                    <a:pt x="1020" y="2085"/>
                  </a:cubicBezTo>
                  <a:cubicBezTo>
                    <a:pt x="1002" y="2085"/>
                    <a:pt x="985" y="2082"/>
                    <a:pt x="968" y="2077"/>
                  </a:cubicBezTo>
                  <a:cubicBezTo>
                    <a:pt x="668" y="2011"/>
                    <a:pt x="601" y="976"/>
                    <a:pt x="701" y="243"/>
                  </a:cubicBezTo>
                  <a:cubicBezTo>
                    <a:pt x="735" y="109"/>
                    <a:pt x="635" y="9"/>
                    <a:pt x="535" y="9"/>
                  </a:cubicBezTo>
                  <a:cubicBezTo>
                    <a:pt x="512" y="3"/>
                    <a:pt x="490" y="1"/>
                    <a:pt x="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1"/>
            <p:cNvSpPr/>
            <p:nvPr/>
          </p:nvSpPr>
          <p:spPr>
            <a:xfrm>
              <a:off x="6271650" y="1006250"/>
              <a:ext cx="56525" cy="69875"/>
            </a:xfrm>
            <a:custGeom>
              <a:avLst/>
              <a:gdLst/>
              <a:ahLst/>
              <a:cxnLst/>
              <a:rect l="l" t="t" r="r" b="b"/>
              <a:pathLst>
                <a:path w="2261" h="2795" extrusionOk="0">
                  <a:moveTo>
                    <a:pt x="296" y="0"/>
                  </a:moveTo>
                  <a:cubicBezTo>
                    <a:pt x="156" y="0"/>
                    <a:pt x="0" y="91"/>
                    <a:pt x="59" y="226"/>
                  </a:cubicBezTo>
                  <a:lnTo>
                    <a:pt x="425" y="2428"/>
                  </a:lnTo>
                  <a:cubicBezTo>
                    <a:pt x="425" y="2528"/>
                    <a:pt x="526" y="2595"/>
                    <a:pt x="626" y="2595"/>
                  </a:cubicBezTo>
                  <a:cubicBezTo>
                    <a:pt x="726" y="2595"/>
                    <a:pt x="826" y="2528"/>
                    <a:pt x="859" y="2428"/>
                  </a:cubicBezTo>
                  <a:cubicBezTo>
                    <a:pt x="993" y="1794"/>
                    <a:pt x="1226" y="1160"/>
                    <a:pt x="1493" y="593"/>
                  </a:cubicBezTo>
                  <a:cubicBezTo>
                    <a:pt x="1560" y="994"/>
                    <a:pt x="1560" y="1394"/>
                    <a:pt x="1526" y="1794"/>
                  </a:cubicBezTo>
                  <a:cubicBezTo>
                    <a:pt x="1493" y="2361"/>
                    <a:pt x="1460" y="2662"/>
                    <a:pt x="1726" y="2762"/>
                  </a:cubicBezTo>
                  <a:cubicBezTo>
                    <a:pt x="1760" y="2795"/>
                    <a:pt x="1793" y="2795"/>
                    <a:pt x="1826" y="2795"/>
                  </a:cubicBezTo>
                  <a:cubicBezTo>
                    <a:pt x="1960" y="2762"/>
                    <a:pt x="2093" y="2695"/>
                    <a:pt x="2193" y="2595"/>
                  </a:cubicBezTo>
                  <a:cubicBezTo>
                    <a:pt x="2260" y="2495"/>
                    <a:pt x="2260" y="2395"/>
                    <a:pt x="2193" y="2295"/>
                  </a:cubicBezTo>
                  <a:cubicBezTo>
                    <a:pt x="2154" y="2256"/>
                    <a:pt x="2104" y="2239"/>
                    <a:pt x="2049" y="2239"/>
                  </a:cubicBezTo>
                  <a:cubicBezTo>
                    <a:pt x="2009" y="2239"/>
                    <a:pt x="1968" y="2247"/>
                    <a:pt x="1927" y="2261"/>
                  </a:cubicBezTo>
                  <a:lnTo>
                    <a:pt x="1927" y="1828"/>
                  </a:lnTo>
                  <a:cubicBezTo>
                    <a:pt x="1993" y="1361"/>
                    <a:pt x="1960" y="860"/>
                    <a:pt x="1860" y="393"/>
                  </a:cubicBezTo>
                  <a:cubicBezTo>
                    <a:pt x="1793" y="93"/>
                    <a:pt x="1626" y="26"/>
                    <a:pt x="1526" y="26"/>
                  </a:cubicBezTo>
                  <a:cubicBezTo>
                    <a:pt x="1393" y="26"/>
                    <a:pt x="1126" y="26"/>
                    <a:pt x="692" y="1394"/>
                  </a:cubicBezTo>
                  <a:lnTo>
                    <a:pt x="492" y="160"/>
                  </a:lnTo>
                  <a:cubicBezTo>
                    <a:pt x="492" y="48"/>
                    <a:pt x="398" y="0"/>
                    <a:pt x="2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1"/>
            <p:cNvSpPr/>
            <p:nvPr/>
          </p:nvSpPr>
          <p:spPr>
            <a:xfrm>
              <a:off x="6322300" y="859675"/>
              <a:ext cx="64250" cy="250650"/>
            </a:xfrm>
            <a:custGeom>
              <a:avLst/>
              <a:gdLst/>
              <a:ahLst/>
              <a:cxnLst/>
              <a:rect l="l" t="t" r="r" b="b"/>
              <a:pathLst>
                <a:path w="2570" h="10026" extrusionOk="0">
                  <a:moveTo>
                    <a:pt x="1499" y="1"/>
                  </a:moveTo>
                  <a:cubicBezTo>
                    <a:pt x="1152" y="1"/>
                    <a:pt x="675" y="333"/>
                    <a:pt x="401" y="552"/>
                  </a:cubicBezTo>
                  <a:cubicBezTo>
                    <a:pt x="189" y="685"/>
                    <a:pt x="335" y="944"/>
                    <a:pt x="521" y="944"/>
                  </a:cubicBezTo>
                  <a:cubicBezTo>
                    <a:pt x="569" y="944"/>
                    <a:pt x="620" y="927"/>
                    <a:pt x="668" y="886"/>
                  </a:cubicBezTo>
                  <a:cubicBezTo>
                    <a:pt x="901" y="686"/>
                    <a:pt x="1135" y="552"/>
                    <a:pt x="1435" y="419"/>
                  </a:cubicBezTo>
                  <a:lnTo>
                    <a:pt x="1435" y="419"/>
                  </a:lnTo>
                  <a:cubicBezTo>
                    <a:pt x="1402" y="519"/>
                    <a:pt x="1402" y="586"/>
                    <a:pt x="1368" y="652"/>
                  </a:cubicBezTo>
                  <a:cubicBezTo>
                    <a:pt x="1268" y="952"/>
                    <a:pt x="1168" y="1253"/>
                    <a:pt x="1001" y="1520"/>
                  </a:cubicBezTo>
                  <a:cubicBezTo>
                    <a:pt x="768" y="2020"/>
                    <a:pt x="568" y="2420"/>
                    <a:pt x="1101" y="2887"/>
                  </a:cubicBezTo>
                  <a:lnTo>
                    <a:pt x="1568" y="3321"/>
                  </a:lnTo>
                  <a:cubicBezTo>
                    <a:pt x="1135" y="4355"/>
                    <a:pt x="1001" y="5489"/>
                    <a:pt x="1201" y="6623"/>
                  </a:cubicBezTo>
                  <a:cubicBezTo>
                    <a:pt x="1302" y="7190"/>
                    <a:pt x="1468" y="7724"/>
                    <a:pt x="1668" y="8291"/>
                  </a:cubicBezTo>
                  <a:cubicBezTo>
                    <a:pt x="1969" y="9158"/>
                    <a:pt x="2002" y="9358"/>
                    <a:pt x="1602" y="9492"/>
                  </a:cubicBezTo>
                  <a:cubicBezTo>
                    <a:pt x="1492" y="9531"/>
                    <a:pt x="1381" y="9550"/>
                    <a:pt x="1272" y="9550"/>
                  </a:cubicBezTo>
                  <a:cubicBezTo>
                    <a:pt x="918" y="9550"/>
                    <a:pt x="595" y="9349"/>
                    <a:pt x="468" y="8992"/>
                  </a:cubicBezTo>
                  <a:cubicBezTo>
                    <a:pt x="434" y="8903"/>
                    <a:pt x="368" y="8866"/>
                    <a:pt x="297" y="8866"/>
                  </a:cubicBezTo>
                  <a:cubicBezTo>
                    <a:pt x="156" y="8866"/>
                    <a:pt x="1" y="9014"/>
                    <a:pt x="67" y="9192"/>
                  </a:cubicBezTo>
                  <a:cubicBezTo>
                    <a:pt x="267" y="9659"/>
                    <a:pt x="734" y="9992"/>
                    <a:pt x="1268" y="10026"/>
                  </a:cubicBezTo>
                  <a:cubicBezTo>
                    <a:pt x="1435" y="10026"/>
                    <a:pt x="1602" y="9992"/>
                    <a:pt x="1735" y="9926"/>
                  </a:cubicBezTo>
                  <a:cubicBezTo>
                    <a:pt x="2569" y="9625"/>
                    <a:pt x="2336" y="8992"/>
                    <a:pt x="2069" y="8158"/>
                  </a:cubicBezTo>
                  <a:cubicBezTo>
                    <a:pt x="1869" y="7624"/>
                    <a:pt x="1735" y="7090"/>
                    <a:pt x="1602" y="6523"/>
                  </a:cubicBezTo>
                  <a:cubicBezTo>
                    <a:pt x="1402" y="5456"/>
                    <a:pt x="1568" y="4322"/>
                    <a:pt x="2035" y="3354"/>
                  </a:cubicBezTo>
                  <a:cubicBezTo>
                    <a:pt x="2069" y="3254"/>
                    <a:pt x="2069" y="3154"/>
                    <a:pt x="1969" y="3087"/>
                  </a:cubicBezTo>
                  <a:lnTo>
                    <a:pt x="1368" y="2554"/>
                  </a:lnTo>
                  <a:cubicBezTo>
                    <a:pt x="1101" y="2320"/>
                    <a:pt x="1135" y="2220"/>
                    <a:pt x="1368" y="1720"/>
                  </a:cubicBezTo>
                  <a:cubicBezTo>
                    <a:pt x="1535" y="1419"/>
                    <a:pt x="1668" y="1119"/>
                    <a:pt x="1802" y="786"/>
                  </a:cubicBezTo>
                  <a:cubicBezTo>
                    <a:pt x="1835" y="652"/>
                    <a:pt x="1969" y="252"/>
                    <a:pt x="1702" y="52"/>
                  </a:cubicBezTo>
                  <a:cubicBezTo>
                    <a:pt x="1642" y="16"/>
                    <a:pt x="1574" y="1"/>
                    <a:pt x="1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1"/>
            <p:cNvSpPr/>
            <p:nvPr/>
          </p:nvSpPr>
          <p:spPr>
            <a:xfrm>
              <a:off x="6407375" y="970200"/>
              <a:ext cx="25875" cy="55075"/>
            </a:xfrm>
            <a:custGeom>
              <a:avLst/>
              <a:gdLst/>
              <a:ahLst/>
              <a:cxnLst/>
              <a:rect l="l" t="t" r="r" b="b"/>
              <a:pathLst>
                <a:path w="1035" h="2203" extrusionOk="0">
                  <a:moveTo>
                    <a:pt x="834" y="1"/>
                  </a:moveTo>
                  <a:cubicBezTo>
                    <a:pt x="701" y="1"/>
                    <a:pt x="600" y="67"/>
                    <a:pt x="600" y="201"/>
                  </a:cubicBezTo>
                  <a:cubicBezTo>
                    <a:pt x="534" y="768"/>
                    <a:pt x="367" y="1335"/>
                    <a:pt x="100" y="1869"/>
                  </a:cubicBezTo>
                  <a:cubicBezTo>
                    <a:pt x="0" y="2002"/>
                    <a:pt x="100" y="2202"/>
                    <a:pt x="267" y="2202"/>
                  </a:cubicBezTo>
                  <a:cubicBezTo>
                    <a:pt x="334" y="2202"/>
                    <a:pt x="434" y="2169"/>
                    <a:pt x="467" y="2102"/>
                  </a:cubicBezTo>
                  <a:cubicBezTo>
                    <a:pt x="734" y="1535"/>
                    <a:pt x="934" y="901"/>
                    <a:pt x="1034" y="267"/>
                  </a:cubicBezTo>
                  <a:cubicBezTo>
                    <a:pt x="1034" y="134"/>
                    <a:pt x="967" y="34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1"/>
            <p:cNvSpPr/>
            <p:nvPr/>
          </p:nvSpPr>
          <p:spPr>
            <a:xfrm>
              <a:off x="6414325" y="922925"/>
              <a:ext cx="13900" cy="32300"/>
            </a:xfrm>
            <a:custGeom>
              <a:avLst/>
              <a:gdLst/>
              <a:ahLst/>
              <a:cxnLst/>
              <a:rect l="l" t="t" r="r" b="b"/>
              <a:pathLst>
                <a:path w="556" h="1292" extrusionOk="0">
                  <a:moveTo>
                    <a:pt x="279" y="1"/>
                  </a:moveTo>
                  <a:cubicBezTo>
                    <a:pt x="147" y="1"/>
                    <a:pt x="1" y="77"/>
                    <a:pt x="56" y="224"/>
                  </a:cubicBezTo>
                  <a:lnTo>
                    <a:pt x="156" y="1091"/>
                  </a:lnTo>
                  <a:cubicBezTo>
                    <a:pt x="156" y="1191"/>
                    <a:pt x="222" y="1291"/>
                    <a:pt x="356" y="1291"/>
                  </a:cubicBezTo>
                  <a:cubicBezTo>
                    <a:pt x="489" y="1258"/>
                    <a:pt x="556" y="1158"/>
                    <a:pt x="556" y="1058"/>
                  </a:cubicBezTo>
                  <a:lnTo>
                    <a:pt x="456" y="157"/>
                  </a:lnTo>
                  <a:cubicBezTo>
                    <a:pt x="486" y="52"/>
                    <a:pt x="38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1"/>
            <p:cNvSpPr/>
            <p:nvPr/>
          </p:nvSpPr>
          <p:spPr>
            <a:xfrm>
              <a:off x="6493250" y="924850"/>
              <a:ext cx="40050" cy="150450"/>
            </a:xfrm>
            <a:custGeom>
              <a:avLst/>
              <a:gdLst/>
              <a:ahLst/>
              <a:cxnLst/>
              <a:rect l="l" t="t" r="r" b="b"/>
              <a:pathLst>
                <a:path w="1602" h="6018" extrusionOk="0">
                  <a:moveTo>
                    <a:pt x="1383" y="0"/>
                  </a:moveTo>
                  <a:cubicBezTo>
                    <a:pt x="1304" y="0"/>
                    <a:pt x="1226" y="31"/>
                    <a:pt x="1202" y="80"/>
                  </a:cubicBezTo>
                  <a:lnTo>
                    <a:pt x="68" y="1848"/>
                  </a:lnTo>
                  <a:cubicBezTo>
                    <a:pt x="1" y="1948"/>
                    <a:pt x="34" y="2081"/>
                    <a:pt x="134" y="2148"/>
                  </a:cubicBezTo>
                  <a:cubicBezTo>
                    <a:pt x="161" y="2157"/>
                    <a:pt x="190" y="2161"/>
                    <a:pt x="220" y="2161"/>
                  </a:cubicBezTo>
                  <a:cubicBezTo>
                    <a:pt x="301" y="2161"/>
                    <a:pt x="386" y="2130"/>
                    <a:pt x="434" y="2081"/>
                  </a:cubicBezTo>
                  <a:lnTo>
                    <a:pt x="968" y="1248"/>
                  </a:lnTo>
                  <a:lnTo>
                    <a:pt x="134" y="5751"/>
                  </a:lnTo>
                  <a:cubicBezTo>
                    <a:pt x="101" y="5851"/>
                    <a:pt x="168" y="5984"/>
                    <a:pt x="301" y="6018"/>
                  </a:cubicBezTo>
                  <a:lnTo>
                    <a:pt x="334" y="6018"/>
                  </a:lnTo>
                  <a:cubicBezTo>
                    <a:pt x="434" y="5984"/>
                    <a:pt x="535" y="5918"/>
                    <a:pt x="568" y="5817"/>
                  </a:cubicBezTo>
                  <a:lnTo>
                    <a:pt x="1602" y="247"/>
                  </a:lnTo>
                  <a:cubicBezTo>
                    <a:pt x="1602" y="147"/>
                    <a:pt x="1569" y="47"/>
                    <a:pt x="1469" y="13"/>
                  </a:cubicBezTo>
                  <a:cubicBezTo>
                    <a:pt x="1442" y="4"/>
                    <a:pt x="1413" y="0"/>
                    <a:pt x="1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1"/>
            <p:cNvSpPr/>
            <p:nvPr/>
          </p:nvSpPr>
          <p:spPr>
            <a:xfrm>
              <a:off x="6534125" y="922675"/>
              <a:ext cx="67575" cy="135950"/>
            </a:xfrm>
            <a:custGeom>
              <a:avLst/>
              <a:gdLst/>
              <a:ahLst/>
              <a:cxnLst/>
              <a:rect l="l" t="t" r="r" b="b"/>
              <a:pathLst>
                <a:path w="2703" h="5438" extrusionOk="0">
                  <a:moveTo>
                    <a:pt x="1423" y="1"/>
                  </a:moveTo>
                  <a:cubicBezTo>
                    <a:pt x="1223" y="1"/>
                    <a:pt x="862" y="191"/>
                    <a:pt x="67" y="1268"/>
                  </a:cubicBezTo>
                  <a:cubicBezTo>
                    <a:pt x="0" y="1368"/>
                    <a:pt x="34" y="1501"/>
                    <a:pt x="134" y="1568"/>
                  </a:cubicBezTo>
                  <a:cubicBezTo>
                    <a:pt x="184" y="1618"/>
                    <a:pt x="242" y="1643"/>
                    <a:pt x="296" y="1643"/>
                  </a:cubicBezTo>
                  <a:cubicBezTo>
                    <a:pt x="351" y="1643"/>
                    <a:pt x="401" y="1618"/>
                    <a:pt x="434" y="1568"/>
                  </a:cubicBezTo>
                  <a:cubicBezTo>
                    <a:pt x="701" y="1168"/>
                    <a:pt x="1001" y="834"/>
                    <a:pt x="1368" y="501"/>
                  </a:cubicBezTo>
                  <a:lnTo>
                    <a:pt x="1368" y="501"/>
                  </a:lnTo>
                  <a:cubicBezTo>
                    <a:pt x="1301" y="1501"/>
                    <a:pt x="367" y="3002"/>
                    <a:pt x="334" y="3002"/>
                  </a:cubicBezTo>
                  <a:cubicBezTo>
                    <a:pt x="301" y="3102"/>
                    <a:pt x="301" y="3236"/>
                    <a:pt x="401" y="3303"/>
                  </a:cubicBezTo>
                  <a:cubicBezTo>
                    <a:pt x="434" y="3336"/>
                    <a:pt x="484" y="3353"/>
                    <a:pt x="534" y="3353"/>
                  </a:cubicBezTo>
                  <a:cubicBezTo>
                    <a:pt x="584" y="3353"/>
                    <a:pt x="634" y="3336"/>
                    <a:pt x="667" y="3303"/>
                  </a:cubicBezTo>
                  <a:cubicBezTo>
                    <a:pt x="1243" y="2757"/>
                    <a:pt x="1902" y="2322"/>
                    <a:pt x="2142" y="2322"/>
                  </a:cubicBezTo>
                  <a:cubicBezTo>
                    <a:pt x="2167" y="2322"/>
                    <a:pt x="2187" y="2326"/>
                    <a:pt x="2202" y="2335"/>
                  </a:cubicBezTo>
                  <a:cubicBezTo>
                    <a:pt x="2202" y="2335"/>
                    <a:pt x="2269" y="2435"/>
                    <a:pt x="2235" y="2669"/>
                  </a:cubicBezTo>
                  <a:cubicBezTo>
                    <a:pt x="2102" y="3836"/>
                    <a:pt x="1501" y="4804"/>
                    <a:pt x="1001" y="4970"/>
                  </a:cubicBezTo>
                  <a:cubicBezTo>
                    <a:pt x="962" y="4978"/>
                    <a:pt x="922" y="4982"/>
                    <a:pt x="884" y="4982"/>
                  </a:cubicBezTo>
                  <a:cubicBezTo>
                    <a:pt x="759" y="4982"/>
                    <a:pt x="644" y="4939"/>
                    <a:pt x="567" y="4837"/>
                  </a:cubicBezTo>
                  <a:cubicBezTo>
                    <a:pt x="534" y="4787"/>
                    <a:pt x="484" y="4762"/>
                    <a:pt x="430" y="4762"/>
                  </a:cubicBezTo>
                  <a:cubicBezTo>
                    <a:pt x="376" y="4762"/>
                    <a:pt x="317" y="4787"/>
                    <a:pt x="267" y="4837"/>
                  </a:cubicBezTo>
                  <a:cubicBezTo>
                    <a:pt x="200" y="4904"/>
                    <a:pt x="200" y="5037"/>
                    <a:pt x="267" y="5137"/>
                  </a:cubicBezTo>
                  <a:cubicBezTo>
                    <a:pt x="401" y="5304"/>
                    <a:pt x="634" y="5437"/>
                    <a:pt x="868" y="5437"/>
                  </a:cubicBezTo>
                  <a:cubicBezTo>
                    <a:pt x="968" y="5437"/>
                    <a:pt x="1034" y="5404"/>
                    <a:pt x="1134" y="5404"/>
                  </a:cubicBezTo>
                  <a:cubicBezTo>
                    <a:pt x="1835" y="5171"/>
                    <a:pt x="2502" y="3970"/>
                    <a:pt x="2669" y="2736"/>
                  </a:cubicBezTo>
                  <a:cubicBezTo>
                    <a:pt x="2702" y="2335"/>
                    <a:pt x="2602" y="2068"/>
                    <a:pt x="2369" y="1968"/>
                  </a:cubicBezTo>
                  <a:cubicBezTo>
                    <a:pt x="2299" y="1929"/>
                    <a:pt x="2221" y="1912"/>
                    <a:pt x="2139" y="1912"/>
                  </a:cubicBezTo>
                  <a:cubicBezTo>
                    <a:pt x="1868" y="1912"/>
                    <a:pt x="1541" y="2097"/>
                    <a:pt x="1235" y="2302"/>
                  </a:cubicBezTo>
                  <a:cubicBezTo>
                    <a:pt x="1501" y="1768"/>
                    <a:pt x="1702" y="1168"/>
                    <a:pt x="1768" y="567"/>
                  </a:cubicBezTo>
                  <a:cubicBezTo>
                    <a:pt x="1768" y="267"/>
                    <a:pt x="1735" y="100"/>
                    <a:pt x="1568" y="34"/>
                  </a:cubicBezTo>
                  <a:cubicBezTo>
                    <a:pt x="1530" y="18"/>
                    <a:pt x="1484" y="1"/>
                    <a:pt x="1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1"/>
            <p:cNvSpPr/>
            <p:nvPr/>
          </p:nvSpPr>
          <p:spPr>
            <a:xfrm>
              <a:off x="6493250" y="1145175"/>
              <a:ext cx="15875" cy="120275"/>
            </a:xfrm>
            <a:custGeom>
              <a:avLst/>
              <a:gdLst/>
              <a:ahLst/>
              <a:cxnLst/>
              <a:rect l="l" t="t" r="r" b="b"/>
              <a:pathLst>
                <a:path w="635" h="4811" extrusionOk="0">
                  <a:moveTo>
                    <a:pt x="362" y="0"/>
                  </a:moveTo>
                  <a:cubicBezTo>
                    <a:pt x="276" y="0"/>
                    <a:pt x="201" y="91"/>
                    <a:pt x="201" y="207"/>
                  </a:cubicBezTo>
                  <a:lnTo>
                    <a:pt x="34" y="4577"/>
                  </a:lnTo>
                  <a:cubicBezTo>
                    <a:pt x="1" y="4710"/>
                    <a:pt x="101" y="4810"/>
                    <a:pt x="234" y="4810"/>
                  </a:cubicBezTo>
                  <a:cubicBezTo>
                    <a:pt x="334" y="4810"/>
                    <a:pt x="434" y="4710"/>
                    <a:pt x="434" y="4577"/>
                  </a:cubicBezTo>
                  <a:lnTo>
                    <a:pt x="635" y="207"/>
                  </a:lnTo>
                  <a:cubicBezTo>
                    <a:pt x="635" y="107"/>
                    <a:pt x="535" y="7"/>
                    <a:pt x="401" y="7"/>
                  </a:cubicBezTo>
                  <a:cubicBezTo>
                    <a:pt x="388" y="2"/>
                    <a:pt x="375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1"/>
            <p:cNvSpPr/>
            <p:nvPr/>
          </p:nvSpPr>
          <p:spPr>
            <a:xfrm>
              <a:off x="6519950" y="1147825"/>
              <a:ext cx="17525" cy="135125"/>
            </a:xfrm>
            <a:custGeom>
              <a:avLst/>
              <a:gdLst/>
              <a:ahLst/>
              <a:cxnLst/>
              <a:rect l="l" t="t" r="r" b="b"/>
              <a:pathLst>
                <a:path w="701" h="5405" extrusionOk="0">
                  <a:moveTo>
                    <a:pt x="501" y="1"/>
                  </a:moveTo>
                  <a:cubicBezTo>
                    <a:pt x="367" y="1"/>
                    <a:pt x="267" y="67"/>
                    <a:pt x="267" y="167"/>
                  </a:cubicBezTo>
                  <a:lnTo>
                    <a:pt x="0" y="5171"/>
                  </a:lnTo>
                  <a:cubicBezTo>
                    <a:pt x="0" y="5304"/>
                    <a:pt x="100" y="5405"/>
                    <a:pt x="200" y="5405"/>
                  </a:cubicBezTo>
                  <a:cubicBezTo>
                    <a:pt x="334" y="5405"/>
                    <a:pt x="434" y="5304"/>
                    <a:pt x="434" y="5204"/>
                  </a:cubicBezTo>
                  <a:lnTo>
                    <a:pt x="701" y="234"/>
                  </a:lnTo>
                  <a:cubicBezTo>
                    <a:pt x="701" y="101"/>
                    <a:pt x="601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1"/>
            <p:cNvSpPr/>
            <p:nvPr/>
          </p:nvSpPr>
          <p:spPr>
            <a:xfrm>
              <a:off x="6460725" y="1245575"/>
              <a:ext cx="123550" cy="95750"/>
            </a:xfrm>
            <a:custGeom>
              <a:avLst/>
              <a:gdLst/>
              <a:ahLst/>
              <a:cxnLst/>
              <a:rect l="l" t="t" r="r" b="b"/>
              <a:pathLst>
                <a:path w="4942" h="3830" extrusionOk="0">
                  <a:moveTo>
                    <a:pt x="268" y="1"/>
                  </a:moveTo>
                  <a:cubicBezTo>
                    <a:pt x="237" y="1"/>
                    <a:pt x="203" y="9"/>
                    <a:pt x="168" y="27"/>
                  </a:cubicBezTo>
                  <a:cubicBezTo>
                    <a:pt x="68" y="60"/>
                    <a:pt x="1" y="160"/>
                    <a:pt x="34" y="294"/>
                  </a:cubicBezTo>
                  <a:lnTo>
                    <a:pt x="1168" y="3696"/>
                  </a:lnTo>
                  <a:cubicBezTo>
                    <a:pt x="1202" y="3763"/>
                    <a:pt x="1268" y="3830"/>
                    <a:pt x="1335" y="3830"/>
                  </a:cubicBezTo>
                  <a:lnTo>
                    <a:pt x="1402" y="3830"/>
                  </a:lnTo>
                  <a:cubicBezTo>
                    <a:pt x="1435" y="3830"/>
                    <a:pt x="1502" y="3796"/>
                    <a:pt x="1535" y="3763"/>
                  </a:cubicBezTo>
                  <a:cubicBezTo>
                    <a:pt x="2202" y="3062"/>
                    <a:pt x="4037" y="1128"/>
                    <a:pt x="4704" y="861"/>
                  </a:cubicBezTo>
                  <a:cubicBezTo>
                    <a:pt x="4942" y="742"/>
                    <a:pt x="4836" y="411"/>
                    <a:pt x="4621" y="411"/>
                  </a:cubicBezTo>
                  <a:cubicBezTo>
                    <a:pt x="4595" y="411"/>
                    <a:pt x="4567" y="416"/>
                    <a:pt x="4537" y="427"/>
                  </a:cubicBezTo>
                  <a:lnTo>
                    <a:pt x="4537" y="460"/>
                  </a:lnTo>
                  <a:cubicBezTo>
                    <a:pt x="3770" y="761"/>
                    <a:pt x="2136" y="2495"/>
                    <a:pt x="1469" y="3196"/>
                  </a:cubicBezTo>
                  <a:lnTo>
                    <a:pt x="468" y="160"/>
                  </a:lnTo>
                  <a:cubicBezTo>
                    <a:pt x="419" y="63"/>
                    <a:pt x="352" y="1"/>
                    <a:pt x="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1"/>
            <p:cNvSpPr/>
            <p:nvPr/>
          </p:nvSpPr>
          <p:spPr>
            <a:xfrm>
              <a:off x="6599175" y="1294300"/>
              <a:ext cx="76750" cy="84550"/>
            </a:xfrm>
            <a:custGeom>
              <a:avLst/>
              <a:gdLst/>
              <a:ahLst/>
              <a:cxnLst/>
              <a:rect l="l" t="t" r="r" b="b"/>
              <a:pathLst>
                <a:path w="3070" h="3382" extrusionOk="0">
                  <a:moveTo>
                    <a:pt x="2153" y="0"/>
                  </a:moveTo>
                  <a:cubicBezTo>
                    <a:pt x="1968" y="0"/>
                    <a:pt x="1562" y="199"/>
                    <a:pt x="634" y="1914"/>
                  </a:cubicBezTo>
                  <a:lnTo>
                    <a:pt x="867" y="513"/>
                  </a:lnTo>
                  <a:cubicBezTo>
                    <a:pt x="867" y="379"/>
                    <a:pt x="801" y="279"/>
                    <a:pt x="667" y="246"/>
                  </a:cubicBezTo>
                  <a:cubicBezTo>
                    <a:pt x="567" y="246"/>
                    <a:pt x="434" y="313"/>
                    <a:pt x="434" y="446"/>
                  </a:cubicBezTo>
                  <a:lnTo>
                    <a:pt x="0" y="3148"/>
                  </a:lnTo>
                  <a:cubicBezTo>
                    <a:pt x="0" y="3248"/>
                    <a:pt x="67" y="3348"/>
                    <a:pt x="167" y="3382"/>
                  </a:cubicBezTo>
                  <a:lnTo>
                    <a:pt x="234" y="3382"/>
                  </a:lnTo>
                  <a:cubicBezTo>
                    <a:pt x="300" y="3382"/>
                    <a:pt x="367" y="3348"/>
                    <a:pt x="400" y="3282"/>
                  </a:cubicBezTo>
                  <a:cubicBezTo>
                    <a:pt x="867" y="2281"/>
                    <a:pt x="1435" y="1347"/>
                    <a:pt x="2068" y="480"/>
                  </a:cubicBezTo>
                  <a:lnTo>
                    <a:pt x="2068" y="546"/>
                  </a:lnTo>
                  <a:cubicBezTo>
                    <a:pt x="2068" y="947"/>
                    <a:pt x="2068" y="1313"/>
                    <a:pt x="2035" y="1647"/>
                  </a:cubicBezTo>
                  <a:cubicBezTo>
                    <a:pt x="2002" y="2548"/>
                    <a:pt x="1968" y="3081"/>
                    <a:pt x="2302" y="3215"/>
                  </a:cubicBezTo>
                  <a:cubicBezTo>
                    <a:pt x="2365" y="3250"/>
                    <a:pt x="2427" y="3264"/>
                    <a:pt x="2485" y="3264"/>
                  </a:cubicBezTo>
                  <a:cubicBezTo>
                    <a:pt x="2707" y="3264"/>
                    <a:pt x="2890" y="3060"/>
                    <a:pt x="2969" y="2981"/>
                  </a:cubicBezTo>
                  <a:cubicBezTo>
                    <a:pt x="3069" y="2881"/>
                    <a:pt x="3069" y="2748"/>
                    <a:pt x="2969" y="2681"/>
                  </a:cubicBezTo>
                  <a:cubicBezTo>
                    <a:pt x="2936" y="2631"/>
                    <a:pt x="2886" y="2606"/>
                    <a:pt x="2831" y="2606"/>
                  </a:cubicBezTo>
                  <a:cubicBezTo>
                    <a:pt x="2777" y="2606"/>
                    <a:pt x="2719" y="2631"/>
                    <a:pt x="2669" y="2681"/>
                  </a:cubicBezTo>
                  <a:cubicBezTo>
                    <a:pt x="2602" y="2714"/>
                    <a:pt x="2535" y="2781"/>
                    <a:pt x="2469" y="2815"/>
                  </a:cubicBezTo>
                  <a:cubicBezTo>
                    <a:pt x="2435" y="2448"/>
                    <a:pt x="2435" y="2047"/>
                    <a:pt x="2469" y="1680"/>
                  </a:cubicBezTo>
                  <a:cubicBezTo>
                    <a:pt x="2469" y="1347"/>
                    <a:pt x="2502" y="947"/>
                    <a:pt x="2502" y="546"/>
                  </a:cubicBezTo>
                  <a:cubicBezTo>
                    <a:pt x="2502" y="446"/>
                    <a:pt x="2502" y="79"/>
                    <a:pt x="2235" y="13"/>
                  </a:cubicBezTo>
                  <a:cubicBezTo>
                    <a:pt x="2214" y="7"/>
                    <a:pt x="2187" y="0"/>
                    <a:pt x="2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1"/>
            <p:cNvSpPr/>
            <p:nvPr/>
          </p:nvSpPr>
          <p:spPr>
            <a:xfrm>
              <a:off x="6700900" y="1316450"/>
              <a:ext cx="90925" cy="51550"/>
            </a:xfrm>
            <a:custGeom>
              <a:avLst/>
              <a:gdLst/>
              <a:ahLst/>
              <a:cxnLst/>
              <a:rect l="l" t="t" r="r" b="b"/>
              <a:pathLst>
                <a:path w="3637" h="2062" extrusionOk="0">
                  <a:moveTo>
                    <a:pt x="1798" y="0"/>
                  </a:moveTo>
                  <a:cubicBezTo>
                    <a:pt x="1715" y="0"/>
                    <a:pt x="1650" y="55"/>
                    <a:pt x="1602" y="127"/>
                  </a:cubicBezTo>
                  <a:cubicBezTo>
                    <a:pt x="1569" y="227"/>
                    <a:pt x="1602" y="361"/>
                    <a:pt x="1702" y="394"/>
                  </a:cubicBezTo>
                  <a:lnTo>
                    <a:pt x="2536" y="794"/>
                  </a:lnTo>
                  <a:lnTo>
                    <a:pt x="234" y="794"/>
                  </a:lnTo>
                  <a:cubicBezTo>
                    <a:pt x="101" y="794"/>
                    <a:pt x="1" y="861"/>
                    <a:pt x="1" y="995"/>
                  </a:cubicBezTo>
                  <a:cubicBezTo>
                    <a:pt x="1" y="1128"/>
                    <a:pt x="101" y="1228"/>
                    <a:pt x="234" y="1228"/>
                  </a:cubicBezTo>
                  <a:lnTo>
                    <a:pt x="2536" y="1228"/>
                  </a:lnTo>
                  <a:lnTo>
                    <a:pt x="1869" y="1695"/>
                  </a:lnTo>
                  <a:cubicBezTo>
                    <a:pt x="1769" y="1762"/>
                    <a:pt x="1735" y="1895"/>
                    <a:pt x="1802" y="1995"/>
                  </a:cubicBezTo>
                  <a:cubicBezTo>
                    <a:pt x="1835" y="2029"/>
                    <a:pt x="1902" y="2062"/>
                    <a:pt x="1969" y="2062"/>
                  </a:cubicBezTo>
                  <a:cubicBezTo>
                    <a:pt x="2036" y="2062"/>
                    <a:pt x="2069" y="2062"/>
                    <a:pt x="2102" y="2029"/>
                  </a:cubicBezTo>
                  <a:lnTo>
                    <a:pt x="3503" y="1061"/>
                  </a:lnTo>
                  <a:cubicBezTo>
                    <a:pt x="3637" y="961"/>
                    <a:pt x="3603" y="761"/>
                    <a:pt x="3470" y="694"/>
                  </a:cubicBezTo>
                  <a:lnTo>
                    <a:pt x="1902" y="27"/>
                  </a:lnTo>
                  <a:cubicBezTo>
                    <a:pt x="1865" y="9"/>
                    <a:pt x="1830" y="0"/>
                    <a:pt x="1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1"/>
            <p:cNvSpPr/>
            <p:nvPr/>
          </p:nvSpPr>
          <p:spPr>
            <a:xfrm>
              <a:off x="6794300" y="1295500"/>
              <a:ext cx="134300" cy="65850"/>
            </a:xfrm>
            <a:custGeom>
              <a:avLst/>
              <a:gdLst/>
              <a:ahLst/>
              <a:cxnLst/>
              <a:rect l="l" t="t" r="r" b="b"/>
              <a:pathLst>
                <a:path w="5372" h="2634" extrusionOk="0">
                  <a:moveTo>
                    <a:pt x="4150" y="444"/>
                  </a:moveTo>
                  <a:cubicBezTo>
                    <a:pt x="4235" y="444"/>
                    <a:pt x="4320" y="450"/>
                    <a:pt x="4404" y="465"/>
                  </a:cubicBezTo>
                  <a:cubicBezTo>
                    <a:pt x="4704" y="498"/>
                    <a:pt x="4904" y="765"/>
                    <a:pt x="4871" y="1065"/>
                  </a:cubicBezTo>
                  <a:cubicBezTo>
                    <a:pt x="4871" y="1318"/>
                    <a:pt x="4601" y="1602"/>
                    <a:pt x="3947" y="1602"/>
                  </a:cubicBezTo>
                  <a:cubicBezTo>
                    <a:pt x="3911" y="1602"/>
                    <a:pt x="3875" y="1601"/>
                    <a:pt x="3837" y="1599"/>
                  </a:cubicBezTo>
                  <a:cubicBezTo>
                    <a:pt x="3370" y="1599"/>
                    <a:pt x="2903" y="1432"/>
                    <a:pt x="2536" y="1165"/>
                  </a:cubicBezTo>
                  <a:lnTo>
                    <a:pt x="2603" y="999"/>
                  </a:lnTo>
                  <a:cubicBezTo>
                    <a:pt x="2781" y="880"/>
                    <a:pt x="3461" y="444"/>
                    <a:pt x="4150" y="444"/>
                  </a:cubicBezTo>
                  <a:close/>
                  <a:moveTo>
                    <a:pt x="968" y="532"/>
                  </a:moveTo>
                  <a:cubicBezTo>
                    <a:pt x="1268" y="665"/>
                    <a:pt x="1535" y="865"/>
                    <a:pt x="1769" y="1065"/>
                  </a:cubicBezTo>
                  <a:lnTo>
                    <a:pt x="1969" y="1265"/>
                  </a:lnTo>
                  <a:cubicBezTo>
                    <a:pt x="1735" y="1699"/>
                    <a:pt x="1435" y="2099"/>
                    <a:pt x="1168" y="2166"/>
                  </a:cubicBezTo>
                  <a:cubicBezTo>
                    <a:pt x="1135" y="2183"/>
                    <a:pt x="1102" y="2191"/>
                    <a:pt x="1068" y="2191"/>
                  </a:cubicBezTo>
                  <a:cubicBezTo>
                    <a:pt x="1035" y="2191"/>
                    <a:pt x="1001" y="2183"/>
                    <a:pt x="968" y="2166"/>
                  </a:cubicBezTo>
                  <a:cubicBezTo>
                    <a:pt x="601" y="1966"/>
                    <a:pt x="468" y="1132"/>
                    <a:pt x="668" y="732"/>
                  </a:cubicBezTo>
                  <a:cubicBezTo>
                    <a:pt x="735" y="598"/>
                    <a:pt x="801" y="532"/>
                    <a:pt x="868" y="532"/>
                  </a:cubicBezTo>
                  <a:close/>
                  <a:moveTo>
                    <a:pt x="4163" y="0"/>
                  </a:moveTo>
                  <a:cubicBezTo>
                    <a:pt x="3220" y="0"/>
                    <a:pt x="2362" y="669"/>
                    <a:pt x="2302" y="698"/>
                  </a:cubicBezTo>
                  <a:cubicBezTo>
                    <a:pt x="2269" y="698"/>
                    <a:pt x="2269" y="732"/>
                    <a:pt x="2236" y="765"/>
                  </a:cubicBezTo>
                  <a:lnTo>
                    <a:pt x="2202" y="865"/>
                  </a:lnTo>
                  <a:lnTo>
                    <a:pt x="2069" y="765"/>
                  </a:lnTo>
                  <a:cubicBezTo>
                    <a:pt x="1802" y="465"/>
                    <a:pt x="1468" y="265"/>
                    <a:pt x="1102" y="131"/>
                  </a:cubicBezTo>
                  <a:cubicBezTo>
                    <a:pt x="1030" y="103"/>
                    <a:pt x="957" y="90"/>
                    <a:pt x="886" y="90"/>
                  </a:cubicBezTo>
                  <a:cubicBezTo>
                    <a:pt x="622" y="90"/>
                    <a:pt x="373" y="269"/>
                    <a:pt x="268" y="532"/>
                  </a:cubicBezTo>
                  <a:cubicBezTo>
                    <a:pt x="1" y="1132"/>
                    <a:pt x="201" y="2166"/>
                    <a:pt x="768" y="2533"/>
                  </a:cubicBezTo>
                  <a:cubicBezTo>
                    <a:pt x="868" y="2600"/>
                    <a:pt x="968" y="2633"/>
                    <a:pt x="1102" y="2633"/>
                  </a:cubicBezTo>
                  <a:cubicBezTo>
                    <a:pt x="1168" y="2633"/>
                    <a:pt x="1235" y="2633"/>
                    <a:pt x="1302" y="2600"/>
                  </a:cubicBezTo>
                  <a:cubicBezTo>
                    <a:pt x="1702" y="2500"/>
                    <a:pt x="2069" y="1966"/>
                    <a:pt x="2336" y="1532"/>
                  </a:cubicBezTo>
                  <a:cubicBezTo>
                    <a:pt x="2769" y="1866"/>
                    <a:pt x="3303" y="2033"/>
                    <a:pt x="3837" y="2033"/>
                  </a:cubicBezTo>
                  <a:cubicBezTo>
                    <a:pt x="3897" y="2037"/>
                    <a:pt x="3955" y="2039"/>
                    <a:pt x="4012" y="2039"/>
                  </a:cubicBezTo>
                  <a:cubicBezTo>
                    <a:pt x="4833" y="2039"/>
                    <a:pt x="5275" y="1598"/>
                    <a:pt x="5338" y="1099"/>
                  </a:cubicBezTo>
                  <a:cubicBezTo>
                    <a:pt x="5371" y="598"/>
                    <a:pt x="5004" y="98"/>
                    <a:pt x="4504" y="31"/>
                  </a:cubicBezTo>
                  <a:cubicBezTo>
                    <a:pt x="4390" y="10"/>
                    <a:pt x="4276" y="0"/>
                    <a:pt x="4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1"/>
            <p:cNvSpPr/>
            <p:nvPr/>
          </p:nvSpPr>
          <p:spPr>
            <a:xfrm>
              <a:off x="6923575" y="1328800"/>
              <a:ext cx="30875" cy="55050"/>
            </a:xfrm>
            <a:custGeom>
              <a:avLst/>
              <a:gdLst/>
              <a:ahLst/>
              <a:cxnLst/>
              <a:rect l="l" t="t" r="r" b="b"/>
              <a:pathLst>
                <a:path w="1235" h="2202" extrusionOk="0">
                  <a:moveTo>
                    <a:pt x="1034" y="0"/>
                  </a:moveTo>
                  <a:cubicBezTo>
                    <a:pt x="901" y="0"/>
                    <a:pt x="801" y="100"/>
                    <a:pt x="801" y="200"/>
                  </a:cubicBezTo>
                  <a:cubicBezTo>
                    <a:pt x="734" y="801"/>
                    <a:pt x="467" y="1368"/>
                    <a:pt x="67" y="1835"/>
                  </a:cubicBezTo>
                  <a:cubicBezTo>
                    <a:pt x="0" y="1902"/>
                    <a:pt x="0" y="2035"/>
                    <a:pt x="67" y="2135"/>
                  </a:cubicBezTo>
                  <a:cubicBezTo>
                    <a:pt x="134" y="2168"/>
                    <a:pt x="167" y="2202"/>
                    <a:pt x="234" y="2202"/>
                  </a:cubicBezTo>
                  <a:cubicBezTo>
                    <a:pt x="300" y="2202"/>
                    <a:pt x="334" y="2168"/>
                    <a:pt x="400" y="2135"/>
                  </a:cubicBezTo>
                  <a:cubicBezTo>
                    <a:pt x="867" y="1601"/>
                    <a:pt x="1134" y="934"/>
                    <a:pt x="1234" y="234"/>
                  </a:cubicBezTo>
                  <a:cubicBezTo>
                    <a:pt x="1234" y="134"/>
                    <a:pt x="1134" y="34"/>
                    <a:pt x="1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1"/>
            <p:cNvSpPr/>
            <p:nvPr/>
          </p:nvSpPr>
          <p:spPr>
            <a:xfrm>
              <a:off x="6946925" y="1303775"/>
              <a:ext cx="17525" cy="13375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1"/>
            <p:cNvSpPr/>
            <p:nvPr/>
          </p:nvSpPr>
          <p:spPr>
            <a:xfrm>
              <a:off x="8041875" y="1057900"/>
              <a:ext cx="15025" cy="9900"/>
            </a:xfrm>
            <a:custGeom>
              <a:avLst/>
              <a:gdLst/>
              <a:ahLst/>
              <a:cxnLst/>
              <a:rect l="l" t="t" r="r" b="b"/>
              <a:pathLst>
                <a:path w="601" h="396" extrusionOk="0">
                  <a:moveTo>
                    <a:pt x="511" y="1"/>
                  </a:moveTo>
                  <a:cubicBezTo>
                    <a:pt x="338" y="1"/>
                    <a:pt x="0" y="395"/>
                    <a:pt x="334" y="395"/>
                  </a:cubicBezTo>
                  <a:cubicBezTo>
                    <a:pt x="467" y="395"/>
                    <a:pt x="600" y="295"/>
                    <a:pt x="600" y="129"/>
                  </a:cubicBezTo>
                  <a:cubicBezTo>
                    <a:pt x="600" y="36"/>
                    <a:pt x="56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1"/>
            <p:cNvSpPr/>
            <p:nvPr/>
          </p:nvSpPr>
          <p:spPr>
            <a:xfrm>
              <a:off x="8032700" y="1102800"/>
              <a:ext cx="13350" cy="12950"/>
            </a:xfrm>
            <a:custGeom>
              <a:avLst/>
              <a:gdLst/>
              <a:ahLst/>
              <a:cxnLst/>
              <a:rect l="l" t="t" r="r" b="b"/>
              <a:pathLst>
                <a:path w="534" h="518" extrusionOk="0">
                  <a:moveTo>
                    <a:pt x="267" y="0"/>
                  </a:moveTo>
                  <a:cubicBezTo>
                    <a:pt x="100" y="0"/>
                    <a:pt x="0" y="134"/>
                    <a:pt x="0" y="267"/>
                  </a:cubicBezTo>
                  <a:cubicBezTo>
                    <a:pt x="0" y="434"/>
                    <a:pt x="134" y="517"/>
                    <a:pt x="267" y="517"/>
                  </a:cubicBezTo>
                  <a:cubicBezTo>
                    <a:pt x="400" y="517"/>
                    <a:pt x="534" y="434"/>
                    <a:pt x="534" y="267"/>
                  </a:cubicBezTo>
                  <a:cubicBezTo>
                    <a:pt x="534" y="134"/>
                    <a:pt x="400" y="0"/>
                    <a:pt x="2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1"/>
            <p:cNvSpPr/>
            <p:nvPr/>
          </p:nvSpPr>
          <p:spPr>
            <a:xfrm>
              <a:off x="8480500" y="1210375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1"/>
            <p:cNvSpPr/>
            <p:nvPr/>
          </p:nvSpPr>
          <p:spPr>
            <a:xfrm>
              <a:off x="8951675" y="1193500"/>
              <a:ext cx="14975" cy="10225"/>
            </a:xfrm>
            <a:custGeom>
              <a:avLst/>
              <a:gdLst/>
              <a:ahLst/>
              <a:cxnLst/>
              <a:rect l="l" t="t" r="r" b="b"/>
              <a:pathLst>
                <a:path w="599" h="409" extrusionOk="0">
                  <a:moveTo>
                    <a:pt x="94" y="0"/>
                  </a:moveTo>
                  <a:cubicBezTo>
                    <a:pt x="40" y="0"/>
                    <a:pt x="1" y="39"/>
                    <a:pt x="1" y="142"/>
                  </a:cubicBezTo>
                  <a:cubicBezTo>
                    <a:pt x="1" y="275"/>
                    <a:pt x="134" y="409"/>
                    <a:pt x="268" y="409"/>
                  </a:cubicBezTo>
                  <a:cubicBezTo>
                    <a:pt x="599" y="409"/>
                    <a:pt x="26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1"/>
            <p:cNvSpPr/>
            <p:nvPr/>
          </p:nvSpPr>
          <p:spPr>
            <a:xfrm>
              <a:off x="7126200" y="1162925"/>
              <a:ext cx="81750" cy="176725"/>
            </a:xfrm>
            <a:custGeom>
              <a:avLst/>
              <a:gdLst/>
              <a:ahLst/>
              <a:cxnLst/>
              <a:rect l="l" t="t" r="r" b="b"/>
              <a:pathLst>
                <a:path w="3270" h="7069" extrusionOk="0">
                  <a:moveTo>
                    <a:pt x="2102" y="4200"/>
                  </a:moveTo>
                  <a:cubicBezTo>
                    <a:pt x="1969" y="4834"/>
                    <a:pt x="1836" y="5401"/>
                    <a:pt x="1702" y="5735"/>
                  </a:cubicBezTo>
                  <a:cubicBezTo>
                    <a:pt x="1602" y="6168"/>
                    <a:pt x="1268" y="6502"/>
                    <a:pt x="835" y="6635"/>
                  </a:cubicBezTo>
                  <a:cubicBezTo>
                    <a:pt x="768" y="6635"/>
                    <a:pt x="701" y="6635"/>
                    <a:pt x="635" y="6568"/>
                  </a:cubicBezTo>
                  <a:cubicBezTo>
                    <a:pt x="535" y="6468"/>
                    <a:pt x="535" y="6168"/>
                    <a:pt x="801" y="5634"/>
                  </a:cubicBezTo>
                  <a:cubicBezTo>
                    <a:pt x="1068" y="5034"/>
                    <a:pt x="1535" y="4534"/>
                    <a:pt x="2102" y="4200"/>
                  </a:cubicBezTo>
                  <a:close/>
                  <a:moveTo>
                    <a:pt x="948" y="0"/>
                  </a:moveTo>
                  <a:cubicBezTo>
                    <a:pt x="883" y="0"/>
                    <a:pt x="817" y="29"/>
                    <a:pt x="768" y="97"/>
                  </a:cubicBezTo>
                  <a:cubicBezTo>
                    <a:pt x="701" y="231"/>
                    <a:pt x="1" y="1398"/>
                    <a:pt x="268" y="2099"/>
                  </a:cubicBezTo>
                  <a:cubicBezTo>
                    <a:pt x="368" y="2299"/>
                    <a:pt x="568" y="2466"/>
                    <a:pt x="835" y="2532"/>
                  </a:cubicBezTo>
                  <a:cubicBezTo>
                    <a:pt x="909" y="2551"/>
                    <a:pt x="983" y="2559"/>
                    <a:pt x="1057" y="2559"/>
                  </a:cubicBezTo>
                  <a:cubicBezTo>
                    <a:pt x="1654" y="2559"/>
                    <a:pt x="2254" y="2002"/>
                    <a:pt x="2669" y="1498"/>
                  </a:cubicBezTo>
                  <a:lnTo>
                    <a:pt x="2669" y="1498"/>
                  </a:lnTo>
                  <a:cubicBezTo>
                    <a:pt x="2536" y="2099"/>
                    <a:pt x="2369" y="2933"/>
                    <a:pt x="2202" y="3733"/>
                  </a:cubicBezTo>
                  <a:cubicBezTo>
                    <a:pt x="1402" y="4033"/>
                    <a:pt x="735" y="4667"/>
                    <a:pt x="401" y="5468"/>
                  </a:cubicBezTo>
                  <a:cubicBezTo>
                    <a:pt x="34" y="6235"/>
                    <a:pt x="134" y="6669"/>
                    <a:pt x="301" y="6835"/>
                  </a:cubicBezTo>
                  <a:cubicBezTo>
                    <a:pt x="401" y="7002"/>
                    <a:pt x="568" y="7069"/>
                    <a:pt x="768" y="7069"/>
                  </a:cubicBezTo>
                  <a:lnTo>
                    <a:pt x="902" y="7069"/>
                  </a:lnTo>
                  <a:cubicBezTo>
                    <a:pt x="1502" y="6935"/>
                    <a:pt x="1969" y="6468"/>
                    <a:pt x="2136" y="5901"/>
                  </a:cubicBezTo>
                  <a:cubicBezTo>
                    <a:pt x="2269" y="5468"/>
                    <a:pt x="2436" y="4801"/>
                    <a:pt x="2569" y="4067"/>
                  </a:cubicBezTo>
                  <a:cubicBezTo>
                    <a:pt x="2703" y="4033"/>
                    <a:pt x="2836" y="4033"/>
                    <a:pt x="2970" y="4033"/>
                  </a:cubicBezTo>
                  <a:cubicBezTo>
                    <a:pt x="3070" y="4033"/>
                    <a:pt x="3170" y="3933"/>
                    <a:pt x="3170" y="3833"/>
                  </a:cubicBezTo>
                  <a:cubicBezTo>
                    <a:pt x="3203" y="3700"/>
                    <a:pt x="3103" y="3600"/>
                    <a:pt x="2970" y="3600"/>
                  </a:cubicBezTo>
                  <a:lnTo>
                    <a:pt x="2669" y="3600"/>
                  </a:lnTo>
                  <a:cubicBezTo>
                    <a:pt x="2970" y="2132"/>
                    <a:pt x="3237" y="631"/>
                    <a:pt x="3270" y="531"/>
                  </a:cubicBezTo>
                  <a:cubicBezTo>
                    <a:pt x="3270" y="397"/>
                    <a:pt x="3237" y="297"/>
                    <a:pt x="3136" y="297"/>
                  </a:cubicBezTo>
                  <a:cubicBezTo>
                    <a:pt x="3109" y="279"/>
                    <a:pt x="3078" y="270"/>
                    <a:pt x="3048" y="270"/>
                  </a:cubicBezTo>
                  <a:cubicBezTo>
                    <a:pt x="2970" y="270"/>
                    <a:pt x="2894" y="325"/>
                    <a:pt x="2870" y="397"/>
                  </a:cubicBezTo>
                  <a:cubicBezTo>
                    <a:pt x="2620" y="865"/>
                    <a:pt x="1760" y="2118"/>
                    <a:pt x="1077" y="2118"/>
                  </a:cubicBezTo>
                  <a:cubicBezTo>
                    <a:pt x="1028" y="2118"/>
                    <a:pt x="981" y="2112"/>
                    <a:pt x="935" y="2099"/>
                  </a:cubicBezTo>
                  <a:cubicBezTo>
                    <a:pt x="801" y="2099"/>
                    <a:pt x="735" y="2032"/>
                    <a:pt x="668" y="1932"/>
                  </a:cubicBezTo>
                  <a:cubicBezTo>
                    <a:pt x="535" y="1565"/>
                    <a:pt x="902" y="764"/>
                    <a:pt x="1135" y="331"/>
                  </a:cubicBezTo>
                  <a:cubicBezTo>
                    <a:pt x="1253" y="166"/>
                    <a:pt x="1104" y="0"/>
                    <a:pt x="9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1"/>
            <p:cNvSpPr/>
            <p:nvPr/>
          </p:nvSpPr>
          <p:spPr>
            <a:xfrm>
              <a:off x="7220450" y="1237675"/>
              <a:ext cx="65075" cy="68625"/>
            </a:xfrm>
            <a:custGeom>
              <a:avLst/>
              <a:gdLst/>
              <a:ahLst/>
              <a:cxnLst/>
              <a:rect l="l" t="t" r="r" b="b"/>
              <a:pathLst>
                <a:path w="2603" h="2745" extrusionOk="0">
                  <a:moveTo>
                    <a:pt x="256" y="1"/>
                  </a:moveTo>
                  <a:cubicBezTo>
                    <a:pt x="237" y="1"/>
                    <a:pt x="218" y="3"/>
                    <a:pt x="200" y="9"/>
                  </a:cubicBezTo>
                  <a:cubicBezTo>
                    <a:pt x="67" y="9"/>
                    <a:pt x="0" y="143"/>
                    <a:pt x="34" y="243"/>
                  </a:cubicBezTo>
                  <a:cubicBezTo>
                    <a:pt x="67" y="910"/>
                    <a:pt x="67" y="1544"/>
                    <a:pt x="34" y="2211"/>
                  </a:cubicBezTo>
                  <a:cubicBezTo>
                    <a:pt x="34" y="2311"/>
                    <a:pt x="100" y="2411"/>
                    <a:pt x="200" y="2411"/>
                  </a:cubicBezTo>
                  <a:cubicBezTo>
                    <a:pt x="225" y="2419"/>
                    <a:pt x="250" y="2423"/>
                    <a:pt x="274" y="2423"/>
                  </a:cubicBezTo>
                  <a:cubicBezTo>
                    <a:pt x="346" y="2423"/>
                    <a:pt x="409" y="2386"/>
                    <a:pt x="434" y="2311"/>
                  </a:cubicBezTo>
                  <a:cubicBezTo>
                    <a:pt x="734" y="1744"/>
                    <a:pt x="1068" y="1177"/>
                    <a:pt x="1435" y="643"/>
                  </a:cubicBezTo>
                  <a:lnTo>
                    <a:pt x="1435" y="643"/>
                  </a:lnTo>
                  <a:cubicBezTo>
                    <a:pt x="1301" y="2444"/>
                    <a:pt x="1535" y="2644"/>
                    <a:pt x="1768" y="2745"/>
                  </a:cubicBezTo>
                  <a:lnTo>
                    <a:pt x="1835" y="2745"/>
                  </a:lnTo>
                  <a:cubicBezTo>
                    <a:pt x="2102" y="2745"/>
                    <a:pt x="2302" y="2378"/>
                    <a:pt x="2535" y="1911"/>
                  </a:cubicBezTo>
                  <a:cubicBezTo>
                    <a:pt x="2602" y="1777"/>
                    <a:pt x="2569" y="1610"/>
                    <a:pt x="2435" y="1577"/>
                  </a:cubicBezTo>
                  <a:cubicBezTo>
                    <a:pt x="2410" y="1569"/>
                    <a:pt x="2383" y="1565"/>
                    <a:pt x="2356" y="1565"/>
                  </a:cubicBezTo>
                  <a:cubicBezTo>
                    <a:pt x="2273" y="1565"/>
                    <a:pt x="2185" y="1602"/>
                    <a:pt x="2135" y="1677"/>
                  </a:cubicBezTo>
                  <a:cubicBezTo>
                    <a:pt x="2068" y="1877"/>
                    <a:pt x="2002" y="2011"/>
                    <a:pt x="1902" y="2177"/>
                  </a:cubicBezTo>
                  <a:cubicBezTo>
                    <a:pt x="1802" y="1677"/>
                    <a:pt x="1802" y="1177"/>
                    <a:pt x="1868" y="643"/>
                  </a:cubicBezTo>
                  <a:cubicBezTo>
                    <a:pt x="1868" y="510"/>
                    <a:pt x="1902" y="143"/>
                    <a:pt x="1635" y="76"/>
                  </a:cubicBezTo>
                  <a:cubicBezTo>
                    <a:pt x="1608" y="69"/>
                    <a:pt x="1576" y="60"/>
                    <a:pt x="1536" y="60"/>
                  </a:cubicBezTo>
                  <a:cubicBezTo>
                    <a:pt x="1376" y="60"/>
                    <a:pt x="1088" y="209"/>
                    <a:pt x="501" y="1277"/>
                  </a:cubicBezTo>
                  <a:cubicBezTo>
                    <a:pt x="501" y="910"/>
                    <a:pt x="501" y="510"/>
                    <a:pt x="467" y="143"/>
                  </a:cubicBezTo>
                  <a:cubicBezTo>
                    <a:pt x="440" y="60"/>
                    <a:pt x="345" y="1"/>
                    <a:pt x="2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1"/>
            <p:cNvSpPr/>
            <p:nvPr/>
          </p:nvSpPr>
          <p:spPr>
            <a:xfrm>
              <a:off x="7430600" y="1054200"/>
              <a:ext cx="37550" cy="123675"/>
            </a:xfrm>
            <a:custGeom>
              <a:avLst/>
              <a:gdLst/>
              <a:ahLst/>
              <a:cxnLst/>
              <a:rect l="l" t="t" r="r" b="b"/>
              <a:pathLst>
                <a:path w="1502" h="4947" extrusionOk="0">
                  <a:moveTo>
                    <a:pt x="1267" y="1"/>
                  </a:moveTo>
                  <a:cubicBezTo>
                    <a:pt x="1168" y="1"/>
                    <a:pt x="1095" y="61"/>
                    <a:pt x="1068" y="143"/>
                  </a:cubicBezTo>
                  <a:lnTo>
                    <a:pt x="34" y="4713"/>
                  </a:lnTo>
                  <a:cubicBezTo>
                    <a:pt x="0" y="4813"/>
                    <a:pt x="67" y="4947"/>
                    <a:pt x="167" y="4947"/>
                  </a:cubicBezTo>
                  <a:lnTo>
                    <a:pt x="234" y="4947"/>
                  </a:lnTo>
                  <a:cubicBezTo>
                    <a:pt x="334" y="4947"/>
                    <a:pt x="401" y="4880"/>
                    <a:pt x="434" y="4780"/>
                  </a:cubicBezTo>
                  <a:lnTo>
                    <a:pt x="1468" y="243"/>
                  </a:lnTo>
                  <a:cubicBezTo>
                    <a:pt x="1501" y="143"/>
                    <a:pt x="1435" y="10"/>
                    <a:pt x="1335" y="10"/>
                  </a:cubicBezTo>
                  <a:cubicBezTo>
                    <a:pt x="1311" y="4"/>
                    <a:pt x="1288" y="1"/>
                    <a:pt x="12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1"/>
            <p:cNvSpPr/>
            <p:nvPr/>
          </p:nvSpPr>
          <p:spPr>
            <a:xfrm>
              <a:off x="7489800" y="1048500"/>
              <a:ext cx="61750" cy="106850"/>
            </a:xfrm>
            <a:custGeom>
              <a:avLst/>
              <a:gdLst/>
              <a:ahLst/>
              <a:cxnLst/>
              <a:rect l="l" t="t" r="r" b="b"/>
              <a:pathLst>
                <a:path w="2470" h="4274" extrusionOk="0">
                  <a:moveTo>
                    <a:pt x="1714" y="1"/>
                  </a:moveTo>
                  <a:cubicBezTo>
                    <a:pt x="1532" y="1"/>
                    <a:pt x="1138" y="192"/>
                    <a:pt x="234" y="1272"/>
                  </a:cubicBezTo>
                  <a:cubicBezTo>
                    <a:pt x="112" y="1443"/>
                    <a:pt x="241" y="1614"/>
                    <a:pt x="397" y="1614"/>
                  </a:cubicBezTo>
                  <a:cubicBezTo>
                    <a:pt x="454" y="1614"/>
                    <a:pt x="514" y="1592"/>
                    <a:pt x="568" y="1539"/>
                  </a:cubicBezTo>
                  <a:cubicBezTo>
                    <a:pt x="868" y="1172"/>
                    <a:pt x="1201" y="805"/>
                    <a:pt x="1602" y="505"/>
                  </a:cubicBezTo>
                  <a:lnTo>
                    <a:pt x="1602" y="571"/>
                  </a:lnTo>
                  <a:cubicBezTo>
                    <a:pt x="1502" y="972"/>
                    <a:pt x="1402" y="1338"/>
                    <a:pt x="1235" y="1705"/>
                  </a:cubicBezTo>
                  <a:cubicBezTo>
                    <a:pt x="935" y="1972"/>
                    <a:pt x="701" y="2306"/>
                    <a:pt x="634" y="2706"/>
                  </a:cubicBezTo>
                  <a:cubicBezTo>
                    <a:pt x="601" y="3006"/>
                    <a:pt x="734" y="3106"/>
                    <a:pt x="835" y="3106"/>
                  </a:cubicBezTo>
                  <a:cubicBezTo>
                    <a:pt x="843" y="3107"/>
                    <a:pt x="850" y="3108"/>
                    <a:pt x="858" y="3108"/>
                  </a:cubicBezTo>
                  <a:cubicBezTo>
                    <a:pt x="1117" y="3108"/>
                    <a:pt x="1375" y="2588"/>
                    <a:pt x="1602" y="2006"/>
                  </a:cubicBezTo>
                  <a:cubicBezTo>
                    <a:pt x="1668" y="1939"/>
                    <a:pt x="1769" y="1906"/>
                    <a:pt x="1869" y="1906"/>
                  </a:cubicBezTo>
                  <a:cubicBezTo>
                    <a:pt x="2002" y="1906"/>
                    <a:pt x="2035" y="2272"/>
                    <a:pt x="2035" y="2373"/>
                  </a:cubicBezTo>
                  <a:cubicBezTo>
                    <a:pt x="2035" y="3040"/>
                    <a:pt x="1568" y="3640"/>
                    <a:pt x="935" y="3840"/>
                  </a:cubicBezTo>
                  <a:cubicBezTo>
                    <a:pt x="902" y="3846"/>
                    <a:pt x="870" y="3848"/>
                    <a:pt x="838" y="3848"/>
                  </a:cubicBezTo>
                  <a:cubicBezTo>
                    <a:pt x="672" y="3848"/>
                    <a:pt x="518" y="3774"/>
                    <a:pt x="434" y="3607"/>
                  </a:cubicBezTo>
                  <a:cubicBezTo>
                    <a:pt x="410" y="3535"/>
                    <a:pt x="334" y="3480"/>
                    <a:pt x="256" y="3480"/>
                  </a:cubicBezTo>
                  <a:cubicBezTo>
                    <a:pt x="226" y="3480"/>
                    <a:pt x="195" y="3488"/>
                    <a:pt x="167" y="3507"/>
                  </a:cubicBezTo>
                  <a:cubicBezTo>
                    <a:pt x="34" y="3540"/>
                    <a:pt x="1" y="3673"/>
                    <a:pt x="34" y="3774"/>
                  </a:cubicBezTo>
                  <a:cubicBezTo>
                    <a:pt x="167" y="4074"/>
                    <a:pt x="468" y="4274"/>
                    <a:pt x="801" y="4274"/>
                  </a:cubicBezTo>
                  <a:lnTo>
                    <a:pt x="1001" y="4274"/>
                  </a:lnTo>
                  <a:cubicBezTo>
                    <a:pt x="1869" y="4040"/>
                    <a:pt x="2469" y="3273"/>
                    <a:pt x="2469" y="2406"/>
                  </a:cubicBezTo>
                  <a:cubicBezTo>
                    <a:pt x="2436" y="1605"/>
                    <a:pt x="2069" y="1472"/>
                    <a:pt x="1869" y="1439"/>
                  </a:cubicBezTo>
                  <a:lnTo>
                    <a:pt x="1769" y="1439"/>
                  </a:lnTo>
                  <a:cubicBezTo>
                    <a:pt x="1902" y="1072"/>
                    <a:pt x="1969" y="738"/>
                    <a:pt x="2002" y="638"/>
                  </a:cubicBezTo>
                  <a:cubicBezTo>
                    <a:pt x="2035" y="571"/>
                    <a:pt x="2102" y="171"/>
                    <a:pt x="1835" y="38"/>
                  </a:cubicBezTo>
                  <a:cubicBezTo>
                    <a:pt x="1811" y="21"/>
                    <a:pt x="1774" y="1"/>
                    <a:pt x="17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1"/>
            <p:cNvSpPr/>
            <p:nvPr/>
          </p:nvSpPr>
          <p:spPr>
            <a:xfrm>
              <a:off x="7571875" y="1097650"/>
              <a:ext cx="51875" cy="11150"/>
            </a:xfrm>
            <a:custGeom>
              <a:avLst/>
              <a:gdLst/>
              <a:ahLst/>
              <a:cxnLst/>
              <a:rect l="l" t="t" r="r" b="b"/>
              <a:pathLst>
                <a:path w="2075" h="446" extrusionOk="0">
                  <a:moveTo>
                    <a:pt x="211" y="1"/>
                  </a:moveTo>
                  <a:cubicBezTo>
                    <a:pt x="1" y="1"/>
                    <a:pt x="1" y="445"/>
                    <a:pt x="211" y="445"/>
                  </a:cubicBezTo>
                  <a:cubicBezTo>
                    <a:pt x="225" y="445"/>
                    <a:pt x="239" y="444"/>
                    <a:pt x="253" y="440"/>
                  </a:cubicBezTo>
                  <a:lnTo>
                    <a:pt x="1821" y="440"/>
                  </a:lnTo>
                  <a:cubicBezTo>
                    <a:pt x="1836" y="444"/>
                    <a:pt x="1850" y="445"/>
                    <a:pt x="1863" y="445"/>
                  </a:cubicBezTo>
                  <a:cubicBezTo>
                    <a:pt x="2074" y="445"/>
                    <a:pt x="2074" y="1"/>
                    <a:pt x="1863" y="1"/>
                  </a:cubicBezTo>
                  <a:cubicBezTo>
                    <a:pt x="1850" y="1"/>
                    <a:pt x="1836" y="3"/>
                    <a:pt x="1821" y="6"/>
                  </a:cubicBezTo>
                  <a:lnTo>
                    <a:pt x="253" y="6"/>
                  </a:lnTo>
                  <a:cubicBezTo>
                    <a:pt x="239" y="3"/>
                    <a:pt x="225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1"/>
            <p:cNvSpPr/>
            <p:nvPr/>
          </p:nvSpPr>
          <p:spPr>
            <a:xfrm>
              <a:off x="7574875" y="1116975"/>
              <a:ext cx="66725" cy="15875"/>
            </a:xfrm>
            <a:custGeom>
              <a:avLst/>
              <a:gdLst/>
              <a:ahLst/>
              <a:cxnLst/>
              <a:rect l="l" t="t" r="r" b="b"/>
              <a:pathLst>
                <a:path w="2669" h="635" extrusionOk="0">
                  <a:moveTo>
                    <a:pt x="234" y="0"/>
                  </a:moveTo>
                  <a:cubicBezTo>
                    <a:pt x="100" y="0"/>
                    <a:pt x="0" y="101"/>
                    <a:pt x="0" y="201"/>
                  </a:cubicBezTo>
                  <a:cubicBezTo>
                    <a:pt x="0" y="334"/>
                    <a:pt x="67" y="434"/>
                    <a:pt x="200" y="434"/>
                  </a:cubicBezTo>
                  <a:lnTo>
                    <a:pt x="2468" y="634"/>
                  </a:lnTo>
                  <a:cubicBezTo>
                    <a:pt x="2669" y="568"/>
                    <a:pt x="2669" y="267"/>
                    <a:pt x="2468" y="201"/>
                  </a:cubicBezTo>
                  <a:lnTo>
                    <a:pt x="2502" y="20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1"/>
            <p:cNvSpPr/>
            <p:nvPr/>
          </p:nvSpPr>
          <p:spPr>
            <a:xfrm>
              <a:off x="7655750" y="1072000"/>
              <a:ext cx="101925" cy="183425"/>
            </a:xfrm>
            <a:custGeom>
              <a:avLst/>
              <a:gdLst/>
              <a:ahLst/>
              <a:cxnLst/>
              <a:rect l="l" t="t" r="r" b="b"/>
              <a:pathLst>
                <a:path w="4077" h="7337" extrusionOk="0">
                  <a:moveTo>
                    <a:pt x="1802" y="699"/>
                  </a:moveTo>
                  <a:cubicBezTo>
                    <a:pt x="2102" y="732"/>
                    <a:pt x="2436" y="832"/>
                    <a:pt x="2703" y="999"/>
                  </a:cubicBezTo>
                  <a:cubicBezTo>
                    <a:pt x="2603" y="1266"/>
                    <a:pt x="2502" y="1499"/>
                    <a:pt x="2336" y="1699"/>
                  </a:cubicBezTo>
                  <a:cubicBezTo>
                    <a:pt x="2211" y="1804"/>
                    <a:pt x="2059" y="1856"/>
                    <a:pt x="1915" y="1856"/>
                  </a:cubicBezTo>
                  <a:cubicBezTo>
                    <a:pt x="1828" y="1856"/>
                    <a:pt x="1744" y="1837"/>
                    <a:pt x="1669" y="1799"/>
                  </a:cubicBezTo>
                  <a:cubicBezTo>
                    <a:pt x="1402" y="1633"/>
                    <a:pt x="1268" y="1299"/>
                    <a:pt x="1402" y="999"/>
                  </a:cubicBezTo>
                  <a:cubicBezTo>
                    <a:pt x="1402" y="865"/>
                    <a:pt x="1502" y="765"/>
                    <a:pt x="1602" y="732"/>
                  </a:cubicBezTo>
                  <a:cubicBezTo>
                    <a:pt x="1669" y="699"/>
                    <a:pt x="1735" y="699"/>
                    <a:pt x="1802" y="699"/>
                  </a:cubicBezTo>
                  <a:close/>
                  <a:moveTo>
                    <a:pt x="2603" y="3834"/>
                  </a:moveTo>
                  <a:cubicBezTo>
                    <a:pt x="2502" y="4168"/>
                    <a:pt x="2402" y="4501"/>
                    <a:pt x="2302" y="4835"/>
                  </a:cubicBezTo>
                  <a:lnTo>
                    <a:pt x="2302" y="4802"/>
                  </a:lnTo>
                  <a:cubicBezTo>
                    <a:pt x="1702" y="6369"/>
                    <a:pt x="1068" y="6903"/>
                    <a:pt x="835" y="6903"/>
                  </a:cubicBezTo>
                  <a:cubicBezTo>
                    <a:pt x="735" y="6903"/>
                    <a:pt x="601" y="6670"/>
                    <a:pt x="534" y="6336"/>
                  </a:cubicBezTo>
                  <a:cubicBezTo>
                    <a:pt x="468" y="5969"/>
                    <a:pt x="534" y="5602"/>
                    <a:pt x="768" y="5335"/>
                  </a:cubicBezTo>
                  <a:cubicBezTo>
                    <a:pt x="1268" y="4702"/>
                    <a:pt x="1869" y="4201"/>
                    <a:pt x="2603" y="3834"/>
                  </a:cubicBezTo>
                  <a:close/>
                  <a:moveTo>
                    <a:pt x="3185" y="0"/>
                  </a:moveTo>
                  <a:cubicBezTo>
                    <a:pt x="3108" y="0"/>
                    <a:pt x="3032" y="43"/>
                    <a:pt x="3003" y="132"/>
                  </a:cubicBezTo>
                  <a:cubicBezTo>
                    <a:pt x="3003" y="132"/>
                    <a:pt x="2936" y="332"/>
                    <a:pt x="2869" y="599"/>
                  </a:cubicBezTo>
                  <a:cubicBezTo>
                    <a:pt x="2610" y="469"/>
                    <a:pt x="2190" y="279"/>
                    <a:pt x="1796" y="279"/>
                  </a:cubicBezTo>
                  <a:cubicBezTo>
                    <a:pt x="1683" y="279"/>
                    <a:pt x="1572" y="295"/>
                    <a:pt x="1468" y="332"/>
                  </a:cubicBezTo>
                  <a:cubicBezTo>
                    <a:pt x="1202" y="432"/>
                    <a:pt x="1035" y="665"/>
                    <a:pt x="968" y="932"/>
                  </a:cubicBezTo>
                  <a:cubicBezTo>
                    <a:pt x="801" y="1399"/>
                    <a:pt x="1035" y="1966"/>
                    <a:pt x="1468" y="2200"/>
                  </a:cubicBezTo>
                  <a:cubicBezTo>
                    <a:pt x="1619" y="2275"/>
                    <a:pt x="1783" y="2312"/>
                    <a:pt x="1945" y="2312"/>
                  </a:cubicBezTo>
                  <a:cubicBezTo>
                    <a:pt x="2216" y="2312"/>
                    <a:pt x="2482" y="2208"/>
                    <a:pt x="2669" y="2000"/>
                  </a:cubicBezTo>
                  <a:cubicBezTo>
                    <a:pt x="2769" y="1866"/>
                    <a:pt x="2869" y="1699"/>
                    <a:pt x="2936" y="1566"/>
                  </a:cubicBezTo>
                  <a:lnTo>
                    <a:pt x="2936" y="1566"/>
                  </a:lnTo>
                  <a:cubicBezTo>
                    <a:pt x="2903" y="2133"/>
                    <a:pt x="2836" y="2733"/>
                    <a:pt x="2736" y="3301"/>
                  </a:cubicBezTo>
                  <a:cubicBezTo>
                    <a:pt x="1835" y="3701"/>
                    <a:pt x="1035" y="4301"/>
                    <a:pt x="434" y="5068"/>
                  </a:cubicBezTo>
                  <a:cubicBezTo>
                    <a:pt x="134" y="5469"/>
                    <a:pt x="1" y="5969"/>
                    <a:pt x="101" y="6469"/>
                  </a:cubicBezTo>
                  <a:cubicBezTo>
                    <a:pt x="234" y="7003"/>
                    <a:pt x="468" y="7303"/>
                    <a:pt x="835" y="7337"/>
                  </a:cubicBezTo>
                  <a:lnTo>
                    <a:pt x="868" y="7337"/>
                  </a:lnTo>
                  <a:cubicBezTo>
                    <a:pt x="1702" y="7337"/>
                    <a:pt x="2469" y="5535"/>
                    <a:pt x="2703" y="5002"/>
                  </a:cubicBezTo>
                  <a:cubicBezTo>
                    <a:pt x="2869" y="4535"/>
                    <a:pt x="3003" y="4068"/>
                    <a:pt x="3103" y="3601"/>
                  </a:cubicBezTo>
                  <a:cubicBezTo>
                    <a:pt x="3336" y="3501"/>
                    <a:pt x="3603" y="3434"/>
                    <a:pt x="3837" y="3367"/>
                  </a:cubicBezTo>
                  <a:cubicBezTo>
                    <a:pt x="3845" y="3368"/>
                    <a:pt x="3853" y="3369"/>
                    <a:pt x="3860" y="3369"/>
                  </a:cubicBezTo>
                  <a:cubicBezTo>
                    <a:pt x="4076" y="3369"/>
                    <a:pt x="4012" y="2954"/>
                    <a:pt x="3827" y="2954"/>
                  </a:cubicBezTo>
                  <a:cubicBezTo>
                    <a:pt x="3809" y="2954"/>
                    <a:pt x="3790" y="2958"/>
                    <a:pt x="3770" y="2967"/>
                  </a:cubicBezTo>
                  <a:lnTo>
                    <a:pt x="3770" y="2934"/>
                  </a:lnTo>
                  <a:cubicBezTo>
                    <a:pt x="3570" y="2967"/>
                    <a:pt x="3370" y="3034"/>
                    <a:pt x="3203" y="3100"/>
                  </a:cubicBezTo>
                  <a:cubicBezTo>
                    <a:pt x="3336" y="2133"/>
                    <a:pt x="3436" y="1166"/>
                    <a:pt x="3403" y="198"/>
                  </a:cubicBezTo>
                  <a:cubicBezTo>
                    <a:pt x="3385" y="68"/>
                    <a:pt x="3283" y="0"/>
                    <a:pt x="3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1"/>
            <p:cNvSpPr/>
            <p:nvPr/>
          </p:nvSpPr>
          <p:spPr>
            <a:xfrm>
              <a:off x="7803350" y="1086925"/>
              <a:ext cx="18375" cy="25900"/>
            </a:xfrm>
            <a:custGeom>
              <a:avLst/>
              <a:gdLst/>
              <a:ahLst/>
              <a:cxnLst/>
              <a:rect l="l" t="t" r="r" b="b"/>
              <a:pathLst>
                <a:path w="735" h="1036" extrusionOk="0">
                  <a:moveTo>
                    <a:pt x="420" y="0"/>
                  </a:moveTo>
                  <a:cubicBezTo>
                    <a:pt x="348" y="0"/>
                    <a:pt x="277" y="37"/>
                    <a:pt x="234" y="102"/>
                  </a:cubicBezTo>
                  <a:cubicBezTo>
                    <a:pt x="168" y="202"/>
                    <a:pt x="1" y="569"/>
                    <a:pt x="134" y="836"/>
                  </a:cubicBezTo>
                  <a:cubicBezTo>
                    <a:pt x="234" y="969"/>
                    <a:pt x="368" y="1036"/>
                    <a:pt x="535" y="1036"/>
                  </a:cubicBezTo>
                  <a:cubicBezTo>
                    <a:pt x="635" y="1036"/>
                    <a:pt x="735" y="936"/>
                    <a:pt x="735" y="802"/>
                  </a:cubicBezTo>
                  <a:cubicBezTo>
                    <a:pt x="701" y="702"/>
                    <a:pt x="635" y="602"/>
                    <a:pt x="501" y="602"/>
                  </a:cubicBezTo>
                  <a:cubicBezTo>
                    <a:pt x="535" y="502"/>
                    <a:pt x="568" y="402"/>
                    <a:pt x="635" y="302"/>
                  </a:cubicBezTo>
                  <a:cubicBezTo>
                    <a:pt x="668" y="202"/>
                    <a:pt x="635" y="68"/>
                    <a:pt x="535" y="35"/>
                  </a:cubicBezTo>
                  <a:cubicBezTo>
                    <a:pt x="499" y="11"/>
                    <a:pt x="460" y="0"/>
                    <a:pt x="4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1"/>
            <p:cNvSpPr/>
            <p:nvPr/>
          </p:nvSpPr>
          <p:spPr>
            <a:xfrm>
              <a:off x="7790850" y="1119175"/>
              <a:ext cx="43400" cy="72050"/>
            </a:xfrm>
            <a:custGeom>
              <a:avLst/>
              <a:gdLst/>
              <a:ahLst/>
              <a:cxnLst/>
              <a:rect l="l" t="t" r="r" b="b"/>
              <a:pathLst>
                <a:path w="1736" h="2882" extrusionOk="0">
                  <a:moveTo>
                    <a:pt x="1114" y="0"/>
                  </a:moveTo>
                  <a:cubicBezTo>
                    <a:pt x="1086" y="0"/>
                    <a:pt x="1058" y="5"/>
                    <a:pt x="1035" y="13"/>
                  </a:cubicBezTo>
                  <a:cubicBezTo>
                    <a:pt x="901" y="79"/>
                    <a:pt x="868" y="179"/>
                    <a:pt x="901" y="313"/>
                  </a:cubicBezTo>
                  <a:cubicBezTo>
                    <a:pt x="901" y="313"/>
                    <a:pt x="1268" y="1247"/>
                    <a:pt x="935" y="1914"/>
                  </a:cubicBezTo>
                  <a:cubicBezTo>
                    <a:pt x="768" y="2181"/>
                    <a:pt x="501" y="2414"/>
                    <a:pt x="167" y="2481"/>
                  </a:cubicBezTo>
                  <a:cubicBezTo>
                    <a:pt x="67" y="2481"/>
                    <a:pt x="1" y="2614"/>
                    <a:pt x="34" y="2714"/>
                  </a:cubicBezTo>
                  <a:cubicBezTo>
                    <a:pt x="34" y="2815"/>
                    <a:pt x="134" y="2881"/>
                    <a:pt x="234" y="2881"/>
                  </a:cubicBezTo>
                  <a:lnTo>
                    <a:pt x="301" y="2881"/>
                  </a:lnTo>
                  <a:cubicBezTo>
                    <a:pt x="734" y="2781"/>
                    <a:pt x="1101" y="2514"/>
                    <a:pt x="1335" y="2114"/>
                  </a:cubicBezTo>
                  <a:cubicBezTo>
                    <a:pt x="1735" y="1280"/>
                    <a:pt x="1335" y="213"/>
                    <a:pt x="1335" y="146"/>
                  </a:cubicBezTo>
                  <a:cubicBezTo>
                    <a:pt x="1309" y="44"/>
                    <a:pt x="1206" y="0"/>
                    <a:pt x="1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1"/>
            <p:cNvSpPr/>
            <p:nvPr/>
          </p:nvSpPr>
          <p:spPr>
            <a:xfrm>
              <a:off x="7908425" y="1031925"/>
              <a:ext cx="81750" cy="92575"/>
            </a:xfrm>
            <a:custGeom>
              <a:avLst/>
              <a:gdLst/>
              <a:ahLst/>
              <a:cxnLst/>
              <a:rect l="l" t="t" r="r" b="b"/>
              <a:pathLst>
                <a:path w="3270" h="3703" extrusionOk="0">
                  <a:moveTo>
                    <a:pt x="1102" y="0"/>
                  </a:moveTo>
                  <a:cubicBezTo>
                    <a:pt x="968" y="33"/>
                    <a:pt x="902" y="133"/>
                    <a:pt x="902" y="234"/>
                  </a:cubicBezTo>
                  <a:cubicBezTo>
                    <a:pt x="968" y="901"/>
                    <a:pt x="1102" y="1568"/>
                    <a:pt x="1268" y="2202"/>
                  </a:cubicBezTo>
                  <a:cubicBezTo>
                    <a:pt x="1135" y="2402"/>
                    <a:pt x="968" y="2602"/>
                    <a:pt x="801" y="2769"/>
                  </a:cubicBezTo>
                  <a:cubicBezTo>
                    <a:pt x="701" y="2869"/>
                    <a:pt x="635" y="2935"/>
                    <a:pt x="535" y="3002"/>
                  </a:cubicBezTo>
                  <a:cubicBezTo>
                    <a:pt x="568" y="2869"/>
                    <a:pt x="601" y="2769"/>
                    <a:pt x="635" y="2635"/>
                  </a:cubicBezTo>
                  <a:cubicBezTo>
                    <a:pt x="676" y="2470"/>
                    <a:pt x="539" y="2356"/>
                    <a:pt x="404" y="2356"/>
                  </a:cubicBezTo>
                  <a:cubicBezTo>
                    <a:pt x="321" y="2356"/>
                    <a:pt x="239" y="2400"/>
                    <a:pt x="201" y="2502"/>
                  </a:cubicBezTo>
                  <a:cubicBezTo>
                    <a:pt x="101" y="2835"/>
                    <a:pt x="1" y="3302"/>
                    <a:pt x="268" y="3469"/>
                  </a:cubicBezTo>
                  <a:cubicBezTo>
                    <a:pt x="301" y="3469"/>
                    <a:pt x="368" y="3503"/>
                    <a:pt x="435" y="3503"/>
                  </a:cubicBezTo>
                  <a:cubicBezTo>
                    <a:pt x="701" y="3436"/>
                    <a:pt x="935" y="3302"/>
                    <a:pt x="1102" y="3069"/>
                  </a:cubicBezTo>
                  <a:cubicBezTo>
                    <a:pt x="1202" y="2969"/>
                    <a:pt x="1335" y="2835"/>
                    <a:pt x="1435" y="2702"/>
                  </a:cubicBezTo>
                  <a:cubicBezTo>
                    <a:pt x="1635" y="3202"/>
                    <a:pt x="1902" y="3603"/>
                    <a:pt x="2236" y="3703"/>
                  </a:cubicBezTo>
                  <a:lnTo>
                    <a:pt x="2369" y="3703"/>
                  </a:lnTo>
                  <a:cubicBezTo>
                    <a:pt x="2636" y="3703"/>
                    <a:pt x="2936" y="3469"/>
                    <a:pt x="3237" y="3036"/>
                  </a:cubicBezTo>
                  <a:cubicBezTo>
                    <a:pt x="3270" y="2935"/>
                    <a:pt x="3237" y="2802"/>
                    <a:pt x="3170" y="2735"/>
                  </a:cubicBezTo>
                  <a:cubicBezTo>
                    <a:pt x="3134" y="2712"/>
                    <a:pt x="3095" y="2701"/>
                    <a:pt x="3055" y="2701"/>
                  </a:cubicBezTo>
                  <a:cubicBezTo>
                    <a:pt x="2984" y="2701"/>
                    <a:pt x="2913" y="2737"/>
                    <a:pt x="2870" y="2802"/>
                  </a:cubicBezTo>
                  <a:cubicBezTo>
                    <a:pt x="2686" y="3108"/>
                    <a:pt x="2475" y="3273"/>
                    <a:pt x="2364" y="3273"/>
                  </a:cubicBezTo>
                  <a:cubicBezTo>
                    <a:pt x="2354" y="3273"/>
                    <a:pt x="2344" y="3272"/>
                    <a:pt x="2336" y="3269"/>
                  </a:cubicBezTo>
                  <a:cubicBezTo>
                    <a:pt x="2136" y="3236"/>
                    <a:pt x="1902" y="2869"/>
                    <a:pt x="1769" y="2302"/>
                  </a:cubicBezTo>
                  <a:cubicBezTo>
                    <a:pt x="2202" y="1668"/>
                    <a:pt x="2569" y="1001"/>
                    <a:pt x="2903" y="300"/>
                  </a:cubicBezTo>
                  <a:cubicBezTo>
                    <a:pt x="2936" y="200"/>
                    <a:pt x="2903" y="67"/>
                    <a:pt x="2770" y="33"/>
                  </a:cubicBezTo>
                  <a:cubicBezTo>
                    <a:pt x="2742" y="15"/>
                    <a:pt x="2711" y="7"/>
                    <a:pt x="2681" y="7"/>
                  </a:cubicBezTo>
                  <a:cubicBezTo>
                    <a:pt x="2603" y="7"/>
                    <a:pt x="2527" y="61"/>
                    <a:pt x="2503" y="133"/>
                  </a:cubicBezTo>
                  <a:cubicBezTo>
                    <a:pt x="2236" y="701"/>
                    <a:pt x="1936" y="1234"/>
                    <a:pt x="1602" y="1735"/>
                  </a:cubicBezTo>
                  <a:cubicBezTo>
                    <a:pt x="1469" y="1234"/>
                    <a:pt x="1402" y="734"/>
                    <a:pt x="1335" y="200"/>
                  </a:cubicBezTo>
                  <a:cubicBezTo>
                    <a:pt x="1335" y="67"/>
                    <a:pt x="1202" y="0"/>
                    <a:pt x="1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1"/>
            <p:cNvSpPr/>
            <p:nvPr/>
          </p:nvSpPr>
          <p:spPr>
            <a:xfrm>
              <a:off x="8015175" y="1030825"/>
              <a:ext cx="154300" cy="218775"/>
            </a:xfrm>
            <a:custGeom>
              <a:avLst/>
              <a:gdLst/>
              <a:ahLst/>
              <a:cxnLst/>
              <a:rect l="l" t="t" r="r" b="b"/>
              <a:pathLst>
                <a:path w="6172" h="8751" extrusionOk="0">
                  <a:moveTo>
                    <a:pt x="4724" y="431"/>
                  </a:moveTo>
                  <a:cubicBezTo>
                    <a:pt x="4954" y="431"/>
                    <a:pt x="5170" y="576"/>
                    <a:pt x="5271" y="778"/>
                  </a:cubicBezTo>
                  <a:cubicBezTo>
                    <a:pt x="5671" y="1445"/>
                    <a:pt x="5538" y="2279"/>
                    <a:pt x="5004" y="2813"/>
                  </a:cubicBezTo>
                  <a:cubicBezTo>
                    <a:pt x="4824" y="3022"/>
                    <a:pt x="4537" y="3151"/>
                    <a:pt x="4263" y="3151"/>
                  </a:cubicBezTo>
                  <a:cubicBezTo>
                    <a:pt x="4232" y="3151"/>
                    <a:pt x="4201" y="3150"/>
                    <a:pt x="4170" y="3146"/>
                  </a:cubicBezTo>
                  <a:cubicBezTo>
                    <a:pt x="3970" y="3113"/>
                    <a:pt x="3770" y="2979"/>
                    <a:pt x="3637" y="2813"/>
                  </a:cubicBezTo>
                  <a:cubicBezTo>
                    <a:pt x="3770" y="1612"/>
                    <a:pt x="4003" y="678"/>
                    <a:pt x="4504" y="478"/>
                  </a:cubicBezTo>
                  <a:cubicBezTo>
                    <a:pt x="4576" y="445"/>
                    <a:pt x="4651" y="431"/>
                    <a:pt x="4724" y="431"/>
                  </a:cubicBezTo>
                  <a:close/>
                  <a:moveTo>
                    <a:pt x="4769" y="0"/>
                  </a:moveTo>
                  <a:cubicBezTo>
                    <a:pt x="4637" y="0"/>
                    <a:pt x="4501" y="25"/>
                    <a:pt x="4370" y="77"/>
                  </a:cubicBezTo>
                  <a:cubicBezTo>
                    <a:pt x="3703" y="311"/>
                    <a:pt x="3403" y="1278"/>
                    <a:pt x="3270" y="2512"/>
                  </a:cubicBezTo>
                  <a:lnTo>
                    <a:pt x="3203" y="2512"/>
                  </a:lnTo>
                  <a:cubicBezTo>
                    <a:pt x="3103" y="2546"/>
                    <a:pt x="3069" y="2679"/>
                    <a:pt x="3136" y="2813"/>
                  </a:cubicBezTo>
                  <a:cubicBezTo>
                    <a:pt x="3136" y="2813"/>
                    <a:pt x="3170" y="2846"/>
                    <a:pt x="3203" y="2946"/>
                  </a:cubicBezTo>
                  <a:cubicBezTo>
                    <a:pt x="3170" y="3513"/>
                    <a:pt x="3136" y="4180"/>
                    <a:pt x="3103" y="4847"/>
                  </a:cubicBezTo>
                  <a:cubicBezTo>
                    <a:pt x="3069" y="5281"/>
                    <a:pt x="3036" y="5748"/>
                    <a:pt x="3003" y="6182"/>
                  </a:cubicBezTo>
                  <a:cubicBezTo>
                    <a:pt x="2903" y="7549"/>
                    <a:pt x="2336" y="8217"/>
                    <a:pt x="1802" y="8317"/>
                  </a:cubicBezTo>
                  <a:cubicBezTo>
                    <a:pt x="1751" y="8326"/>
                    <a:pt x="1701" y="8330"/>
                    <a:pt x="1651" y="8330"/>
                  </a:cubicBezTo>
                  <a:cubicBezTo>
                    <a:pt x="1152" y="8330"/>
                    <a:pt x="741" y="7878"/>
                    <a:pt x="468" y="7149"/>
                  </a:cubicBezTo>
                  <a:cubicBezTo>
                    <a:pt x="420" y="7077"/>
                    <a:pt x="354" y="7022"/>
                    <a:pt x="271" y="7022"/>
                  </a:cubicBezTo>
                  <a:cubicBezTo>
                    <a:pt x="239" y="7022"/>
                    <a:pt x="205" y="7030"/>
                    <a:pt x="167" y="7049"/>
                  </a:cubicBezTo>
                  <a:cubicBezTo>
                    <a:pt x="67" y="7082"/>
                    <a:pt x="1" y="7216"/>
                    <a:pt x="67" y="7316"/>
                  </a:cubicBezTo>
                  <a:cubicBezTo>
                    <a:pt x="434" y="8250"/>
                    <a:pt x="1001" y="8750"/>
                    <a:pt x="1668" y="8750"/>
                  </a:cubicBezTo>
                  <a:lnTo>
                    <a:pt x="1835" y="8750"/>
                  </a:lnTo>
                  <a:cubicBezTo>
                    <a:pt x="2703" y="8617"/>
                    <a:pt x="3336" y="7616"/>
                    <a:pt x="3436" y="6215"/>
                  </a:cubicBezTo>
                  <a:cubicBezTo>
                    <a:pt x="3470" y="5781"/>
                    <a:pt x="3503" y="5314"/>
                    <a:pt x="3503" y="4881"/>
                  </a:cubicBezTo>
                  <a:cubicBezTo>
                    <a:pt x="3536" y="4414"/>
                    <a:pt x="3570" y="3847"/>
                    <a:pt x="3603" y="3346"/>
                  </a:cubicBezTo>
                  <a:cubicBezTo>
                    <a:pt x="3770" y="3480"/>
                    <a:pt x="3937" y="3547"/>
                    <a:pt x="4104" y="3580"/>
                  </a:cubicBezTo>
                  <a:cubicBezTo>
                    <a:pt x="4143" y="3583"/>
                    <a:pt x="4182" y="3584"/>
                    <a:pt x="4221" y="3584"/>
                  </a:cubicBezTo>
                  <a:cubicBezTo>
                    <a:pt x="4643" y="3584"/>
                    <a:pt x="5030" y="3421"/>
                    <a:pt x="5304" y="3146"/>
                  </a:cubicBezTo>
                  <a:cubicBezTo>
                    <a:pt x="6005" y="2479"/>
                    <a:pt x="6172" y="1378"/>
                    <a:pt x="5671" y="544"/>
                  </a:cubicBezTo>
                  <a:cubicBezTo>
                    <a:pt x="5499" y="199"/>
                    <a:pt x="5144" y="0"/>
                    <a:pt x="47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1"/>
            <p:cNvSpPr/>
            <p:nvPr/>
          </p:nvSpPr>
          <p:spPr>
            <a:xfrm>
              <a:off x="8234500" y="1106125"/>
              <a:ext cx="72575" cy="107600"/>
            </a:xfrm>
            <a:custGeom>
              <a:avLst/>
              <a:gdLst/>
              <a:ahLst/>
              <a:cxnLst/>
              <a:rect l="l" t="t" r="r" b="b"/>
              <a:pathLst>
                <a:path w="2903" h="4304" extrusionOk="0">
                  <a:moveTo>
                    <a:pt x="301" y="1"/>
                  </a:moveTo>
                  <a:cubicBezTo>
                    <a:pt x="201" y="1"/>
                    <a:pt x="101" y="101"/>
                    <a:pt x="67" y="234"/>
                  </a:cubicBezTo>
                  <a:cubicBezTo>
                    <a:pt x="1" y="3470"/>
                    <a:pt x="34" y="3470"/>
                    <a:pt x="234" y="3503"/>
                  </a:cubicBezTo>
                  <a:cubicBezTo>
                    <a:pt x="258" y="3509"/>
                    <a:pt x="280" y="3512"/>
                    <a:pt x="302" y="3512"/>
                  </a:cubicBezTo>
                  <a:cubicBezTo>
                    <a:pt x="401" y="3512"/>
                    <a:pt x="473" y="3452"/>
                    <a:pt x="501" y="3370"/>
                  </a:cubicBezTo>
                  <a:cubicBezTo>
                    <a:pt x="834" y="2536"/>
                    <a:pt x="1201" y="1735"/>
                    <a:pt x="1635" y="968"/>
                  </a:cubicBezTo>
                  <a:lnTo>
                    <a:pt x="1635" y="968"/>
                  </a:lnTo>
                  <a:cubicBezTo>
                    <a:pt x="1602" y="1302"/>
                    <a:pt x="1568" y="1669"/>
                    <a:pt x="1502" y="2002"/>
                  </a:cubicBezTo>
                  <a:cubicBezTo>
                    <a:pt x="1235" y="3603"/>
                    <a:pt x="1201" y="4104"/>
                    <a:pt x="1502" y="4271"/>
                  </a:cubicBezTo>
                  <a:cubicBezTo>
                    <a:pt x="1535" y="4271"/>
                    <a:pt x="1568" y="4304"/>
                    <a:pt x="1635" y="4304"/>
                  </a:cubicBezTo>
                  <a:cubicBezTo>
                    <a:pt x="1735" y="4304"/>
                    <a:pt x="1869" y="4237"/>
                    <a:pt x="1935" y="4137"/>
                  </a:cubicBezTo>
                  <a:cubicBezTo>
                    <a:pt x="2269" y="3837"/>
                    <a:pt x="2569" y="3503"/>
                    <a:pt x="2836" y="3136"/>
                  </a:cubicBezTo>
                  <a:cubicBezTo>
                    <a:pt x="2903" y="3036"/>
                    <a:pt x="2869" y="2903"/>
                    <a:pt x="2769" y="2836"/>
                  </a:cubicBezTo>
                  <a:cubicBezTo>
                    <a:pt x="2746" y="2813"/>
                    <a:pt x="2714" y="2801"/>
                    <a:pt x="2678" y="2801"/>
                  </a:cubicBezTo>
                  <a:cubicBezTo>
                    <a:pt x="2612" y="2801"/>
                    <a:pt x="2534" y="2838"/>
                    <a:pt x="2469" y="2903"/>
                  </a:cubicBezTo>
                  <a:cubicBezTo>
                    <a:pt x="2235" y="3203"/>
                    <a:pt x="1969" y="3470"/>
                    <a:pt x="1702" y="3737"/>
                  </a:cubicBezTo>
                  <a:cubicBezTo>
                    <a:pt x="1735" y="3203"/>
                    <a:pt x="1802" y="2636"/>
                    <a:pt x="1902" y="2069"/>
                  </a:cubicBezTo>
                  <a:cubicBezTo>
                    <a:pt x="1969" y="1635"/>
                    <a:pt x="2035" y="1168"/>
                    <a:pt x="2069" y="768"/>
                  </a:cubicBezTo>
                  <a:cubicBezTo>
                    <a:pt x="2102" y="601"/>
                    <a:pt x="2135" y="234"/>
                    <a:pt x="1869" y="168"/>
                  </a:cubicBezTo>
                  <a:cubicBezTo>
                    <a:pt x="1855" y="164"/>
                    <a:pt x="1841" y="162"/>
                    <a:pt x="1827" y="162"/>
                  </a:cubicBezTo>
                  <a:cubicBezTo>
                    <a:pt x="1456" y="162"/>
                    <a:pt x="853" y="1401"/>
                    <a:pt x="468" y="2269"/>
                  </a:cubicBezTo>
                  <a:cubicBezTo>
                    <a:pt x="468" y="1702"/>
                    <a:pt x="468" y="935"/>
                    <a:pt x="501" y="234"/>
                  </a:cubicBezTo>
                  <a:cubicBezTo>
                    <a:pt x="534" y="101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1"/>
            <p:cNvSpPr/>
            <p:nvPr/>
          </p:nvSpPr>
          <p:spPr>
            <a:xfrm>
              <a:off x="8257850" y="1090100"/>
              <a:ext cx="247700" cy="240375"/>
            </a:xfrm>
            <a:custGeom>
              <a:avLst/>
              <a:gdLst/>
              <a:ahLst/>
              <a:cxnLst/>
              <a:rect l="l" t="t" r="r" b="b"/>
              <a:pathLst>
                <a:path w="9908" h="9615" extrusionOk="0">
                  <a:moveTo>
                    <a:pt x="9542" y="1"/>
                  </a:moveTo>
                  <a:cubicBezTo>
                    <a:pt x="9405" y="1"/>
                    <a:pt x="9265" y="79"/>
                    <a:pt x="9074" y="175"/>
                  </a:cubicBezTo>
                  <a:cubicBezTo>
                    <a:pt x="8440" y="475"/>
                    <a:pt x="7706" y="642"/>
                    <a:pt x="6972" y="642"/>
                  </a:cubicBezTo>
                  <a:cubicBezTo>
                    <a:pt x="6808" y="656"/>
                    <a:pt x="6643" y="663"/>
                    <a:pt x="6476" y="663"/>
                  </a:cubicBezTo>
                  <a:cubicBezTo>
                    <a:pt x="5864" y="663"/>
                    <a:pt x="5240" y="573"/>
                    <a:pt x="4637" y="442"/>
                  </a:cubicBezTo>
                  <a:cubicBezTo>
                    <a:pt x="4437" y="375"/>
                    <a:pt x="4237" y="308"/>
                    <a:pt x="4037" y="308"/>
                  </a:cubicBezTo>
                  <a:cubicBezTo>
                    <a:pt x="3990" y="300"/>
                    <a:pt x="3942" y="296"/>
                    <a:pt x="3896" y="296"/>
                  </a:cubicBezTo>
                  <a:cubicBezTo>
                    <a:pt x="3746" y="296"/>
                    <a:pt x="3605" y="340"/>
                    <a:pt x="3503" y="442"/>
                  </a:cubicBezTo>
                  <a:cubicBezTo>
                    <a:pt x="3203" y="709"/>
                    <a:pt x="3203" y="1276"/>
                    <a:pt x="3203" y="2176"/>
                  </a:cubicBezTo>
                  <a:cubicBezTo>
                    <a:pt x="3203" y="2543"/>
                    <a:pt x="3203" y="3010"/>
                    <a:pt x="3203" y="3477"/>
                  </a:cubicBezTo>
                  <a:cubicBezTo>
                    <a:pt x="3103" y="5312"/>
                    <a:pt x="1835" y="8314"/>
                    <a:pt x="1335" y="9081"/>
                  </a:cubicBezTo>
                  <a:cubicBezTo>
                    <a:pt x="1301" y="8848"/>
                    <a:pt x="1268" y="8514"/>
                    <a:pt x="1268" y="8247"/>
                  </a:cubicBezTo>
                  <a:cubicBezTo>
                    <a:pt x="1268" y="7814"/>
                    <a:pt x="1235" y="7380"/>
                    <a:pt x="1168" y="6946"/>
                  </a:cubicBezTo>
                  <a:cubicBezTo>
                    <a:pt x="1135" y="6780"/>
                    <a:pt x="1068" y="6212"/>
                    <a:pt x="701" y="6112"/>
                  </a:cubicBezTo>
                  <a:cubicBezTo>
                    <a:pt x="657" y="6100"/>
                    <a:pt x="615" y="6095"/>
                    <a:pt x="576" y="6095"/>
                  </a:cubicBezTo>
                  <a:cubicBezTo>
                    <a:pt x="282" y="6095"/>
                    <a:pt x="101" y="6383"/>
                    <a:pt x="101" y="6413"/>
                  </a:cubicBezTo>
                  <a:cubicBezTo>
                    <a:pt x="1" y="6479"/>
                    <a:pt x="34" y="6646"/>
                    <a:pt x="134" y="6713"/>
                  </a:cubicBezTo>
                  <a:cubicBezTo>
                    <a:pt x="172" y="6738"/>
                    <a:pt x="215" y="6749"/>
                    <a:pt x="258" y="6749"/>
                  </a:cubicBezTo>
                  <a:cubicBezTo>
                    <a:pt x="326" y="6749"/>
                    <a:pt x="393" y="6721"/>
                    <a:pt x="434" y="6679"/>
                  </a:cubicBezTo>
                  <a:cubicBezTo>
                    <a:pt x="468" y="6613"/>
                    <a:pt x="534" y="6546"/>
                    <a:pt x="568" y="6546"/>
                  </a:cubicBezTo>
                  <a:cubicBezTo>
                    <a:pt x="568" y="6546"/>
                    <a:pt x="668" y="6579"/>
                    <a:pt x="734" y="7013"/>
                  </a:cubicBezTo>
                  <a:cubicBezTo>
                    <a:pt x="801" y="7413"/>
                    <a:pt x="834" y="7847"/>
                    <a:pt x="834" y="8247"/>
                  </a:cubicBezTo>
                  <a:cubicBezTo>
                    <a:pt x="868" y="9115"/>
                    <a:pt x="901" y="9515"/>
                    <a:pt x="1168" y="9615"/>
                  </a:cubicBezTo>
                  <a:lnTo>
                    <a:pt x="1268" y="9615"/>
                  </a:lnTo>
                  <a:cubicBezTo>
                    <a:pt x="1368" y="9615"/>
                    <a:pt x="1468" y="9548"/>
                    <a:pt x="1535" y="9481"/>
                  </a:cubicBezTo>
                  <a:cubicBezTo>
                    <a:pt x="2035" y="8981"/>
                    <a:pt x="3536" y="5479"/>
                    <a:pt x="3636" y="3477"/>
                  </a:cubicBezTo>
                  <a:cubicBezTo>
                    <a:pt x="3670" y="2977"/>
                    <a:pt x="3670" y="2543"/>
                    <a:pt x="3670" y="2143"/>
                  </a:cubicBezTo>
                  <a:cubicBezTo>
                    <a:pt x="3670" y="1476"/>
                    <a:pt x="3670" y="875"/>
                    <a:pt x="3803" y="742"/>
                  </a:cubicBezTo>
                  <a:cubicBezTo>
                    <a:pt x="3803" y="742"/>
                    <a:pt x="3870" y="709"/>
                    <a:pt x="4003" y="709"/>
                  </a:cubicBezTo>
                  <a:cubicBezTo>
                    <a:pt x="4170" y="742"/>
                    <a:pt x="4370" y="775"/>
                    <a:pt x="4537" y="809"/>
                  </a:cubicBezTo>
                  <a:cubicBezTo>
                    <a:pt x="5211" y="1005"/>
                    <a:pt x="5908" y="1084"/>
                    <a:pt x="6610" y="1084"/>
                  </a:cubicBezTo>
                  <a:cubicBezTo>
                    <a:pt x="6742" y="1084"/>
                    <a:pt x="6874" y="1081"/>
                    <a:pt x="7006" y="1075"/>
                  </a:cubicBezTo>
                  <a:cubicBezTo>
                    <a:pt x="7773" y="1075"/>
                    <a:pt x="8573" y="875"/>
                    <a:pt x="9274" y="542"/>
                  </a:cubicBezTo>
                  <a:lnTo>
                    <a:pt x="9474" y="442"/>
                  </a:lnTo>
                  <a:lnTo>
                    <a:pt x="9474" y="675"/>
                  </a:lnTo>
                  <a:cubicBezTo>
                    <a:pt x="9474" y="1776"/>
                    <a:pt x="9407" y="2910"/>
                    <a:pt x="9407" y="2910"/>
                  </a:cubicBezTo>
                  <a:cubicBezTo>
                    <a:pt x="9374" y="3044"/>
                    <a:pt x="9474" y="3144"/>
                    <a:pt x="9607" y="3144"/>
                  </a:cubicBezTo>
                  <a:cubicBezTo>
                    <a:pt x="9621" y="3148"/>
                    <a:pt x="9634" y="3150"/>
                    <a:pt x="9647" y="3150"/>
                  </a:cubicBezTo>
                  <a:cubicBezTo>
                    <a:pt x="9733" y="3150"/>
                    <a:pt x="9812" y="3059"/>
                    <a:pt x="9841" y="2943"/>
                  </a:cubicBezTo>
                  <a:cubicBezTo>
                    <a:pt x="9841" y="2943"/>
                    <a:pt x="9908" y="1809"/>
                    <a:pt x="9908" y="675"/>
                  </a:cubicBezTo>
                  <a:cubicBezTo>
                    <a:pt x="9908" y="408"/>
                    <a:pt x="9908" y="141"/>
                    <a:pt x="9707" y="41"/>
                  </a:cubicBezTo>
                  <a:cubicBezTo>
                    <a:pt x="9651" y="13"/>
                    <a:pt x="9597" y="1"/>
                    <a:pt x="9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1"/>
            <p:cNvSpPr/>
            <p:nvPr/>
          </p:nvSpPr>
          <p:spPr>
            <a:xfrm>
              <a:off x="8361250" y="1137000"/>
              <a:ext cx="79250" cy="128450"/>
            </a:xfrm>
            <a:custGeom>
              <a:avLst/>
              <a:gdLst/>
              <a:ahLst/>
              <a:cxnLst/>
              <a:rect l="l" t="t" r="r" b="b"/>
              <a:pathLst>
                <a:path w="3170" h="5138" extrusionOk="0">
                  <a:moveTo>
                    <a:pt x="1202" y="0"/>
                  </a:moveTo>
                  <a:cubicBezTo>
                    <a:pt x="1068" y="0"/>
                    <a:pt x="968" y="67"/>
                    <a:pt x="968" y="200"/>
                  </a:cubicBezTo>
                  <a:lnTo>
                    <a:pt x="968" y="434"/>
                  </a:lnTo>
                  <a:cubicBezTo>
                    <a:pt x="1068" y="934"/>
                    <a:pt x="1002" y="1468"/>
                    <a:pt x="801" y="1935"/>
                  </a:cubicBezTo>
                  <a:cubicBezTo>
                    <a:pt x="635" y="2302"/>
                    <a:pt x="401" y="2635"/>
                    <a:pt x="68" y="2902"/>
                  </a:cubicBezTo>
                  <a:cubicBezTo>
                    <a:pt x="1" y="2969"/>
                    <a:pt x="1" y="3069"/>
                    <a:pt x="1" y="3136"/>
                  </a:cubicBezTo>
                  <a:cubicBezTo>
                    <a:pt x="34" y="3236"/>
                    <a:pt x="101" y="3302"/>
                    <a:pt x="201" y="3302"/>
                  </a:cubicBezTo>
                  <a:lnTo>
                    <a:pt x="2102" y="3469"/>
                  </a:lnTo>
                  <a:lnTo>
                    <a:pt x="1669" y="4870"/>
                  </a:lnTo>
                  <a:cubicBezTo>
                    <a:pt x="1635" y="4970"/>
                    <a:pt x="1702" y="5104"/>
                    <a:pt x="1835" y="5137"/>
                  </a:cubicBezTo>
                  <a:lnTo>
                    <a:pt x="1869" y="5137"/>
                  </a:lnTo>
                  <a:cubicBezTo>
                    <a:pt x="1969" y="5137"/>
                    <a:pt x="2069" y="5070"/>
                    <a:pt x="2102" y="4970"/>
                  </a:cubicBezTo>
                  <a:lnTo>
                    <a:pt x="3136" y="1468"/>
                  </a:lnTo>
                  <a:cubicBezTo>
                    <a:pt x="3170" y="1368"/>
                    <a:pt x="3103" y="1268"/>
                    <a:pt x="3003" y="1234"/>
                  </a:cubicBezTo>
                  <a:cubicBezTo>
                    <a:pt x="2979" y="1228"/>
                    <a:pt x="2957" y="1226"/>
                    <a:pt x="2935" y="1226"/>
                  </a:cubicBezTo>
                  <a:cubicBezTo>
                    <a:pt x="2836" y="1226"/>
                    <a:pt x="2764" y="1285"/>
                    <a:pt x="2736" y="1368"/>
                  </a:cubicBezTo>
                  <a:lnTo>
                    <a:pt x="2202" y="3036"/>
                  </a:lnTo>
                  <a:lnTo>
                    <a:pt x="701" y="2902"/>
                  </a:lnTo>
                  <a:cubicBezTo>
                    <a:pt x="901" y="2669"/>
                    <a:pt x="1068" y="2402"/>
                    <a:pt x="1202" y="2135"/>
                  </a:cubicBezTo>
                  <a:cubicBezTo>
                    <a:pt x="1435" y="1568"/>
                    <a:pt x="1502" y="967"/>
                    <a:pt x="1402" y="400"/>
                  </a:cubicBezTo>
                  <a:lnTo>
                    <a:pt x="1402" y="200"/>
                  </a:lnTo>
                  <a:cubicBezTo>
                    <a:pt x="1402" y="67"/>
                    <a:pt x="1302" y="0"/>
                    <a:pt x="1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1"/>
            <p:cNvSpPr/>
            <p:nvPr/>
          </p:nvSpPr>
          <p:spPr>
            <a:xfrm>
              <a:off x="8553050" y="1103625"/>
              <a:ext cx="70075" cy="70925"/>
            </a:xfrm>
            <a:custGeom>
              <a:avLst/>
              <a:gdLst/>
              <a:ahLst/>
              <a:cxnLst/>
              <a:rect l="l" t="t" r="r" b="b"/>
              <a:pathLst>
                <a:path w="2803" h="2837" extrusionOk="0">
                  <a:moveTo>
                    <a:pt x="1602" y="1"/>
                  </a:moveTo>
                  <a:cubicBezTo>
                    <a:pt x="1269" y="1"/>
                    <a:pt x="835" y="568"/>
                    <a:pt x="435" y="1268"/>
                  </a:cubicBezTo>
                  <a:lnTo>
                    <a:pt x="435" y="401"/>
                  </a:lnTo>
                  <a:cubicBezTo>
                    <a:pt x="435" y="301"/>
                    <a:pt x="335" y="201"/>
                    <a:pt x="234" y="201"/>
                  </a:cubicBezTo>
                  <a:cubicBezTo>
                    <a:pt x="101" y="201"/>
                    <a:pt x="1" y="301"/>
                    <a:pt x="1" y="401"/>
                  </a:cubicBezTo>
                  <a:lnTo>
                    <a:pt x="1" y="2169"/>
                  </a:lnTo>
                  <a:cubicBezTo>
                    <a:pt x="1" y="2269"/>
                    <a:pt x="68" y="2336"/>
                    <a:pt x="168" y="2369"/>
                  </a:cubicBezTo>
                  <a:cubicBezTo>
                    <a:pt x="186" y="2375"/>
                    <a:pt x="205" y="2378"/>
                    <a:pt x="223" y="2378"/>
                  </a:cubicBezTo>
                  <a:cubicBezTo>
                    <a:pt x="303" y="2378"/>
                    <a:pt x="380" y="2323"/>
                    <a:pt x="435" y="2269"/>
                  </a:cubicBezTo>
                  <a:cubicBezTo>
                    <a:pt x="701" y="1602"/>
                    <a:pt x="1068" y="1001"/>
                    <a:pt x="1535" y="468"/>
                  </a:cubicBezTo>
                  <a:lnTo>
                    <a:pt x="1535" y="468"/>
                  </a:lnTo>
                  <a:cubicBezTo>
                    <a:pt x="1535" y="835"/>
                    <a:pt x="1502" y="1168"/>
                    <a:pt x="1402" y="1535"/>
                  </a:cubicBezTo>
                  <a:cubicBezTo>
                    <a:pt x="1269" y="2069"/>
                    <a:pt x="1202" y="2469"/>
                    <a:pt x="1402" y="2703"/>
                  </a:cubicBezTo>
                  <a:cubicBezTo>
                    <a:pt x="1469" y="2769"/>
                    <a:pt x="1602" y="2836"/>
                    <a:pt x="1702" y="2836"/>
                  </a:cubicBezTo>
                  <a:lnTo>
                    <a:pt x="1836" y="2836"/>
                  </a:lnTo>
                  <a:cubicBezTo>
                    <a:pt x="2770" y="2636"/>
                    <a:pt x="2803" y="2169"/>
                    <a:pt x="2803" y="2102"/>
                  </a:cubicBezTo>
                  <a:cubicBezTo>
                    <a:pt x="2803" y="1969"/>
                    <a:pt x="2703" y="1869"/>
                    <a:pt x="2603" y="1869"/>
                  </a:cubicBezTo>
                  <a:cubicBezTo>
                    <a:pt x="2469" y="1869"/>
                    <a:pt x="2369" y="1935"/>
                    <a:pt x="2369" y="2069"/>
                  </a:cubicBezTo>
                  <a:cubicBezTo>
                    <a:pt x="2369" y="2136"/>
                    <a:pt x="2236" y="2302"/>
                    <a:pt x="1769" y="2402"/>
                  </a:cubicBezTo>
                  <a:lnTo>
                    <a:pt x="1702" y="2402"/>
                  </a:lnTo>
                  <a:cubicBezTo>
                    <a:pt x="1702" y="2136"/>
                    <a:pt x="1736" y="1869"/>
                    <a:pt x="1836" y="1635"/>
                  </a:cubicBezTo>
                  <a:cubicBezTo>
                    <a:pt x="1969" y="1168"/>
                    <a:pt x="2002" y="701"/>
                    <a:pt x="1936" y="268"/>
                  </a:cubicBezTo>
                  <a:cubicBezTo>
                    <a:pt x="1869" y="101"/>
                    <a:pt x="1736" y="1"/>
                    <a:pt x="16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1"/>
            <p:cNvSpPr/>
            <p:nvPr/>
          </p:nvSpPr>
          <p:spPr>
            <a:xfrm>
              <a:off x="8568075" y="1070175"/>
              <a:ext cx="381125" cy="244475"/>
            </a:xfrm>
            <a:custGeom>
              <a:avLst/>
              <a:gdLst/>
              <a:ahLst/>
              <a:cxnLst/>
              <a:rect l="l" t="t" r="r" b="b"/>
              <a:pathLst>
                <a:path w="15245" h="9779" extrusionOk="0">
                  <a:moveTo>
                    <a:pt x="14784" y="0"/>
                  </a:moveTo>
                  <a:cubicBezTo>
                    <a:pt x="14588" y="0"/>
                    <a:pt x="14292" y="68"/>
                    <a:pt x="13844" y="171"/>
                  </a:cubicBezTo>
                  <a:cubicBezTo>
                    <a:pt x="12609" y="505"/>
                    <a:pt x="11342" y="705"/>
                    <a:pt x="10074" y="838"/>
                  </a:cubicBezTo>
                  <a:cubicBezTo>
                    <a:pt x="9422" y="877"/>
                    <a:pt x="8770" y="896"/>
                    <a:pt x="8119" y="896"/>
                  </a:cubicBezTo>
                  <a:cubicBezTo>
                    <a:pt x="6538" y="896"/>
                    <a:pt x="4962" y="784"/>
                    <a:pt x="3403" y="572"/>
                  </a:cubicBezTo>
                  <a:cubicBezTo>
                    <a:pt x="3303" y="572"/>
                    <a:pt x="3203" y="638"/>
                    <a:pt x="3169" y="738"/>
                  </a:cubicBezTo>
                  <a:cubicBezTo>
                    <a:pt x="3169" y="805"/>
                    <a:pt x="2035" y="6776"/>
                    <a:pt x="1268" y="8944"/>
                  </a:cubicBezTo>
                  <a:cubicBezTo>
                    <a:pt x="1201" y="9078"/>
                    <a:pt x="1135" y="9178"/>
                    <a:pt x="1068" y="9311"/>
                  </a:cubicBezTo>
                  <a:cubicBezTo>
                    <a:pt x="834" y="9011"/>
                    <a:pt x="567" y="7476"/>
                    <a:pt x="434" y="6109"/>
                  </a:cubicBezTo>
                  <a:cubicBezTo>
                    <a:pt x="434" y="5993"/>
                    <a:pt x="359" y="5902"/>
                    <a:pt x="251" y="5902"/>
                  </a:cubicBezTo>
                  <a:cubicBezTo>
                    <a:pt x="235" y="5902"/>
                    <a:pt x="218" y="5904"/>
                    <a:pt x="201" y="5909"/>
                  </a:cubicBezTo>
                  <a:cubicBezTo>
                    <a:pt x="100" y="5909"/>
                    <a:pt x="0" y="6009"/>
                    <a:pt x="34" y="6142"/>
                  </a:cubicBezTo>
                  <a:cubicBezTo>
                    <a:pt x="167" y="7743"/>
                    <a:pt x="434" y="9678"/>
                    <a:pt x="1034" y="9778"/>
                  </a:cubicBezTo>
                  <a:lnTo>
                    <a:pt x="1068" y="9778"/>
                  </a:lnTo>
                  <a:cubicBezTo>
                    <a:pt x="1368" y="9778"/>
                    <a:pt x="1535" y="9411"/>
                    <a:pt x="1668" y="9078"/>
                  </a:cubicBezTo>
                  <a:cubicBezTo>
                    <a:pt x="2369" y="7110"/>
                    <a:pt x="3336" y="2106"/>
                    <a:pt x="3570" y="1039"/>
                  </a:cubicBezTo>
                  <a:cubicBezTo>
                    <a:pt x="5091" y="1226"/>
                    <a:pt x="6628" y="1331"/>
                    <a:pt x="8171" y="1331"/>
                  </a:cubicBezTo>
                  <a:cubicBezTo>
                    <a:pt x="8827" y="1331"/>
                    <a:pt x="9484" y="1312"/>
                    <a:pt x="10141" y="1272"/>
                  </a:cubicBezTo>
                  <a:cubicBezTo>
                    <a:pt x="11409" y="1139"/>
                    <a:pt x="12676" y="938"/>
                    <a:pt x="13910" y="605"/>
                  </a:cubicBezTo>
                  <a:cubicBezTo>
                    <a:pt x="14244" y="538"/>
                    <a:pt x="14577" y="438"/>
                    <a:pt x="14711" y="438"/>
                  </a:cubicBezTo>
                  <a:cubicBezTo>
                    <a:pt x="14778" y="872"/>
                    <a:pt x="14778" y="1305"/>
                    <a:pt x="14778" y="1739"/>
                  </a:cubicBezTo>
                  <a:cubicBezTo>
                    <a:pt x="14744" y="1872"/>
                    <a:pt x="14869" y="1939"/>
                    <a:pt x="14994" y="1939"/>
                  </a:cubicBezTo>
                  <a:cubicBezTo>
                    <a:pt x="15120" y="1939"/>
                    <a:pt x="15245" y="1872"/>
                    <a:pt x="15211" y="1739"/>
                  </a:cubicBezTo>
                  <a:cubicBezTo>
                    <a:pt x="15211" y="1239"/>
                    <a:pt x="15178" y="705"/>
                    <a:pt x="15111" y="205"/>
                  </a:cubicBezTo>
                  <a:cubicBezTo>
                    <a:pt x="15063" y="59"/>
                    <a:pt x="14968" y="0"/>
                    <a:pt x="14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1"/>
            <p:cNvSpPr/>
            <p:nvPr/>
          </p:nvSpPr>
          <p:spPr>
            <a:xfrm>
              <a:off x="8673150" y="1152000"/>
              <a:ext cx="20025" cy="100250"/>
            </a:xfrm>
            <a:custGeom>
              <a:avLst/>
              <a:gdLst/>
              <a:ahLst/>
              <a:cxnLst/>
              <a:rect l="l" t="t" r="r" b="b"/>
              <a:pathLst>
                <a:path w="801" h="4010" extrusionOk="0">
                  <a:moveTo>
                    <a:pt x="467" y="0"/>
                  </a:moveTo>
                  <a:cubicBezTo>
                    <a:pt x="334" y="34"/>
                    <a:pt x="267" y="134"/>
                    <a:pt x="301" y="267"/>
                  </a:cubicBezTo>
                  <a:cubicBezTo>
                    <a:pt x="267" y="1435"/>
                    <a:pt x="167" y="2602"/>
                    <a:pt x="34" y="3770"/>
                  </a:cubicBezTo>
                  <a:cubicBezTo>
                    <a:pt x="0" y="3903"/>
                    <a:pt x="100" y="4003"/>
                    <a:pt x="201" y="4003"/>
                  </a:cubicBezTo>
                  <a:lnTo>
                    <a:pt x="234" y="4003"/>
                  </a:lnTo>
                  <a:cubicBezTo>
                    <a:pt x="247" y="4008"/>
                    <a:pt x="261" y="4010"/>
                    <a:pt x="274" y="4010"/>
                  </a:cubicBezTo>
                  <a:cubicBezTo>
                    <a:pt x="359" y="4010"/>
                    <a:pt x="434" y="3923"/>
                    <a:pt x="434" y="3837"/>
                  </a:cubicBezTo>
                  <a:cubicBezTo>
                    <a:pt x="501" y="3303"/>
                    <a:pt x="801" y="634"/>
                    <a:pt x="701" y="167"/>
                  </a:cubicBezTo>
                  <a:cubicBezTo>
                    <a:pt x="668" y="67"/>
                    <a:pt x="567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1"/>
            <p:cNvSpPr/>
            <p:nvPr/>
          </p:nvSpPr>
          <p:spPr>
            <a:xfrm>
              <a:off x="8703475" y="1142150"/>
              <a:ext cx="67275" cy="101600"/>
            </a:xfrm>
            <a:custGeom>
              <a:avLst/>
              <a:gdLst/>
              <a:ahLst/>
              <a:cxnLst/>
              <a:rect l="l" t="t" r="r" b="b"/>
              <a:pathLst>
                <a:path w="2691" h="4064" extrusionOk="0">
                  <a:moveTo>
                    <a:pt x="1557" y="1"/>
                  </a:moveTo>
                  <a:cubicBezTo>
                    <a:pt x="1397" y="1"/>
                    <a:pt x="1098" y="114"/>
                    <a:pt x="522" y="761"/>
                  </a:cubicBezTo>
                  <a:cubicBezTo>
                    <a:pt x="371" y="937"/>
                    <a:pt x="523" y="1132"/>
                    <a:pt x="693" y="1132"/>
                  </a:cubicBezTo>
                  <a:cubicBezTo>
                    <a:pt x="749" y="1132"/>
                    <a:pt x="806" y="1111"/>
                    <a:pt x="856" y="1062"/>
                  </a:cubicBezTo>
                  <a:cubicBezTo>
                    <a:pt x="1022" y="828"/>
                    <a:pt x="1222" y="661"/>
                    <a:pt x="1423" y="495"/>
                  </a:cubicBezTo>
                  <a:lnTo>
                    <a:pt x="1423" y="528"/>
                  </a:lnTo>
                  <a:cubicBezTo>
                    <a:pt x="1356" y="1028"/>
                    <a:pt x="1122" y="1495"/>
                    <a:pt x="789" y="1896"/>
                  </a:cubicBezTo>
                  <a:cubicBezTo>
                    <a:pt x="722" y="1962"/>
                    <a:pt x="722" y="2096"/>
                    <a:pt x="789" y="2196"/>
                  </a:cubicBezTo>
                  <a:cubicBezTo>
                    <a:pt x="839" y="2229"/>
                    <a:pt x="897" y="2246"/>
                    <a:pt x="951" y="2246"/>
                  </a:cubicBezTo>
                  <a:cubicBezTo>
                    <a:pt x="1006" y="2246"/>
                    <a:pt x="1056" y="2229"/>
                    <a:pt x="1089" y="2196"/>
                  </a:cubicBezTo>
                  <a:cubicBezTo>
                    <a:pt x="1214" y="2071"/>
                    <a:pt x="1542" y="1859"/>
                    <a:pt x="1748" y="1859"/>
                  </a:cubicBezTo>
                  <a:cubicBezTo>
                    <a:pt x="1763" y="1859"/>
                    <a:pt x="1776" y="1860"/>
                    <a:pt x="1790" y="1862"/>
                  </a:cubicBezTo>
                  <a:cubicBezTo>
                    <a:pt x="1856" y="1862"/>
                    <a:pt x="1923" y="1962"/>
                    <a:pt x="1956" y="2096"/>
                  </a:cubicBezTo>
                  <a:cubicBezTo>
                    <a:pt x="2257" y="3096"/>
                    <a:pt x="1356" y="3463"/>
                    <a:pt x="1056" y="3563"/>
                  </a:cubicBezTo>
                  <a:cubicBezTo>
                    <a:pt x="989" y="3597"/>
                    <a:pt x="922" y="3613"/>
                    <a:pt x="860" y="3613"/>
                  </a:cubicBezTo>
                  <a:cubicBezTo>
                    <a:pt x="797" y="3613"/>
                    <a:pt x="739" y="3597"/>
                    <a:pt x="689" y="3563"/>
                  </a:cubicBezTo>
                  <a:cubicBezTo>
                    <a:pt x="555" y="3463"/>
                    <a:pt x="489" y="3330"/>
                    <a:pt x="455" y="3163"/>
                  </a:cubicBezTo>
                  <a:cubicBezTo>
                    <a:pt x="485" y="3043"/>
                    <a:pt x="387" y="2990"/>
                    <a:pt x="278" y="2990"/>
                  </a:cubicBezTo>
                  <a:cubicBezTo>
                    <a:pt x="146" y="2990"/>
                    <a:pt x="0" y="3068"/>
                    <a:pt x="55" y="3196"/>
                  </a:cubicBezTo>
                  <a:cubicBezTo>
                    <a:pt x="88" y="3497"/>
                    <a:pt x="222" y="3764"/>
                    <a:pt x="455" y="3930"/>
                  </a:cubicBezTo>
                  <a:cubicBezTo>
                    <a:pt x="589" y="4030"/>
                    <a:pt x="722" y="4064"/>
                    <a:pt x="889" y="4064"/>
                  </a:cubicBezTo>
                  <a:cubicBezTo>
                    <a:pt x="989" y="4064"/>
                    <a:pt x="1122" y="4030"/>
                    <a:pt x="1222" y="3997"/>
                  </a:cubicBezTo>
                  <a:cubicBezTo>
                    <a:pt x="2223" y="3663"/>
                    <a:pt x="2690" y="2896"/>
                    <a:pt x="2423" y="1996"/>
                  </a:cubicBezTo>
                  <a:cubicBezTo>
                    <a:pt x="2357" y="1729"/>
                    <a:pt x="2156" y="1495"/>
                    <a:pt x="1923" y="1429"/>
                  </a:cubicBezTo>
                  <a:cubicBezTo>
                    <a:pt x="1856" y="1412"/>
                    <a:pt x="1798" y="1404"/>
                    <a:pt x="1744" y="1404"/>
                  </a:cubicBezTo>
                  <a:cubicBezTo>
                    <a:pt x="1689" y="1404"/>
                    <a:pt x="1639" y="1412"/>
                    <a:pt x="1589" y="1429"/>
                  </a:cubicBezTo>
                  <a:cubicBezTo>
                    <a:pt x="1723" y="1162"/>
                    <a:pt x="1790" y="895"/>
                    <a:pt x="1856" y="595"/>
                  </a:cubicBezTo>
                  <a:cubicBezTo>
                    <a:pt x="1856" y="495"/>
                    <a:pt x="1923" y="128"/>
                    <a:pt x="1689" y="28"/>
                  </a:cubicBezTo>
                  <a:cubicBezTo>
                    <a:pt x="1661" y="18"/>
                    <a:pt x="1620" y="1"/>
                    <a:pt x="15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1"/>
            <p:cNvSpPr/>
            <p:nvPr/>
          </p:nvSpPr>
          <p:spPr>
            <a:xfrm>
              <a:off x="8799325" y="1118500"/>
              <a:ext cx="92975" cy="61875"/>
            </a:xfrm>
            <a:custGeom>
              <a:avLst/>
              <a:gdLst/>
              <a:ahLst/>
              <a:cxnLst/>
              <a:rect l="l" t="t" r="r" b="b"/>
              <a:pathLst>
                <a:path w="3719" h="2475" extrusionOk="0">
                  <a:moveTo>
                    <a:pt x="1840" y="1"/>
                  </a:moveTo>
                  <a:cubicBezTo>
                    <a:pt x="1539" y="1"/>
                    <a:pt x="1095" y="531"/>
                    <a:pt x="591" y="1507"/>
                  </a:cubicBezTo>
                  <a:lnTo>
                    <a:pt x="457" y="406"/>
                  </a:lnTo>
                  <a:cubicBezTo>
                    <a:pt x="487" y="289"/>
                    <a:pt x="394" y="237"/>
                    <a:pt x="289" y="237"/>
                  </a:cubicBezTo>
                  <a:cubicBezTo>
                    <a:pt x="155" y="237"/>
                    <a:pt x="1" y="323"/>
                    <a:pt x="57" y="473"/>
                  </a:cubicBezTo>
                  <a:lnTo>
                    <a:pt x="224" y="2308"/>
                  </a:lnTo>
                  <a:cubicBezTo>
                    <a:pt x="224" y="2375"/>
                    <a:pt x="324" y="2475"/>
                    <a:pt x="391" y="2475"/>
                  </a:cubicBezTo>
                  <a:lnTo>
                    <a:pt x="457" y="2475"/>
                  </a:lnTo>
                  <a:cubicBezTo>
                    <a:pt x="524" y="2475"/>
                    <a:pt x="591" y="2441"/>
                    <a:pt x="624" y="2375"/>
                  </a:cubicBezTo>
                  <a:cubicBezTo>
                    <a:pt x="924" y="1674"/>
                    <a:pt x="1325" y="1040"/>
                    <a:pt x="1792" y="473"/>
                  </a:cubicBezTo>
                  <a:cubicBezTo>
                    <a:pt x="1825" y="573"/>
                    <a:pt x="1825" y="707"/>
                    <a:pt x="1858" y="807"/>
                  </a:cubicBezTo>
                  <a:cubicBezTo>
                    <a:pt x="1958" y="1441"/>
                    <a:pt x="2025" y="1974"/>
                    <a:pt x="2425" y="2108"/>
                  </a:cubicBezTo>
                  <a:cubicBezTo>
                    <a:pt x="2480" y="2126"/>
                    <a:pt x="2538" y="2135"/>
                    <a:pt x="2597" y="2135"/>
                  </a:cubicBezTo>
                  <a:cubicBezTo>
                    <a:pt x="2864" y="2135"/>
                    <a:pt x="3178" y="1949"/>
                    <a:pt x="3560" y="1541"/>
                  </a:cubicBezTo>
                  <a:cubicBezTo>
                    <a:pt x="3718" y="1435"/>
                    <a:pt x="3541" y="1182"/>
                    <a:pt x="3378" y="1182"/>
                  </a:cubicBezTo>
                  <a:cubicBezTo>
                    <a:pt x="3335" y="1182"/>
                    <a:pt x="3294" y="1199"/>
                    <a:pt x="3259" y="1240"/>
                  </a:cubicBezTo>
                  <a:lnTo>
                    <a:pt x="3259" y="1274"/>
                  </a:lnTo>
                  <a:cubicBezTo>
                    <a:pt x="2865" y="1642"/>
                    <a:pt x="2677" y="1720"/>
                    <a:pt x="2600" y="1720"/>
                  </a:cubicBezTo>
                  <a:cubicBezTo>
                    <a:pt x="2579" y="1720"/>
                    <a:pt x="2566" y="1714"/>
                    <a:pt x="2559" y="1707"/>
                  </a:cubicBezTo>
                  <a:cubicBezTo>
                    <a:pt x="2392" y="1674"/>
                    <a:pt x="2325" y="1107"/>
                    <a:pt x="2259" y="740"/>
                  </a:cubicBezTo>
                  <a:lnTo>
                    <a:pt x="2225" y="406"/>
                  </a:lnTo>
                  <a:cubicBezTo>
                    <a:pt x="2159" y="106"/>
                    <a:pt x="2025" y="40"/>
                    <a:pt x="1892" y="6"/>
                  </a:cubicBezTo>
                  <a:cubicBezTo>
                    <a:pt x="1875" y="2"/>
                    <a:pt x="1858" y="1"/>
                    <a:pt x="18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1"/>
            <p:cNvSpPr/>
            <p:nvPr/>
          </p:nvSpPr>
          <p:spPr>
            <a:xfrm>
              <a:off x="8948600" y="1220175"/>
              <a:ext cx="35625" cy="58650"/>
            </a:xfrm>
            <a:custGeom>
              <a:avLst/>
              <a:gdLst/>
              <a:ahLst/>
              <a:cxnLst/>
              <a:rect l="l" t="t" r="r" b="b"/>
              <a:pathLst>
                <a:path w="1425" h="2346" extrusionOk="0">
                  <a:moveTo>
                    <a:pt x="746" y="0"/>
                  </a:moveTo>
                  <a:cubicBezTo>
                    <a:pt x="727" y="0"/>
                    <a:pt x="709" y="3"/>
                    <a:pt x="691" y="9"/>
                  </a:cubicBezTo>
                  <a:cubicBezTo>
                    <a:pt x="557" y="42"/>
                    <a:pt x="524" y="142"/>
                    <a:pt x="557" y="276"/>
                  </a:cubicBezTo>
                  <a:cubicBezTo>
                    <a:pt x="557" y="276"/>
                    <a:pt x="924" y="1577"/>
                    <a:pt x="224" y="1943"/>
                  </a:cubicBezTo>
                  <a:cubicBezTo>
                    <a:pt x="0" y="2007"/>
                    <a:pt x="52" y="2346"/>
                    <a:pt x="290" y="2346"/>
                  </a:cubicBezTo>
                  <a:cubicBezTo>
                    <a:pt x="301" y="2346"/>
                    <a:pt x="312" y="2345"/>
                    <a:pt x="324" y="2344"/>
                  </a:cubicBezTo>
                  <a:cubicBezTo>
                    <a:pt x="357" y="2344"/>
                    <a:pt x="391" y="2344"/>
                    <a:pt x="424" y="2310"/>
                  </a:cubicBezTo>
                  <a:cubicBezTo>
                    <a:pt x="1425" y="1810"/>
                    <a:pt x="991" y="209"/>
                    <a:pt x="958" y="142"/>
                  </a:cubicBezTo>
                  <a:cubicBezTo>
                    <a:pt x="930" y="60"/>
                    <a:pt x="835" y="0"/>
                    <a:pt x="7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1"/>
            <p:cNvSpPr/>
            <p:nvPr/>
          </p:nvSpPr>
          <p:spPr>
            <a:xfrm>
              <a:off x="6780975" y="817275"/>
              <a:ext cx="80075" cy="256350"/>
            </a:xfrm>
            <a:custGeom>
              <a:avLst/>
              <a:gdLst/>
              <a:ahLst/>
              <a:cxnLst/>
              <a:rect l="l" t="t" r="r" b="b"/>
              <a:pathLst>
                <a:path w="3203" h="10254" extrusionOk="0">
                  <a:moveTo>
                    <a:pt x="2290" y="0"/>
                  </a:moveTo>
                  <a:cubicBezTo>
                    <a:pt x="2260" y="0"/>
                    <a:pt x="2231" y="4"/>
                    <a:pt x="2202" y="13"/>
                  </a:cubicBezTo>
                  <a:cubicBezTo>
                    <a:pt x="2001" y="47"/>
                    <a:pt x="1901" y="213"/>
                    <a:pt x="1868" y="480"/>
                  </a:cubicBezTo>
                  <a:cubicBezTo>
                    <a:pt x="1868" y="914"/>
                    <a:pt x="1868" y="1314"/>
                    <a:pt x="1935" y="1748"/>
                  </a:cubicBezTo>
                  <a:cubicBezTo>
                    <a:pt x="2035" y="2782"/>
                    <a:pt x="2202" y="4516"/>
                    <a:pt x="1668" y="4750"/>
                  </a:cubicBezTo>
                  <a:cubicBezTo>
                    <a:pt x="1251" y="4950"/>
                    <a:pt x="926" y="5000"/>
                    <a:pt x="705" y="5000"/>
                  </a:cubicBezTo>
                  <a:cubicBezTo>
                    <a:pt x="484" y="5000"/>
                    <a:pt x="367" y="4950"/>
                    <a:pt x="367" y="4950"/>
                  </a:cubicBezTo>
                  <a:cubicBezTo>
                    <a:pt x="332" y="4926"/>
                    <a:pt x="292" y="4915"/>
                    <a:pt x="253" y="4915"/>
                  </a:cubicBezTo>
                  <a:cubicBezTo>
                    <a:pt x="181" y="4915"/>
                    <a:pt x="110" y="4952"/>
                    <a:pt x="67" y="5017"/>
                  </a:cubicBezTo>
                  <a:cubicBezTo>
                    <a:pt x="0" y="5117"/>
                    <a:pt x="33" y="5250"/>
                    <a:pt x="133" y="5317"/>
                  </a:cubicBezTo>
                  <a:cubicBezTo>
                    <a:pt x="701" y="5717"/>
                    <a:pt x="1034" y="6351"/>
                    <a:pt x="1001" y="7052"/>
                  </a:cubicBezTo>
                  <a:cubicBezTo>
                    <a:pt x="901" y="7986"/>
                    <a:pt x="734" y="8886"/>
                    <a:pt x="500" y="9820"/>
                  </a:cubicBezTo>
                  <a:cubicBezTo>
                    <a:pt x="467" y="9854"/>
                    <a:pt x="500" y="9920"/>
                    <a:pt x="534" y="9987"/>
                  </a:cubicBezTo>
                  <a:cubicBezTo>
                    <a:pt x="567" y="10054"/>
                    <a:pt x="600" y="10087"/>
                    <a:pt x="667" y="10087"/>
                  </a:cubicBezTo>
                  <a:lnTo>
                    <a:pt x="2502" y="10254"/>
                  </a:lnTo>
                  <a:lnTo>
                    <a:pt x="2535" y="10254"/>
                  </a:lnTo>
                  <a:cubicBezTo>
                    <a:pt x="2735" y="10187"/>
                    <a:pt x="2769" y="9887"/>
                    <a:pt x="2569" y="9820"/>
                  </a:cubicBezTo>
                  <a:lnTo>
                    <a:pt x="967" y="9687"/>
                  </a:lnTo>
                  <a:cubicBezTo>
                    <a:pt x="1201" y="8820"/>
                    <a:pt x="1368" y="7952"/>
                    <a:pt x="1434" y="7085"/>
                  </a:cubicBezTo>
                  <a:cubicBezTo>
                    <a:pt x="1468" y="6485"/>
                    <a:pt x="1268" y="5884"/>
                    <a:pt x="901" y="5417"/>
                  </a:cubicBezTo>
                  <a:cubicBezTo>
                    <a:pt x="1201" y="5384"/>
                    <a:pt x="1534" y="5284"/>
                    <a:pt x="1835" y="5150"/>
                  </a:cubicBezTo>
                  <a:cubicBezTo>
                    <a:pt x="2669" y="4783"/>
                    <a:pt x="2502" y="3082"/>
                    <a:pt x="2368" y="1714"/>
                  </a:cubicBezTo>
                  <a:cubicBezTo>
                    <a:pt x="2335" y="1314"/>
                    <a:pt x="2302" y="914"/>
                    <a:pt x="2302" y="514"/>
                  </a:cubicBezTo>
                  <a:lnTo>
                    <a:pt x="2302" y="447"/>
                  </a:lnTo>
                  <a:cubicBezTo>
                    <a:pt x="2502" y="647"/>
                    <a:pt x="2635" y="847"/>
                    <a:pt x="2769" y="1047"/>
                  </a:cubicBezTo>
                  <a:cubicBezTo>
                    <a:pt x="2812" y="1112"/>
                    <a:pt x="2883" y="1149"/>
                    <a:pt x="2954" y="1149"/>
                  </a:cubicBezTo>
                  <a:cubicBezTo>
                    <a:pt x="2994" y="1149"/>
                    <a:pt x="3033" y="1138"/>
                    <a:pt x="3069" y="1114"/>
                  </a:cubicBezTo>
                  <a:cubicBezTo>
                    <a:pt x="3169" y="1047"/>
                    <a:pt x="3202" y="947"/>
                    <a:pt x="3136" y="847"/>
                  </a:cubicBezTo>
                  <a:cubicBezTo>
                    <a:pt x="2923" y="451"/>
                    <a:pt x="259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1"/>
            <p:cNvSpPr/>
            <p:nvPr/>
          </p:nvSpPr>
          <p:spPr>
            <a:xfrm>
              <a:off x="6851025" y="896825"/>
              <a:ext cx="98950" cy="89250"/>
            </a:xfrm>
            <a:custGeom>
              <a:avLst/>
              <a:gdLst/>
              <a:ahLst/>
              <a:cxnLst/>
              <a:rect l="l" t="t" r="r" b="b"/>
              <a:pathLst>
                <a:path w="3958" h="3570" extrusionOk="0">
                  <a:moveTo>
                    <a:pt x="1568" y="0"/>
                  </a:moveTo>
                  <a:cubicBezTo>
                    <a:pt x="1134" y="0"/>
                    <a:pt x="767" y="601"/>
                    <a:pt x="667" y="834"/>
                  </a:cubicBezTo>
                  <a:cubicBezTo>
                    <a:pt x="534" y="1012"/>
                    <a:pt x="697" y="1175"/>
                    <a:pt x="850" y="1175"/>
                  </a:cubicBezTo>
                  <a:cubicBezTo>
                    <a:pt x="927" y="1175"/>
                    <a:pt x="1001" y="1134"/>
                    <a:pt x="1034" y="1034"/>
                  </a:cubicBezTo>
                  <a:cubicBezTo>
                    <a:pt x="1201" y="734"/>
                    <a:pt x="1468" y="434"/>
                    <a:pt x="1568" y="434"/>
                  </a:cubicBezTo>
                  <a:cubicBezTo>
                    <a:pt x="1568" y="434"/>
                    <a:pt x="1601" y="434"/>
                    <a:pt x="1635" y="501"/>
                  </a:cubicBezTo>
                  <a:cubicBezTo>
                    <a:pt x="1735" y="801"/>
                    <a:pt x="1801" y="1101"/>
                    <a:pt x="1801" y="1401"/>
                  </a:cubicBezTo>
                  <a:lnTo>
                    <a:pt x="1801" y="1435"/>
                  </a:lnTo>
                  <a:cubicBezTo>
                    <a:pt x="834" y="3069"/>
                    <a:pt x="500" y="3136"/>
                    <a:pt x="500" y="3136"/>
                  </a:cubicBezTo>
                  <a:cubicBezTo>
                    <a:pt x="467" y="3102"/>
                    <a:pt x="467" y="3069"/>
                    <a:pt x="434" y="3036"/>
                  </a:cubicBezTo>
                  <a:cubicBezTo>
                    <a:pt x="434" y="2953"/>
                    <a:pt x="343" y="2894"/>
                    <a:pt x="256" y="2894"/>
                  </a:cubicBezTo>
                  <a:cubicBezTo>
                    <a:pt x="237" y="2894"/>
                    <a:pt x="218" y="2896"/>
                    <a:pt x="200" y="2902"/>
                  </a:cubicBezTo>
                  <a:cubicBezTo>
                    <a:pt x="67" y="2902"/>
                    <a:pt x="0" y="3036"/>
                    <a:pt x="33" y="3169"/>
                  </a:cubicBezTo>
                  <a:cubicBezTo>
                    <a:pt x="133" y="3469"/>
                    <a:pt x="300" y="3536"/>
                    <a:pt x="434" y="3569"/>
                  </a:cubicBezTo>
                  <a:lnTo>
                    <a:pt x="500" y="3569"/>
                  </a:lnTo>
                  <a:cubicBezTo>
                    <a:pt x="767" y="3569"/>
                    <a:pt x="1134" y="3336"/>
                    <a:pt x="1935" y="2102"/>
                  </a:cubicBezTo>
                  <a:cubicBezTo>
                    <a:pt x="2035" y="2735"/>
                    <a:pt x="2235" y="3303"/>
                    <a:pt x="2669" y="3436"/>
                  </a:cubicBezTo>
                  <a:lnTo>
                    <a:pt x="2802" y="3436"/>
                  </a:lnTo>
                  <a:cubicBezTo>
                    <a:pt x="3202" y="3436"/>
                    <a:pt x="3569" y="3002"/>
                    <a:pt x="3836" y="2702"/>
                  </a:cubicBezTo>
                  <a:cubicBezTo>
                    <a:pt x="3957" y="2532"/>
                    <a:pt x="3814" y="2345"/>
                    <a:pt x="3650" y="2345"/>
                  </a:cubicBezTo>
                  <a:cubicBezTo>
                    <a:pt x="3588" y="2345"/>
                    <a:pt x="3524" y="2371"/>
                    <a:pt x="3469" y="2435"/>
                  </a:cubicBezTo>
                  <a:cubicBezTo>
                    <a:pt x="3036" y="3002"/>
                    <a:pt x="2835" y="3002"/>
                    <a:pt x="2769" y="3002"/>
                  </a:cubicBezTo>
                  <a:cubicBezTo>
                    <a:pt x="2502" y="2902"/>
                    <a:pt x="2368" y="2102"/>
                    <a:pt x="2268" y="1501"/>
                  </a:cubicBezTo>
                  <a:lnTo>
                    <a:pt x="2368" y="1368"/>
                  </a:lnTo>
                  <a:cubicBezTo>
                    <a:pt x="2669" y="831"/>
                    <a:pt x="3053" y="723"/>
                    <a:pt x="3306" y="723"/>
                  </a:cubicBezTo>
                  <a:cubicBezTo>
                    <a:pt x="3446" y="723"/>
                    <a:pt x="3546" y="755"/>
                    <a:pt x="3569" y="767"/>
                  </a:cubicBezTo>
                  <a:cubicBezTo>
                    <a:pt x="3587" y="773"/>
                    <a:pt x="3606" y="776"/>
                    <a:pt x="3625" y="776"/>
                  </a:cubicBezTo>
                  <a:cubicBezTo>
                    <a:pt x="3713" y="776"/>
                    <a:pt x="3809" y="716"/>
                    <a:pt x="3836" y="634"/>
                  </a:cubicBezTo>
                  <a:cubicBezTo>
                    <a:pt x="3903" y="534"/>
                    <a:pt x="3836" y="400"/>
                    <a:pt x="3736" y="367"/>
                  </a:cubicBezTo>
                  <a:cubicBezTo>
                    <a:pt x="3590" y="315"/>
                    <a:pt x="3439" y="290"/>
                    <a:pt x="3289" y="290"/>
                  </a:cubicBezTo>
                  <a:cubicBezTo>
                    <a:pt x="2859" y="290"/>
                    <a:pt x="2440" y="496"/>
                    <a:pt x="2168" y="867"/>
                  </a:cubicBezTo>
                  <a:cubicBezTo>
                    <a:pt x="2135" y="667"/>
                    <a:pt x="2102" y="467"/>
                    <a:pt x="2001" y="267"/>
                  </a:cubicBezTo>
                  <a:cubicBezTo>
                    <a:pt x="1935" y="100"/>
                    <a:pt x="1768" y="0"/>
                    <a:pt x="1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1"/>
            <p:cNvSpPr/>
            <p:nvPr/>
          </p:nvSpPr>
          <p:spPr>
            <a:xfrm>
              <a:off x="6963600" y="969875"/>
              <a:ext cx="48650" cy="68725"/>
            </a:xfrm>
            <a:custGeom>
              <a:avLst/>
              <a:gdLst/>
              <a:ahLst/>
              <a:cxnLst/>
              <a:rect l="l" t="t" r="r" b="b"/>
              <a:pathLst>
                <a:path w="1946" h="2749" extrusionOk="0">
                  <a:moveTo>
                    <a:pt x="403" y="1"/>
                  </a:moveTo>
                  <a:cubicBezTo>
                    <a:pt x="319" y="1"/>
                    <a:pt x="232" y="51"/>
                    <a:pt x="200" y="147"/>
                  </a:cubicBezTo>
                  <a:lnTo>
                    <a:pt x="0" y="2515"/>
                  </a:lnTo>
                  <a:cubicBezTo>
                    <a:pt x="0" y="2615"/>
                    <a:pt x="67" y="2716"/>
                    <a:pt x="200" y="2749"/>
                  </a:cubicBezTo>
                  <a:lnTo>
                    <a:pt x="234" y="2749"/>
                  </a:lnTo>
                  <a:cubicBezTo>
                    <a:pt x="334" y="2716"/>
                    <a:pt x="434" y="2649"/>
                    <a:pt x="434" y="2549"/>
                  </a:cubicBezTo>
                  <a:cubicBezTo>
                    <a:pt x="534" y="1848"/>
                    <a:pt x="801" y="814"/>
                    <a:pt x="1134" y="614"/>
                  </a:cubicBezTo>
                  <a:cubicBezTo>
                    <a:pt x="1335" y="681"/>
                    <a:pt x="1335" y="1181"/>
                    <a:pt x="1301" y="1581"/>
                  </a:cubicBezTo>
                  <a:cubicBezTo>
                    <a:pt x="1268" y="1882"/>
                    <a:pt x="1301" y="2182"/>
                    <a:pt x="1435" y="2482"/>
                  </a:cubicBezTo>
                  <a:cubicBezTo>
                    <a:pt x="1481" y="2556"/>
                    <a:pt x="1546" y="2587"/>
                    <a:pt x="1610" y="2587"/>
                  </a:cubicBezTo>
                  <a:cubicBezTo>
                    <a:pt x="1778" y="2587"/>
                    <a:pt x="1946" y="2384"/>
                    <a:pt x="1802" y="2215"/>
                  </a:cubicBezTo>
                  <a:cubicBezTo>
                    <a:pt x="1735" y="2015"/>
                    <a:pt x="1735" y="1782"/>
                    <a:pt x="1735" y="1581"/>
                  </a:cubicBezTo>
                  <a:cubicBezTo>
                    <a:pt x="1735" y="1048"/>
                    <a:pt x="1768" y="381"/>
                    <a:pt x="1234" y="214"/>
                  </a:cubicBezTo>
                  <a:cubicBezTo>
                    <a:pt x="1199" y="205"/>
                    <a:pt x="1163" y="201"/>
                    <a:pt x="1127" y="201"/>
                  </a:cubicBezTo>
                  <a:cubicBezTo>
                    <a:pt x="1030" y="201"/>
                    <a:pt x="932" y="232"/>
                    <a:pt x="834" y="280"/>
                  </a:cubicBezTo>
                  <a:cubicBezTo>
                    <a:pt x="734" y="381"/>
                    <a:pt x="634" y="481"/>
                    <a:pt x="567" y="581"/>
                  </a:cubicBezTo>
                  <a:lnTo>
                    <a:pt x="601" y="180"/>
                  </a:lnTo>
                  <a:cubicBezTo>
                    <a:pt x="583" y="59"/>
                    <a:pt x="494" y="1"/>
                    <a:pt x="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1"/>
            <p:cNvSpPr/>
            <p:nvPr/>
          </p:nvSpPr>
          <p:spPr>
            <a:xfrm>
              <a:off x="7026350" y="806400"/>
              <a:ext cx="59025" cy="261400"/>
            </a:xfrm>
            <a:custGeom>
              <a:avLst/>
              <a:gdLst/>
              <a:ahLst/>
              <a:cxnLst/>
              <a:rect l="l" t="t" r="r" b="b"/>
              <a:pathLst>
                <a:path w="2361" h="10456" extrusionOk="0">
                  <a:moveTo>
                    <a:pt x="1847" y="0"/>
                  </a:moveTo>
                  <a:cubicBezTo>
                    <a:pt x="1376" y="0"/>
                    <a:pt x="652" y="457"/>
                    <a:pt x="192" y="782"/>
                  </a:cubicBezTo>
                  <a:cubicBezTo>
                    <a:pt x="1" y="891"/>
                    <a:pt x="146" y="1158"/>
                    <a:pt x="333" y="1158"/>
                  </a:cubicBezTo>
                  <a:cubicBezTo>
                    <a:pt x="374" y="1158"/>
                    <a:pt x="417" y="1145"/>
                    <a:pt x="459" y="1115"/>
                  </a:cubicBezTo>
                  <a:cubicBezTo>
                    <a:pt x="859" y="782"/>
                    <a:pt x="1360" y="548"/>
                    <a:pt x="1860" y="415"/>
                  </a:cubicBezTo>
                  <a:cubicBezTo>
                    <a:pt x="1893" y="448"/>
                    <a:pt x="1893" y="482"/>
                    <a:pt x="1860" y="548"/>
                  </a:cubicBezTo>
                  <a:cubicBezTo>
                    <a:pt x="1693" y="982"/>
                    <a:pt x="1460" y="1416"/>
                    <a:pt x="1160" y="1783"/>
                  </a:cubicBezTo>
                  <a:cubicBezTo>
                    <a:pt x="726" y="2350"/>
                    <a:pt x="392" y="2850"/>
                    <a:pt x="526" y="3217"/>
                  </a:cubicBezTo>
                  <a:cubicBezTo>
                    <a:pt x="559" y="3384"/>
                    <a:pt x="693" y="3517"/>
                    <a:pt x="859" y="3584"/>
                  </a:cubicBezTo>
                  <a:cubicBezTo>
                    <a:pt x="1160" y="3717"/>
                    <a:pt x="1460" y="3784"/>
                    <a:pt x="1793" y="3817"/>
                  </a:cubicBezTo>
                  <a:cubicBezTo>
                    <a:pt x="1560" y="4551"/>
                    <a:pt x="1126" y="6319"/>
                    <a:pt x="1360" y="7453"/>
                  </a:cubicBezTo>
                  <a:cubicBezTo>
                    <a:pt x="1593" y="8587"/>
                    <a:pt x="1426" y="9688"/>
                    <a:pt x="1059" y="9988"/>
                  </a:cubicBezTo>
                  <a:cubicBezTo>
                    <a:pt x="1009" y="10022"/>
                    <a:pt x="943" y="10038"/>
                    <a:pt x="876" y="10038"/>
                  </a:cubicBezTo>
                  <a:cubicBezTo>
                    <a:pt x="809" y="10038"/>
                    <a:pt x="743" y="10022"/>
                    <a:pt x="693" y="9988"/>
                  </a:cubicBezTo>
                  <a:cubicBezTo>
                    <a:pt x="668" y="9980"/>
                    <a:pt x="640" y="9976"/>
                    <a:pt x="613" y="9976"/>
                  </a:cubicBezTo>
                  <a:cubicBezTo>
                    <a:pt x="532" y="9976"/>
                    <a:pt x="451" y="10013"/>
                    <a:pt x="426" y="10088"/>
                  </a:cubicBezTo>
                  <a:cubicBezTo>
                    <a:pt x="359" y="10189"/>
                    <a:pt x="426" y="10322"/>
                    <a:pt x="526" y="10389"/>
                  </a:cubicBezTo>
                  <a:cubicBezTo>
                    <a:pt x="626" y="10422"/>
                    <a:pt x="759" y="10455"/>
                    <a:pt x="893" y="10455"/>
                  </a:cubicBezTo>
                  <a:cubicBezTo>
                    <a:pt x="1026" y="10455"/>
                    <a:pt x="1193" y="10422"/>
                    <a:pt x="1293" y="10322"/>
                  </a:cubicBezTo>
                  <a:cubicBezTo>
                    <a:pt x="1893" y="9855"/>
                    <a:pt x="1993" y="8454"/>
                    <a:pt x="1760" y="7353"/>
                  </a:cubicBezTo>
                  <a:cubicBezTo>
                    <a:pt x="1526" y="6019"/>
                    <a:pt x="2294" y="3651"/>
                    <a:pt x="2294" y="3584"/>
                  </a:cubicBezTo>
                  <a:cubicBezTo>
                    <a:pt x="2327" y="3517"/>
                    <a:pt x="2294" y="3417"/>
                    <a:pt x="2227" y="3350"/>
                  </a:cubicBezTo>
                  <a:cubicBezTo>
                    <a:pt x="2194" y="3317"/>
                    <a:pt x="2152" y="3300"/>
                    <a:pt x="2110" y="3300"/>
                  </a:cubicBezTo>
                  <a:cubicBezTo>
                    <a:pt x="2069" y="3300"/>
                    <a:pt x="2027" y="3317"/>
                    <a:pt x="1993" y="3350"/>
                  </a:cubicBezTo>
                  <a:cubicBezTo>
                    <a:pt x="1993" y="3350"/>
                    <a:pt x="1951" y="3366"/>
                    <a:pt x="1855" y="3366"/>
                  </a:cubicBezTo>
                  <a:cubicBezTo>
                    <a:pt x="1711" y="3366"/>
                    <a:pt x="1446" y="3330"/>
                    <a:pt x="1026" y="3150"/>
                  </a:cubicBezTo>
                  <a:cubicBezTo>
                    <a:pt x="959" y="3117"/>
                    <a:pt x="926" y="3083"/>
                    <a:pt x="926" y="3083"/>
                  </a:cubicBezTo>
                  <a:cubicBezTo>
                    <a:pt x="859" y="2883"/>
                    <a:pt x="1226" y="2416"/>
                    <a:pt x="1493" y="2016"/>
                  </a:cubicBezTo>
                  <a:cubicBezTo>
                    <a:pt x="1827" y="1616"/>
                    <a:pt x="2094" y="1149"/>
                    <a:pt x="2260" y="648"/>
                  </a:cubicBezTo>
                  <a:cubicBezTo>
                    <a:pt x="2360" y="315"/>
                    <a:pt x="2260" y="148"/>
                    <a:pt x="2127" y="81"/>
                  </a:cubicBezTo>
                  <a:cubicBezTo>
                    <a:pt x="2052" y="25"/>
                    <a:pt x="1956" y="0"/>
                    <a:pt x="1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1"/>
            <p:cNvSpPr/>
            <p:nvPr/>
          </p:nvSpPr>
          <p:spPr>
            <a:xfrm>
              <a:off x="7104525" y="892125"/>
              <a:ext cx="98425" cy="110025"/>
            </a:xfrm>
            <a:custGeom>
              <a:avLst/>
              <a:gdLst/>
              <a:ahLst/>
              <a:cxnLst/>
              <a:rect l="l" t="t" r="r" b="b"/>
              <a:pathLst>
                <a:path w="3937" h="4401" extrusionOk="0">
                  <a:moveTo>
                    <a:pt x="2074" y="0"/>
                  </a:moveTo>
                  <a:cubicBezTo>
                    <a:pt x="1712" y="0"/>
                    <a:pt x="1338" y="135"/>
                    <a:pt x="1001" y="522"/>
                  </a:cubicBezTo>
                  <a:cubicBezTo>
                    <a:pt x="301" y="1222"/>
                    <a:pt x="1" y="2256"/>
                    <a:pt x="167" y="3224"/>
                  </a:cubicBezTo>
                  <a:cubicBezTo>
                    <a:pt x="267" y="3724"/>
                    <a:pt x="634" y="4124"/>
                    <a:pt x="1135" y="4291"/>
                  </a:cubicBezTo>
                  <a:cubicBezTo>
                    <a:pt x="1353" y="4346"/>
                    <a:pt x="1593" y="4400"/>
                    <a:pt x="1819" y="4400"/>
                  </a:cubicBezTo>
                  <a:cubicBezTo>
                    <a:pt x="1870" y="4400"/>
                    <a:pt x="1920" y="4397"/>
                    <a:pt x="1969" y="4391"/>
                  </a:cubicBezTo>
                  <a:cubicBezTo>
                    <a:pt x="2602" y="4391"/>
                    <a:pt x="3203" y="4191"/>
                    <a:pt x="3703" y="3791"/>
                  </a:cubicBezTo>
                  <a:cubicBezTo>
                    <a:pt x="3803" y="3724"/>
                    <a:pt x="3803" y="3591"/>
                    <a:pt x="3737" y="3491"/>
                  </a:cubicBezTo>
                  <a:cubicBezTo>
                    <a:pt x="3700" y="3435"/>
                    <a:pt x="3643" y="3411"/>
                    <a:pt x="3582" y="3411"/>
                  </a:cubicBezTo>
                  <a:cubicBezTo>
                    <a:pt x="3533" y="3411"/>
                    <a:pt x="3481" y="3427"/>
                    <a:pt x="3436" y="3457"/>
                  </a:cubicBezTo>
                  <a:cubicBezTo>
                    <a:pt x="3004" y="3793"/>
                    <a:pt x="2468" y="3974"/>
                    <a:pt x="1915" y="3974"/>
                  </a:cubicBezTo>
                  <a:cubicBezTo>
                    <a:pt x="1700" y="3974"/>
                    <a:pt x="1483" y="3947"/>
                    <a:pt x="1268" y="3891"/>
                  </a:cubicBezTo>
                  <a:cubicBezTo>
                    <a:pt x="935" y="3757"/>
                    <a:pt x="668" y="3491"/>
                    <a:pt x="568" y="3124"/>
                  </a:cubicBezTo>
                  <a:cubicBezTo>
                    <a:pt x="434" y="2290"/>
                    <a:pt x="701" y="1422"/>
                    <a:pt x="1302" y="822"/>
                  </a:cubicBezTo>
                  <a:cubicBezTo>
                    <a:pt x="1551" y="547"/>
                    <a:pt x="1815" y="441"/>
                    <a:pt x="2085" y="441"/>
                  </a:cubicBezTo>
                  <a:cubicBezTo>
                    <a:pt x="2502" y="441"/>
                    <a:pt x="2931" y="692"/>
                    <a:pt x="3336" y="955"/>
                  </a:cubicBezTo>
                  <a:cubicBezTo>
                    <a:pt x="3436" y="1022"/>
                    <a:pt x="3536" y="1089"/>
                    <a:pt x="3570" y="1122"/>
                  </a:cubicBezTo>
                  <a:cubicBezTo>
                    <a:pt x="3595" y="1130"/>
                    <a:pt x="3622" y="1135"/>
                    <a:pt x="3650" y="1135"/>
                  </a:cubicBezTo>
                  <a:cubicBezTo>
                    <a:pt x="3732" y="1135"/>
                    <a:pt x="3820" y="1097"/>
                    <a:pt x="3870" y="1022"/>
                  </a:cubicBezTo>
                  <a:cubicBezTo>
                    <a:pt x="3937" y="922"/>
                    <a:pt x="3870" y="789"/>
                    <a:pt x="3770" y="722"/>
                  </a:cubicBezTo>
                  <a:cubicBezTo>
                    <a:pt x="3703" y="689"/>
                    <a:pt x="3637" y="655"/>
                    <a:pt x="3570" y="588"/>
                  </a:cubicBezTo>
                  <a:cubicBezTo>
                    <a:pt x="3256" y="380"/>
                    <a:pt x="2681" y="0"/>
                    <a:pt x="2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1"/>
            <p:cNvSpPr/>
            <p:nvPr/>
          </p:nvSpPr>
          <p:spPr>
            <a:xfrm>
              <a:off x="7242950" y="841775"/>
              <a:ext cx="94275" cy="153475"/>
            </a:xfrm>
            <a:custGeom>
              <a:avLst/>
              <a:gdLst/>
              <a:ahLst/>
              <a:cxnLst/>
              <a:rect l="l" t="t" r="r" b="b"/>
              <a:pathLst>
                <a:path w="3771" h="6139" extrusionOk="0">
                  <a:moveTo>
                    <a:pt x="1615" y="561"/>
                  </a:moveTo>
                  <a:cubicBezTo>
                    <a:pt x="1645" y="561"/>
                    <a:pt x="1674" y="563"/>
                    <a:pt x="1702" y="568"/>
                  </a:cubicBezTo>
                  <a:cubicBezTo>
                    <a:pt x="1836" y="601"/>
                    <a:pt x="1969" y="701"/>
                    <a:pt x="2036" y="868"/>
                  </a:cubicBezTo>
                  <a:cubicBezTo>
                    <a:pt x="2236" y="1168"/>
                    <a:pt x="2269" y="1535"/>
                    <a:pt x="2202" y="1869"/>
                  </a:cubicBezTo>
                  <a:cubicBezTo>
                    <a:pt x="2102" y="2135"/>
                    <a:pt x="1869" y="2302"/>
                    <a:pt x="1602" y="2402"/>
                  </a:cubicBezTo>
                  <a:cubicBezTo>
                    <a:pt x="1268" y="2536"/>
                    <a:pt x="902" y="2669"/>
                    <a:pt x="535" y="2736"/>
                  </a:cubicBezTo>
                  <a:lnTo>
                    <a:pt x="468" y="2736"/>
                  </a:lnTo>
                  <a:lnTo>
                    <a:pt x="501" y="1101"/>
                  </a:lnTo>
                  <a:lnTo>
                    <a:pt x="535" y="1101"/>
                  </a:lnTo>
                  <a:cubicBezTo>
                    <a:pt x="690" y="946"/>
                    <a:pt x="1219" y="561"/>
                    <a:pt x="1615" y="561"/>
                  </a:cubicBezTo>
                  <a:close/>
                  <a:moveTo>
                    <a:pt x="334" y="1"/>
                  </a:moveTo>
                  <a:cubicBezTo>
                    <a:pt x="201" y="1"/>
                    <a:pt x="101" y="101"/>
                    <a:pt x="101" y="234"/>
                  </a:cubicBezTo>
                  <a:lnTo>
                    <a:pt x="1" y="5571"/>
                  </a:lnTo>
                  <a:cubicBezTo>
                    <a:pt x="1" y="5671"/>
                    <a:pt x="101" y="5771"/>
                    <a:pt x="234" y="5771"/>
                  </a:cubicBezTo>
                  <a:cubicBezTo>
                    <a:pt x="334" y="5771"/>
                    <a:pt x="435" y="5671"/>
                    <a:pt x="435" y="5571"/>
                  </a:cubicBezTo>
                  <a:lnTo>
                    <a:pt x="468" y="3403"/>
                  </a:lnTo>
                  <a:cubicBezTo>
                    <a:pt x="701" y="4170"/>
                    <a:pt x="1235" y="5738"/>
                    <a:pt x="1969" y="6038"/>
                  </a:cubicBezTo>
                  <a:cubicBezTo>
                    <a:pt x="2169" y="6105"/>
                    <a:pt x="2369" y="6138"/>
                    <a:pt x="2569" y="6138"/>
                  </a:cubicBezTo>
                  <a:cubicBezTo>
                    <a:pt x="3003" y="6105"/>
                    <a:pt x="3403" y="5938"/>
                    <a:pt x="3704" y="5605"/>
                  </a:cubicBezTo>
                  <a:cubicBezTo>
                    <a:pt x="3770" y="5505"/>
                    <a:pt x="3737" y="5371"/>
                    <a:pt x="3670" y="5304"/>
                  </a:cubicBezTo>
                  <a:cubicBezTo>
                    <a:pt x="3625" y="5274"/>
                    <a:pt x="3573" y="5258"/>
                    <a:pt x="3524" y="5258"/>
                  </a:cubicBezTo>
                  <a:cubicBezTo>
                    <a:pt x="3464" y="5258"/>
                    <a:pt x="3407" y="5283"/>
                    <a:pt x="3370" y="5338"/>
                  </a:cubicBezTo>
                  <a:cubicBezTo>
                    <a:pt x="3165" y="5565"/>
                    <a:pt x="2868" y="5684"/>
                    <a:pt x="2562" y="5684"/>
                  </a:cubicBezTo>
                  <a:cubicBezTo>
                    <a:pt x="2419" y="5684"/>
                    <a:pt x="2274" y="5658"/>
                    <a:pt x="2136" y="5605"/>
                  </a:cubicBezTo>
                  <a:cubicBezTo>
                    <a:pt x="1602" y="5404"/>
                    <a:pt x="1068" y="4037"/>
                    <a:pt x="835" y="3103"/>
                  </a:cubicBezTo>
                  <a:cubicBezTo>
                    <a:pt x="1135" y="3036"/>
                    <a:pt x="1469" y="2936"/>
                    <a:pt x="1769" y="2803"/>
                  </a:cubicBezTo>
                  <a:cubicBezTo>
                    <a:pt x="2169" y="2669"/>
                    <a:pt x="2469" y="2402"/>
                    <a:pt x="2603" y="2035"/>
                  </a:cubicBezTo>
                  <a:cubicBezTo>
                    <a:pt x="2736" y="1568"/>
                    <a:pt x="2669" y="1068"/>
                    <a:pt x="2436" y="668"/>
                  </a:cubicBezTo>
                  <a:cubicBezTo>
                    <a:pt x="2336" y="368"/>
                    <a:pt x="2069" y="167"/>
                    <a:pt x="1769" y="134"/>
                  </a:cubicBezTo>
                  <a:cubicBezTo>
                    <a:pt x="1725" y="131"/>
                    <a:pt x="1682" y="129"/>
                    <a:pt x="1638" y="129"/>
                  </a:cubicBezTo>
                  <a:cubicBezTo>
                    <a:pt x="1243" y="129"/>
                    <a:pt x="835" y="264"/>
                    <a:pt x="535" y="534"/>
                  </a:cubicBezTo>
                  <a:lnTo>
                    <a:pt x="535" y="234"/>
                  </a:lnTo>
                  <a:cubicBezTo>
                    <a:pt x="535" y="101"/>
                    <a:pt x="435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1"/>
            <p:cNvSpPr/>
            <p:nvPr/>
          </p:nvSpPr>
          <p:spPr>
            <a:xfrm>
              <a:off x="7552350" y="761725"/>
              <a:ext cx="85925" cy="235200"/>
            </a:xfrm>
            <a:custGeom>
              <a:avLst/>
              <a:gdLst/>
              <a:ahLst/>
              <a:cxnLst/>
              <a:rect l="l" t="t" r="r" b="b"/>
              <a:pathLst>
                <a:path w="3437" h="9408" extrusionOk="0">
                  <a:moveTo>
                    <a:pt x="1468" y="0"/>
                  </a:moveTo>
                  <a:cubicBezTo>
                    <a:pt x="1335" y="0"/>
                    <a:pt x="1235" y="67"/>
                    <a:pt x="1235" y="200"/>
                  </a:cubicBezTo>
                  <a:lnTo>
                    <a:pt x="1101" y="7639"/>
                  </a:lnTo>
                  <a:lnTo>
                    <a:pt x="434" y="5137"/>
                  </a:lnTo>
                  <a:cubicBezTo>
                    <a:pt x="406" y="5027"/>
                    <a:pt x="310" y="4962"/>
                    <a:pt x="221" y="4962"/>
                  </a:cubicBezTo>
                  <a:cubicBezTo>
                    <a:pt x="203" y="4962"/>
                    <a:pt x="184" y="4965"/>
                    <a:pt x="167" y="4971"/>
                  </a:cubicBezTo>
                  <a:cubicBezTo>
                    <a:pt x="67" y="5004"/>
                    <a:pt x="0" y="5137"/>
                    <a:pt x="0" y="5237"/>
                  </a:cubicBezTo>
                  <a:lnTo>
                    <a:pt x="1068" y="9274"/>
                  </a:lnTo>
                  <a:lnTo>
                    <a:pt x="1101" y="9274"/>
                  </a:lnTo>
                  <a:cubicBezTo>
                    <a:pt x="1101" y="9307"/>
                    <a:pt x="1135" y="9340"/>
                    <a:pt x="1168" y="9374"/>
                  </a:cubicBezTo>
                  <a:cubicBezTo>
                    <a:pt x="1201" y="9374"/>
                    <a:pt x="1201" y="9407"/>
                    <a:pt x="1235" y="9407"/>
                  </a:cubicBezTo>
                  <a:lnTo>
                    <a:pt x="1335" y="9407"/>
                  </a:lnTo>
                  <a:cubicBezTo>
                    <a:pt x="1335" y="9407"/>
                    <a:pt x="1368" y="9374"/>
                    <a:pt x="1401" y="9374"/>
                  </a:cubicBezTo>
                  <a:cubicBezTo>
                    <a:pt x="1435" y="9340"/>
                    <a:pt x="1468" y="9307"/>
                    <a:pt x="1468" y="9274"/>
                  </a:cubicBezTo>
                  <a:cubicBezTo>
                    <a:pt x="1468" y="9240"/>
                    <a:pt x="2435" y="6772"/>
                    <a:pt x="3336" y="6038"/>
                  </a:cubicBezTo>
                  <a:cubicBezTo>
                    <a:pt x="3436" y="5971"/>
                    <a:pt x="3436" y="5838"/>
                    <a:pt x="3369" y="5738"/>
                  </a:cubicBezTo>
                  <a:cubicBezTo>
                    <a:pt x="3333" y="5683"/>
                    <a:pt x="3266" y="5658"/>
                    <a:pt x="3202" y="5658"/>
                  </a:cubicBezTo>
                  <a:cubicBezTo>
                    <a:pt x="3149" y="5658"/>
                    <a:pt x="3099" y="5674"/>
                    <a:pt x="3069" y="5704"/>
                  </a:cubicBezTo>
                  <a:cubicBezTo>
                    <a:pt x="2469" y="6205"/>
                    <a:pt x="1902" y="7272"/>
                    <a:pt x="1501" y="8106"/>
                  </a:cubicBezTo>
                  <a:lnTo>
                    <a:pt x="1668" y="200"/>
                  </a:lnTo>
                  <a:cubicBezTo>
                    <a:pt x="1668" y="100"/>
                    <a:pt x="1568" y="0"/>
                    <a:pt x="1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1"/>
            <p:cNvSpPr/>
            <p:nvPr/>
          </p:nvSpPr>
          <p:spPr>
            <a:xfrm>
              <a:off x="7712450" y="820925"/>
              <a:ext cx="84275" cy="110100"/>
            </a:xfrm>
            <a:custGeom>
              <a:avLst/>
              <a:gdLst/>
              <a:ahLst/>
              <a:cxnLst/>
              <a:rect l="l" t="t" r="r" b="b"/>
              <a:pathLst>
                <a:path w="3371" h="4404" extrusionOk="0">
                  <a:moveTo>
                    <a:pt x="1869" y="1"/>
                  </a:moveTo>
                  <a:cubicBezTo>
                    <a:pt x="1669" y="1"/>
                    <a:pt x="1402" y="1"/>
                    <a:pt x="635" y="2236"/>
                  </a:cubicBezTo>
                  <a:lnTo>
                    <a:pt x="802" y="368"/>
                  </a:lnTo>
                  <a:cubicBezTo>
                    <a:pt x="802" y="268"/>
                    <a:pt x="735" y="167"/>
                    <a:pt x="601" y="134"/>
                  </a:cubicBezTo>
                  <a:cubicBezTo>
                    <a:pt x="468" y="134"/>
                    <a:pt x="368" y="234"/>
                    <a:pt x="368" y="334"/>
                  </a:cubicBezTo>
                  <a:lnTo>
                    <a:pt x="1" y="4170"/>
                  </a:lnTo>
                  <a:cubicBezTo>
                    <a:pt x="1" y="4304"/>
                    <a:pt x="68" y="4404"/>
                    <a:pt x="201" y="4404"/>
                  </a:cubicBezTo>
                  <a:lnTo>
                    <a:pt x="234" y="4404"/>
                  </a:lnTo>
                  <a:cubicBezTo>
                    <a:pt x="335" y="4404"/>
                    <a:pt x="401" y="4337"/>
                    <a:pt x="435" y="4270"/>
                  </a:cubicBezTo>
                  <a:cubicBezTo>
                    <a:pt x="768" y="3003"/>
                    <a:pt x="1235" y="1769"/>
                    <a:pt x="1769" y="568"/>
                  </a:cubicBezTo>
                  <a:cubicBezTo>
                    <a:pt x="1836" y="1035"/>
                    <a:pt x="1836" y="1502"/>
                    <a:pt x="1802" y="1969"/>
                  </a:cubicBezTo>
                  <a:cubicBezTo>
                    <a:pt x="1769" y="3003"/>
                    <a:pt x="1769" y="3737"/>
                    <a:pt x="2203" y="3870"/>
                  </a:cubicBezTo>
                  <a:cubicBezTo>
                    <a:pt x="2251" y="3895"/>
                    <a:pt x="2303" y="3907"/>
                    <a:pt x="2356" y="3907"/>
                  </a:cubicBezTo>
                  <a:cubicBezTo>
                    <a:pt x="2596" y="3907"/>
                    <a:pt x="2889" y="3666"/>
                    <a:pt x="3270" y="3203"/>
                  </a:cubicBezTo>
                  <a:cubicBezTo>
                    <a:pt x="3370" y="3103"/>
                    <a:pt x="3337" y="2969"/>
                    <a:pt x="3270" y="2903"/>
                  </a:cubicBezTo>
                  <a:cubicBezTo>
                    <a:pt x="3225" y="2873"/>
                    <a:pt x="3173" y="2856"/>
                    <a:pt x="3121" y="2856"/>
                  </a:cubicBezTo>
                  <a:cubicBezTo>
                    <a:pt x="3057" y="2856"/>
                    <a:pt x="2992" y="2881"/>
                    <a:pt x="2936" y="2936"/>
                  </a:cubicBezTo>
                  <a:cubicBezTo>
                    <a:pt x="2503" y="3470"/>
                    <a:pt x="2336" y="3470"/>
                    <a:pt x="2336" y="3503"/>
                  </a:cubicBezTo>
                  <a:cubicBezTo>
                    <a:pt x="2203" y="3370"/>
                    <a:pt x="2236" y="2502"/>
                    <a:pt x="2236" y="2002"/>
                  </a:cubicBezTo>
                  <a:cubicBezTo>
                    <a:pt x="2269" y="1468"/>
                    <a:pt x="2269" y="935"/>
                    <a:pt x="2203" y="401"/>
                  </a:cubicBezTo>
                  <a:cubicBezTo>
                    <a:pt x="2136" y="167"/>
                    <a:pt x="2036" y="34"/>
                    <a:pt x="1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1"/>
            <p:cNvSpPr/>
            <p:nvPr/>
          </p:nvSpPr>
          <p:spPr>
            <a:xfrm>
              <a:off x="7835050" y="842225"/>
              <a:ext cx="117600" cy="63850"/>
            </a:xfrm>
            <a:custGeom>
              <a:avLst/>
              <a:gdLst/>
              <a:ahLst/>
              <a:cxnLst/>
              <a:rect l="l" t="t" r="r" b="b"/>
              <a:pathLst>
                <a:path w="4704" h="2554" extrusionOk="0">
                  <a:moveTo>
                    <a:pt x="2552" y="0"/>
                  </a:moveTo>
                  <a:cubicBezTo>
                    <a:pt x="2338" y="0"/>
                    <a:pt x="2235" y="327"/>
                    <a:pt x="2502" y="416"/>
                  </a:cubicBezTo>
                  <a:lnTo>
                    <a:pt x="3169" y="650"/>
                  </a:lnTo>
                  <a:lnTo>
                    <a:pt x="234" y="516"/>
                  </a:lnTo>
                  <a:cubicBezTo>
                    <a:pt x="0" y="583"/>
                    <a:pt x="0" y="883"/>
                    <a:pt x="201" y="950"/>
                  </a:cubicBezTo>
                  <a:lnTo>
                    <a:pt x="3736" y="1117"/>
                  </a:lnTo>
                  <a:lnTo>
                    <a:pt x="2102" y="2117"/>
                  </a:lnTo>
                  <a:cubicBezTo>
                    <a:pt x="1879" y="2213"/>
                    <a:pt x="1961" y="2553"/>
                    <a:pt x="2173" y="2553"/>
                  </a:cubicBezTo>
                  <a:cubicBezTo>
                    <a:pt x="2182" y="2553"/>
                    <a:pt x="2192" y="2553"/>
                    <a:pt x="2202" y="2551"/>
                  </a:cubicBezTo>
                  <a:cubicBezTo>
                    <a:pt x="2269" y="2551"/>
                    <a:pt x="2302" y="2518"/>
                    <a:pt x="2335" y="2518"/>
                  </a:cubicBezTo>
                  <a:lnTo>
                    <a:pt x="4604" y="1083"/>
                  </a:lnTo>
                  <a:cubicBezTo>
                    <a:pt x="4670" y="1050"/>
                    <a:pt x="4704" y="983"/>
                    <a:pt x="4704" y="883"/>
                  </a:cubicBezTo>
                  <a:cubicBezTo>
                    <a:pt x="4704" y="817"/>
                    <a:pt x="4637" y="716"/>
                    <a:pt x="4570" y="716"/>
                  </a:cubicBezTo>
                  <a:lnTo>
                    <a:pt x="2636" y="16"/>
                  </a:lnTo>
                  <a:cubicBezTo>
                    <a:pt x="2606" y="5"/>
                    <a:pt x="2578" y="0"/>
                    <a:pt x="25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1"/>
            <p:cNvSpPr/>
            <p:nvPr/>
          </p:nvSpPr>
          <p:spPr>
            <a:xfrm>
              <a:off x="7973475" y="830075"/>
              <a:ext cx="128450" cy="54250"/>
            </a:xfrm>
            <a:custGeom>
              <a:avLst/>
              <a:gdLst/>
              <a:ahLst/>
              <a:cxnLst/>
              <a:rect l="l" t="t" r="r" b="b"/>
              <a:pathLst>
                <a:path w="5138" h="2170" extrusionOk="0">
                  <a:moveTo>
                    <a:pt x="4234" y="427"/>
                  </a:moveTo>
                  <a:cubicBezTo>
                    <a:pt x="4259" y="427"/>
                    <a:pt x="4282" y="430"/>
                    <a:pt x="4304" y="435"/>
                  </a:cubicBezTo>
                  <a:cubicBezTo>
                    <a:pt x="4337" y="435"/>
                    <a:pt x="4437" y="502"/>
                    <a:pt x="4504" y="735"/>
                  </a:cubicBezTo>
                  <a:cubicBezTo>
                    <a:pt x="4637" y="1169"/>
                    <a:pt x="4537" y="1536"/>
                    <a:pt x="4270" y="1636"/>
                  </a:cubicBezTo>
                  <a:cubicBezTo>
                    <a:pt x="4211" y="1670"/>
                    <a:pt x="4133" y="1689"/>
                    <a:pt x="4040" y="1689"/>
                  </a:cubicBezTo>
                  <a:cubicBezTo>
                    <a:pt x="3766" y="1689"/>
                    <a:pt x="3368" y="1526"/>
                    <a:pt x="2970" y="1102"/>
                  </a:cubicBezTo>
                  <a:cubicBezTo>
                    <a:pt x="3430" y="765"/>
                    <a:pt x="3947" y="427"/>
                    <a:pt x="4234" y="427"/>
                  </a:cubicBezTo>
                  <a:close/>
                  <a:moveTo>
                    <a:pt x="914" y="577"/>
                  </a:moveTo>
                  <a:cubicBezTo>
                    <a:pt x="935" y="577"/>
                    <a:pt x="951" y="585"/>
                    <a:pt x="968" y="602"/>
                  </a:cubicBezTo>
                  <a:cubicBezTo>
                    <a:pt x="1468" y="669"/>
                    <a:pt x="1902" y="836"/>
                    <a:pt x="2302" y="1136"/>
                  </a:cubicBezTo>
                  <a:cubicBezTo>
                    <a:pt x="2102" y="1303"/>
                    <a:pt x="1869" y="1469"/>
                    <a:pt x="1702" y="1569"/>
                  </a:cubicBezTo>
                  <a:cubicBezTo>
                    <a:pt x="1564" y="1707"/>
                    <a:pt x="1391" y="1774"/>
                    <a:pt x="1214" y="1774"/>
                  </a:cubicBezTo>
                  <a:cubicBezTo>
                    <a:pt x="1048" y="1774"/>
                    <a:pt x="880" y="1716"/>
                    <a:pt x="735" y="1603"/>
                  </a:cubicBezTo>
                  <a:cubicBezTo>
                    <a:pt x="501" y="1403"/>
                    <a:pt x="468" y="1036"/>
                    <a:pt x="635" y="769"/>
                  </a:cubicBezTo>
                  <a:cubicBezTo>
                    <a:pt x="668" y="669"/>
                    <a:pt x="735" y="602"/>
                    <a:pt x="835" y="602"/>
                  </a:cubicBezTo>
                  <a:cubicBezTo>
                    <a:pt x="868" y="585"/>
                    <a:pt x="893" y="577"/>
                    <a:pt x="914" y="577"/>
                  </a:cubicBezTo>
                  <a:close/>
                  <a:moveTo>
                    <a:pt x="4216" y="0"/>
                  </a:moveTo>
                  <a:cubicBezTo>
                    <a:pt x="3750" y="0"/>
                    <a:pt x="3185" y="406"/>
                    <a:pt x="2669" y="836"/>
                  </a:cubicBezTo>
                  <a:cubicBezTo>
                    <a:pt x="2319" y="602"/>
                    <a:pt x="1585" y="138"/>
                    <a:pt x="1005" y="138"/>
                  </a:cubicBezTo>
                  <a:cubicBezTo>
                    <a:pt x="922" y="138"/>
                    <a:pt x="843" y="148"/>
                    <a:pt x="768" y="168"/>
                  </a:cubicBezTo>
                  <a:cubicBezTo>
                    <a:pt x="534" y="235"/>
                    <a:pt x="334" y="369"/>
                    <a:pt x="234" y="602"/>
                  </a:cubicBezTo>
                  <a:cubicBezTo>
                    <a:pt x="1" y="1036"/>
                    <a:pt x="101" y="1603"/>
                    <a:pt x="468" y="1936"/>
                  </a:cubicBezTo>
                  <a:cubicBezTo>
                    <a:pt x="668" y="2070"/>
                    <a:pt x="901" y="2170"/>
                    <a:pt x="1168" y="2170"/>
                  </a:cubicBezTo>
                  <a:cubicBezTo>
                    <a:pt x="1435" y="2170"/>
                    <a:pt x="1735" y="2070"/>
                    <a:pt x="1969" y="1903"/>
                  </a:cubicBezTo>
                  <a:cubicBezTo>
                    <a:pt x="2136" y="1803"/>
                    <a:pt x="2336" y="1636"/>
                    <a:pt x="2569" y="1436"/>
                  </a:cubicBezTo>
                  <a:lnTo>
                    <a:pt x="2636" y="1403"/>
                  </a:lnTo>
                  <a:cubicBezTo>
                    <a:pt x="3109" y="1923"/>
                    <a:pt x="3615" y="2141"/>
                    <a:pt x="4024" y="2141"/>
                  </a:cubicBezTo>
                  <a:cubicBezTo>
                    <a:pt x="4193" y="2141"/>
                    <a:pt x="4344" y="2104"/>
                    <a:pt x="4471" y="2036"/>
                  </a:cubicBezTo>
                  <a:cubicBezTo>
                    <a:pt x="4838" y="1870"/>
                    <a:pt x="5138" y="1403"/>
                    <a:pt x="4938" y="635"/>
                  </a:cubicBezTo>
                  <a:cubicBezTo>
                    <a:pt x="4871" y="369"/>
                    <a:pt x="4704" y="135"/>
                    <a:pt x="4437" y="35"/>
                  </a:cubicBezTo>
                  <a:cubicBezTo>
                    <a:pt x="4367" y="11"/>
                    <a:pt x="4293" y="0"/>
                    <a:pt x="4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4607;p91">
            <a:extLst>
              <a:ext uri="{FF2B5EF4-FFF2-40B4-BE49-F238E27FC236}">
                <a16:creationId xmlns:a16="http://schemas.microsoft.com/office/drawing/2014/main" id="{D97736AC-1CBE-406C-A4D7-9ADB11798E60}"/>
              </a:ext>
            </a:extLst>
          </p:cNvPr>
          <p:cNvGrpSpPr/>
          <p:nvPr/>
        </p:nvGrpSpPr>
        <p:grpSpPr>
          <a:xfrm>
            <a:off x="5527795" y="1989537"/>
            <a:ext cx="2605640" cy="2374055"/>
            <a:chOff x="1663025" y="1122925"/>
            <a:chExt cx="4400675" cy="4009550"/>
          </a:xfrm>
        </p:grpSpPr>
        <p:sp>
          <p:nvSpPr>
            <p:cNvPr id="127" name="Google Shape;4608;p91">
              <a:extLst>
                <a:ext uri="{FF2B5EF4-FFF2-40B4-BE49-F238E27FC236}">
                  <a16:creationId xmlns:a16="http://schemas.microsoft.com/office/drawing/2014/main" id="{08096FEF-D9F2-4CF4-AF2C-3D99D3B92678}"/>
                </a:ext>
              </a:extLst>
            </p:cNvPr>
            <p:cNvSpPr/>
            <p:nvPr/>
          </p:nvSpPr>
          <p:spPr>
            <a:xfrm>
              <a:off x="1670525" y="1625775"/>
              <a:ext cx="95925" cy="309400"/>
            </a:xfrm>
            <a:custGeom>
              <a:avLst/>
              <a:gdLst/>
              <a:ahLst/>
              <a:cxnLst/>
              <a:rect l="l" t="t" r="r" b="b"/>
              <a:pathLst>
                <a:path w="3837" h="12376" fill="none" extrusionOk="0">
                  <a:moveTo>
                    <a:pt x="1" y="10408"/>
                  </a:moveTo>
                  <a:cubicBezTo>
                    <a:pt x="501" y="12376"/>
                    <a:pt x="234" y="8773"/>
                    <a:pt x="1202" y="4404"/>
                  </a:cubicBezTo>
                  <a:cubicBezTo>
                    <a:pt x="2169" y="0"/>
                    <a:pt x="3837" y="1802"/>
                    <a:pt x="3837" y="1802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609;p91">
              <a:extLst>
                <a:ext uri="{FF2B5EF4-FFF2-40B4-BE49-F238E27FC236}">
                  <a16:creationId xmlns:a16="http://schemas.microsoft.com/office/drawing/2014/main" id="{DB437B9D-006B-4129-9098-5376BAA19BB4}"/>
                </a:ext>
              </a:extLst>
            </p:cNvPr>
            <p:cNvSpPr/>
            <p:nvPr/>
          </p:nvSpPr>
          <p:spPr>
            <a:xfrm>
              <a:off x="1663025" y="1743350"/>
              <a:ext cx="75075" cy="30875"/>
            </a:xfrm>
            <a:custGeom>
              <a:avLst/>
              <a:gdLst/>
              <a:ahLst/>
              <a:cxnLst/>
              <a:rect l="l" t="t" r="r" b="b"/>
              <a:pathLst>
                <a:path w="3003" h="1235" fill="none" extrusionOk="0">
                  <a:moveTo>
                    <a:pt x="1" y="1235"/>
                  </a:moveTo>
                  <a:lnTo>
                    <a:pt x="3003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610;p91">
              <a:extLst>
                <a:ext uri="{FF2B5EF4-FFF2-40B4-BE49-F238E27FC236}">
                  <a16:creationId xmlns:a16="http://schemas.microsoft.com/office/drawing/2014/main" id="{937D3D3C-D2E3-4215-B6B7-DA253111AFFA}"/>
                </a:ext>
              </a:extLst>
            </p:cNvPr>
            <p:cNvSpPr/>
            <p:nvPr/>
          </p:nvSpPr>
          <p:spPr>
            <a:xfrm>
              <a:off x="1755600" y="1705825"/>
              <a:ext cx="68400" cy="133450"/>
            </a:xfrm>
            <a:custGeom>
              <a:avLst/>
              <a:gdLst/>
              <a:ahLst/>
              <a:cxnLst/>
              <a:rect l="l" t="t" r="r" b="b"/>
              <a:pathLst>
                <a:path w="2736" h="5338" fill="none" extrusionOk="0">
                  <a:moveTo>
                    <a:pt x="1801" y="1"/>
                  </a:moveTo>
                  <a:cubicBezTo>
                    <a:pt x="1801" y="1"/>
                    <a:pt x="0" y="3770"/>
                    <a:pt x="2735" y="5338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611;p91">
              <a:extLst>
                <a:ext uri="{FF2B5EF4-FFF2-40B4-BE49-F238E27FC236}">
                  <a16:creationId xmlns:a16="http://schemas.microsoft.com/office/drawing/2014/main" id="{331F2ACF-7725-497E-B7BE-5FA226826FB9}"/>
                </a:ext>
              </a:extLst>
            </p:cNvPr>
            <p:cNvSpPr/>
            <p:nvPr/>
          </p:nvSpPr>
          <p:spPr>
            <a:xfrm>
              <a:off x="1864825" y="1679975"/>
              <a:ext cx="75100" cy="130950"/>
            </a:xfrm>
            <a:custGeom>
              <a:avLst/>
              <a:gdLst/>
              <a:ahLst/>
              <a:cxnLst/>
              <a:rect l="l" t="t" r="r" b="b"/>
              <a:pathLst>
                <a:path w="3004" h="5238" fill="none" extrusionOk="0">
                  <a:moveTo>
                    <a:pt x="1" y="1"/>
                  </a:moveTo>
                  <a:cubicBezTo>
                    <a:pt x="1" y="1"/>
                    <a:pt x="3003" y="1668"/>
                    <a:pt x="1135" y="5238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612;p91">
              <a:extLst>
                <a:ext uri="{FF2B5EF4-FFF2-40B4-BE49-F238E27FC236}">
                  <a16:creationId xmlns:a16="http://schemas.microsoft.com/office/drawing/2014/main" id="{B45CCCB7-EFFF-4D16-AC6B-35E404FD0605}"/>
                </a:ext>
              </a:extLst>
            </p:cNvPr>
            <p:cNvSpPr/>
            <p:nvPr/>
          </p:nvSpPr>
          <p:spPr>
            <a:xfrm>
              <a:off x="1813975" y="1737525"/>
              <a:ext cx="53400" cy="39225"/>
            </a:xfrm>
            <a:custGeom>
              <a:avLst/>
              <a:gdLst/>
              <a:ahLst/>
              <a:cxnLst/>
              <a:rect l="l" t="t" r="r" b="b"/>
              <a:pathLst>
                <a:path w="2136" h="1569" fill="none" extrusionOk="0">
                  <a:moveTo>
                    <a:pt x="0" y="0"/>
                  </a:moveTo>
                  <a:lnTo>
                    <a:pt x="2135" y="1568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613;p91">
              <a:extLst>
                <a:ext uri="{FF2B5EF4-FFF2-40B4-BE49-F238E27FC236}">
                  <a16:creationId xmlns:a16="http://schemas.microsoft.com/office/drawing/2014/main" id="{25D238B7-905B-4BC9-AD04-CA1A73B3CC08}"/>
                </a:ext>
              </a:extLst>
            </p:cNvPr>
            <p:cNvSpPr/>
            <p:nvPr/>
          </p:nvSpPr>
          <p:spPr>
            <a:xfrm>
              <a:off x="1813975" y="1720850"/>
              <a:ext cx="41725" cy="66725"/>
            </a:xfrm>
            <a:custGeom>
              <a:avLst/>
              <a:gdLst/>
              <a:ahLst/>
              <a:cxnLst/>
              <a:rect l="l" t="t" r="r" b="b"/>
              <a:pathLst>
                <a:path w="1669" h="2669" fill="none" extrusionOk="0">
                  <a:moveTo>
                    <a:pt x="1668" y="0"/>
                  </a:moveTo>
                  <a:lnTo>
                    <a:pt x="0" y="2669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614;p91">
              <a:extLst>
                <a:ext uri="{FF2B5EF4-FFF2-40B4-BE49-F238E27FC236}">
                  <a16:creationId xmlns:a16="http://schemas.microsoft.com/office/drawing/2014/main" id="{820F7F25-384A-47AD-9517-B53E2C58D0DF}"/>
                </a:ext>
              </a:extLst>
            </p:cNvPr>
            <p:cNvSpPr/>
            <p:nvPr/>
          </p:nvSpPr>
          <p:spPr>
            <a:xfrm>
              <a:off x="1861500" y="2578125"/>
              <a:ext cx="244375" cy="244350"/>
            </a:xfrm>
            <a:custGeom>
              <a:avLst/>
              <a:gdLst/>
              <a:ahLst/>
              <a:cxnLst/>
              <a:rect l="l" t="t" r="r" b="b"/>
              <a:pathLst>
                <a:path w="9775" h="9774" fill="none" extrusionOk="0">
                  <a:moveTo>
                    <a:pt x="5638" y="401"/>
                  </a:moveTo>
                  <a:cubicBezTo>
                    <a:pt x="8106" y="801"/>
                    <a:pt x="9774" y="3136"/>
                    <a:pt x="9374" y="5638"/>
                  </a:cubicBezTo>
                  <a:cubicBezTo>
                    <a:pt x="8974" y="8106"/>
                    <a:pt x="6639" y="9774"/>
                    <a:pt x="4170" y="9374"/>
                  </a:cubicBezTo>
                  <a:cubicBezTo>
                    <a:pt x="1668" y="8973"/>
                    <a:pt x="1" y="6638"/>
                    <a:pt x="401" y="4170"/>
                  </a:cubicBezTo>
                  <a:cubicBezTo>
                    <a:pt x="801" y="1668"/>
                    <a:pt x="3136" y="0"/>
                    <a:pt x="5638" y="401"/>
                  </a:cubicBez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615;p91">
              <a:extLst>
                <a:ext uri="{FF2B5EF4-FFF2-40B4-BE49-F238E27FC236}">
                  <a16:creationId xmlns:a16="http://schemas.microsoft.com/office/drawing/2014/main" id="{E1DBF99F-3ED8-488E-A1B5-2F70AB10700B}"/>
                </a:ext>
              </a:extLst>
            </p:cNvPr>
            <p:cNvSpPr/>
            <p:nvPr/>
          </p:nvSpPr>
          <p:spPr>
            <a:xfrm>
              <a:off x="2000775" y="2607300"/>
              <a:ext cx="275225" cy="275225"/>
            </a:xfrm>
            <a:custGeom>
              <a:avLst/>
              <a:gdLst/>
              <a:ahLst/>
              <a:cxnLst/>
              <a:rect l="l" t="t" r="r" b="b"/>
              <a:pathLst>
                <a:path w="11009" h="11009" fill="none" extrusionOk="0">
                  <a:moveTo>
                    <a:pt x="10441" y="4504"/>
                  </a:moveTo>
                  <a:cubicBezTo>
                    <a:pt x="11008" y="7206"/>
                    <a:pt x="9240" y="9875"/>
                    <a:pt x="6505" y="10442"/>
                  </a:cubicBezTo>
                  <a:cubicBezTo>
                    <a:pt x="3770" y="11009"/>
                    <a:pt x="1101" y="9241"/>
                    <a:pt x="567" y="6505"/>
                  </a:cubicBezTo>
                  <a:cubicBezTo>
                    <a:pt x="0" y="3804"/>
                    <a:pt x="1768" y="1135"/>
                    <a:pt x="4470" y="568"/>
                  </a:cubicBezTo>
                  <a:cubicBezTo>
                    <a:pt x="7205" y="1"/>
                    <a:pt x="9874" y="1769"/>
                    <a:pt x="10441" y="4504"/>
                  </a:cubicBez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616;p91">
              <a:extLst>
                <a:ext uri="{FF2B5EF4-FFF2-40B4-BE49-F238E27FC236}">
                  <a16:creationId xmlns:a16="http://schemas.microsoft.com/office/drawing/2014/main" id="{5646ADEC-F2B3-40B4-9E1E-90E0535EC4F8}"/>
                </a:ext>
              </a:extLst>
            </p:cNvPr>
            <p:cNvSpPr/>
            <p:nvPr/>
          </p:nvSpPr>
          <p:spPr>
            <a:xfrm>
              <a:off x="2034950" y="2653175"/>
              <a:ext cx="52575" cy="19200"/>
            </a:xfrm>
            <a:custGeom>
              <a:avLst/>
              <a:gdLst/>
              <a:ahLst/>
              <a:cxnLst/>
              <a:rect l="l" t="t" r="r" b="b"/>
              <a:pathLst>
                <a:path w="2103" h="768" fill="none" extrusionOk="0">
                  <a:moveTo>
                    <a:pt x="2102" y="0"/>
                  </a:moveTo>
                  <a:lnTo>
                    <a:pt x="1" y="768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617;p91">
              <a:extLst>
                <a:ext uri="{FF2B5EF4-FFF2-40B4-BE49-F238E27FC236}">
                  <a16:creationId xmlns:a16="http://schemas.microsoft.com/office/drawing/2014/main" id="{72BCF3E1-C4A0-447C-AC56-529A02C694CE}"/>
                </a:ext>
              </a:extLst>
            </p:cNvPr>
            <p:cNvSpPr/>
            <p:nvPr/>
          </p:nvSpPr>
          <p:spPr>
            <a:xfrm>
              <a:off x="2019125" y="2674850"/>
              <a:ext cx="75900" cy="27550"/>
            </a:xfrm>
            <a:custGeom>
              <a:avLst/>
              <a:gdLst/>
              <a:ahLst/>
              <a:cxnLst/>
              <a:rect l="l" t="t" r="r" b="b"/>
              <a:pathLst>
                <a:path w="3036" h="1102" fill="none" extrusionOk="0">
                  <a:moveTo>
                    <a:pt x="3036" y="1"/>
                  </a:moveTo>
                  <a:lnTo>
                    <a:pt x="0" y="1102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618;p91">
              <a:extLst>
                <a:ext uri="{FF2B5EF4-FFF2-40B4-BE49-F238E27FC236}">
                  <a16:creationId xmlns:a16="http://schemas.microsoft.com/office/drawing/2014/main" id="{491D92F4-4A83-49B5-A15F-1A03667E75A7}"/>
                </a:ext>
              </a:extLst>
            </p:cNvPr>
            <p:cNvSpPr/>
            <p:nvPr/>
          </p:nvSpPr>
          <p:spPr>
            <a:xfrm>
              <a:off x="2013275" y="2700700"/>
              <a:ext cx="84250" cy="32550"/>
            </a:xfrm>
            <a:custGeom>
              <a:avLst/>
              <a:gdLst/>
              <a:ahLst/>
              <a:cxnLst/>
              <a:rect l="l" t="t" r="r" b="b"/>
              <a:pathLst>
                <a:path w="3370" h="1302" fill="none" extrusionOk="0">
                  <a:moveTo>
                    <a:pt x="3370" y="1"/>
                  </a:moveTo>
                  <a:lnTo>
                    <a:pt x="1" y="1302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619;p91">
              <a:extLst>
                <a:ext uri="{FF2B5EF4-FFF2-40B4-BE49-F238E27FC236}">
                  <a16:creationId xmlns:a16="http://schemas.microsoft.com/office/drawing/2014/main" id="{5FB4D6F2-7EC5-4A53-B7A1-89CB38AFB3C6}"/>
                </a:ext>
              </a:extLst>
            </p:cNvPr>
            <p:cNvSpPr/>
            <p:nvPr/>
          </p:nvSpPr>
          <p:spPr>
            <a:xfrm>
              <a:off x="2014950" y="2736575"/>
              <a:ext cx="76750" cy="35050"/>
            </a:xfrm>
            <a:custGeom>
              <a:avLst/>
              <a:gdLst/>
              <a:ahLst/>
              <a:cxnLst/>
              <a:rect l="l" t="t" r="r" b="b"/>
              <a:pathLst>
                <a:path w="3070" h="1402" fill="none" extrusionOk="0">
                  <a:moveTo>
                    <a:pt x="3069" y="0"/>
                  </a:moveTo>
                  <a:lnTo>
                    <a:pt x="0" y="140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620;p91">
              <a:extLst>
                <a:ext uri="{FF2B5EF4-FFF2-40B4-BE49-F238E27FC236}">
                  <a16:creationId xmlns:a16="http://schemas.microsoft.com/office/drawing/2014/main" id="{52C4E1C3-7F9C-4D9F-8C3E-9192BA1AF7D5}"/>
                </a:ext>
              </a:extLst>
            </p:cNvPr>
            <p:cNvSpPr/>
            <p:nvPr/>
          </p:nvSpPr>
          <p:spPr>
            <a:xfrm>
              <a:off x="2019950" y="2764075"/>
              <a:ext cx="58400" cy="24225"/>
            </a:xfrm>
            <a:custGeom>
              <a:avLst/>
              <a:gdLst/>
              <a:ahLst/>
              <a:cxnLst/>
              <a:rect l="l" t="t" r="r" b="b"/>
              <a:pathLst>
                <a:path w="2336" h="969" fill="none" extrusionOk="0">
                  <a:moveTo>
                    <a:pt x="2335" y="1"/>
                  </a:moveTo>
                  <a:lnTo>
                    <a:pt x="0" y="968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621;p91">
              <a:extLst>
                <a:ext uri="{FF2B5EF4-FFF2-40B4-BE49-F238E27FC236}">
                  <a16:creationId xmlns:a16="http://schemas.microsoft.com/office/drawing/2014/main" id="{6B7FE4DA-91E7-4564-A187-14B0B9D856C5}"/>
                </a:ext>
              </a:extLst>
            </p:cNvPr>
            <p:cNvSpPr/>
            <p:nvPr/>
          </p:nvSpPr>
          <p:spPr>
            <a:xfrm>
              <a:off x="1995775" y="2510575"/>
              <a:ext cx="51725" cy="54225"/>
            </a:xfrm>
            <a:custGeom>
              <a:avLst/>
              <a:gdLst/>
              <a:ahLst/>
              <a:cxnLst/>
              <a:rect l="l" t="t" r="r" b="b"/>
              <a:pathLst>
                <a:path w="2069" h="2169" fill="none" extrusionOk="0">
                  <a:moveTo>
                    <a:pt x="1735" y="668"/>
                  </a:moveTo>
                  <a:cubicBezTo>
                    <a:pt x="1601" y="234"/>
                    <a:pt x="100" y="0"/>
                    <a:pt x="67" y="1068"/>
                  </a:cubicBezTo>
                  <a:cubicBezTo>
                    <a:pt x="0" y="2169"/>
                    <a:pt x="1601" y="1268"/>
                    <a:pt x="2068" y="668"/>
                  </a:cubicBezTo>
                  <a:cubicBezTo>
                    <a:pt x="2068" y="668"/>
                    <a:pt x="1234" y="1802"/>
                    <a:pt x="1568" y="2002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622;p91">
              <a:extLst>
                <a:ext uri="{FF2B5EF4-FFF2-40B4-BE49-F238E27FC236}">
                  <a16:creationId xmlns:a16="http://schemas.microsoft.com/office/drawing/2014/main" id="{074334E9-46FE-447A-9611-173F169E9214}"/>
                </a:ext>
              </a:extLst>
            </p:cNvPr>
            <p:cNvSpPr/>
            <p:nvPr/>
          </p:nvSpPr>
          <p:spPr>
            <a:xfrm>
              <a:off x="2210075" y="2561450"/>
              <a:ext cx="55900" cy="75900"/>
            </a:xfrm>
            <a:custGeom>
              <a:avLst/>
              <a:gdLst/>
              <a:ahLst/>
              <a:cxnLst/>
              <a:rect l="l" t="t" r="r" b="b"/>
              <a:pathLst>
                <a:path w="2236" h="3036" fill="none" extrusionOk="0">
                  <a:moveTo>
                    <a:pt x="1335" y="0"/>
                  </a:moveTo>
                  <a:lnTo>
                    <a:pt x="1" y="2702"/>
                  </a:lnTo>
                  <a:cubicBezTo>
                    <a:pt x="1" y="2702"/>
                    <a:pt x="668" y="1334"/>
                    <a:pt x="1368" y="1468"/>
                  </a:cubicBezTo>
                  <a:cubicBezTo>
                    <a:pt x="2236" y="1601"/>
                    <a:pt x="1669" y="3036"/>
                    <a:pt x="601" y="2502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623;p91">
              <a:extLst>
                <a:ext uri="{FF2B5EF4-FFF2-40B4-BE49-F238E27FC236}">
                  <a16:creationId xmlns:a16="http://schemas.microsoft.com/office/drawing/2014/main" id="{E50BC5CE-2812-47A1-988B-DC22022A4595}"/>
                </a:ext>
              </a:extLst>
            </p:cNvPr>
            <p:cNvSpPr/>
            <p:nvPr/>
          </p:nvSpPr>
          <p:spPr>
            <a:xfrm>
              <a:off x="5805150" y="3672250"/>
              <a:ext cx="51725" cy="49225"/>
            </a:xfrm>
            <a:custGeom>
              <a:avLst/>
              <a:gdLst/>
              <a:ahLst/>
              <a:cxnLst/>
              <a:rect l="l" t="t" r="r" b="b"/>
              <a:pathLst>
                <a:path w="2069" h="1969" fill="none" extrusionOk="0">
                  <a:moveTo>
                    <a:pt x="0" y="0"/>
                  </a:moveTo>
                  <a:lnTo>
                    <a:pt x="2069" y="1968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624;p91">
              <a:extLst>
                <a:ext uri="{FF2B5EF4-FFF2-40B4-BE49-F238E27FC236}">
                  <a16:creationId xmlns:a16="http://schemas.microsoft.com/office/drawing/2014/main" id="{A81CD001-27D9-41D8-BB10-D4EE82AEC592}"/>
                </a:ext>
              </a:extLst>
            </p:cNvPr>
            <p:cNvSpPr/>
            <p:nvPr/>
          </p:nvSpPr>
          <p:spPr>
            <a:xfrm>
              <a:off x="5813500" y="3659725"/>
              <a:ext cx="43375" cy="64250"/>
            </a:xfrm>
            <a:custGeom>
              <a:avLst/>
              <a:gdLst/>
              <a:ahLst/>
              <a:cxnLst/>
              <a:rect l="l" t="t" r="r" b="b"/>
              <a:pathLst>
                <a:path w="1735" h="2570" fill="none" extrusionOk="0">
                  <a:moveTo>
                    <a:pt x="1735" y="1"/>
                  </a:moveTo>
                  <a:lnTo>
                    <a:pt x="0" y="2569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625;p91">
              <a:extLst>
                <a:ext uri="{FF2B5EF4-FFF2-40B4-BE49-F238E27FC236}">
                  <a16:creationId xmlns:a16="http://schemas.microsoft.com/office/drawing/2014/main" id="{DB94191B-2A16-4567-8D06-D3DDEDC8930A}"/>
                </a:ext>
              </a:extLst>
            </p:cNvPr>
            <p:cNvSpPr/>
            <p:nvPr/>
          </p:nvSpPr>
          <p:spPr>
            <a:xfrm>
              <a:off x="5906900" y="3658900"/>
              <a:ext cx="51725" cy="19200"/>
            </a:xfrm>
            <a:custGeom>
              <a:avLst/>
              <a:gdLst/>
              <a:ahLst/>
              <a:cxnLst/>
              <a:rect l="l" t="t" r="r" b="b"/>
              <a:pathLst>
                <a:path w="2069" h="768" fill="none" extrusionOk="0">
                  <a:moveTo>
                    <a:pt x="0" y="768"/>
                  </a:moveTo>
                  <a:lnTo>
                    <a:pt x="2068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626;p91">
              <a:extLst>
                <a:ext uri="{FF2B5EF4-FFF2-40B4-BE49-F238E27FC236}">
                  <a16:creationId xmlns:a16="http://schemas.microsoft.com/office/drawing/2014/main" id="{AE2D5A09-0928-4586-9018-AFA951DEEA83}"/>
                </a:ext>
              </a:extLst>
            </p:cNvPr>
            <p:cNvSpPr/>
            <p:nvPr/>
          </p:nvSpPr>
          <p:spPr>
            <a:xfrm>
              <a:off x="5982775" y="3605525"/>
              <a:ext cx="31725" cy="27550"/>
            </a:xfrm>
            <a:custGeom>
              <a:avLst/>
              <a:gdLst/>
              <a:ahLst/>
              <a:cxnLst/>
              <a:rect l="l" t="t" r="r" b="b"/>
              <a:pathLst>
                <a:path w="1269" h="1102" fill="none" extrusionOk="0">
                  <a:moveTo>
                    <a:pt x="1" y="0"/>
                  </a:moveTo>
                  <a:lnTo>
                    <a:pt x="1268" y="110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627;p91">
              <a:extLst>
                <a:ext uri="{FF2B5EF4-FFF2-40B4-BE49-F238E27FC236}">
                  <a16:creationId xmlns:a16="http://schemas.microsoft.com/office/drawing/2014/main" id="{1814C7F4-37A8-411F-B6E8-815FFA858D6B}"/>
                </a:ext>
              </a:extLst>
            </p:cNvPr>
            <p:cNvSpPr/>
            <p:nvPr/>
          </p:nvSpPr>
          <p:spPr>
            <a:xfrm>
              <a:off x="5998625" y="3572175"/>
              <a:ext cx="40050" cy="135950"/>
            </a:xfrm>
            <a:custGeom>
              <a:avLst/>
              <a:gdLst/>
              <a:ahLst/>
              <a:cxnLst/>
              <a:rect l="l" t="t" r="r" b="b"/>
              <a:pathLst>
                <a:path w="1602" h="5438" fill="none" extrusionOk="0">
                  <a:moveTo>
                    <a:pt x="1602" y="0"/>
                  </a:moveTo>
                  <a:lnTo>
                    <a:pt x="0" y="5437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628;p91">
              <a:extLst>
                <a:ext uri="{FF2B5EF4-FFF2-40B4-BE49-F238E27FC236}">
                  <a16:creationId xmlns:a16="http://schemas.microsoft.com/office/drawing/2014/main" id="{A65D55D4-101B-4F45-A877-90BEC7F35144}"/>
                </a:ext>
              </a:extLst>
            </p:cNvPr>
            <p:cNvSpPr/>
            <p:nvPr/>
          </p:nvSpPr>
          <p:spPr>
            <a:xfrm>
              <a:off x="3639425" y="2814125"/>
              <a:ext cx="332775" cy="341100"/>
            </a:xfrm>
            <a:custGeom>
              <a:avLst/>
              <a:gdLst/>
              <a:ahLst/>
              <a:cxnLst/>
              <a:rect l="l" t="t" r="r" b="b"/>
              <a:pathLst>
                <a:path w="13311" h="13644" fill="none" extrusionOk="0">
                  <a:moveTo>
                    <a:pt x="1" y="3803"/>
                  </a:moveTo>
                  <a:lnTo>
                    <a:pt x="5538" y="0"/>
                  </a:lnTo>
                  <a:lnTo>
                    <a:pt x="12877" y="501"/>
                  </a:lnTo>
                  <a:lnTo>
                    <a:pt x="13310" y="9807"/>
                  </a:lnTo>
                  <a:lnTo>
                    <a:pt x="7940" y="13644"/>
                  </a:lnTo>
                  <a:lnTo>
                    <a:pt x="1302" y="13143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629;p91">
              <a:extLst>
                <a:ext uri="{FF2B5EF4-FFF2-40B4-BE49-F238E27FC236}">
                  <a16:creationId xmlns:a16="http://schemas.microsoft.com/office/drawing/2014/main" id="{44E4F267-0A93-4896-83AE-047CF869BFE1}"/>
                </a:ext>
              </a:extLst>
            </p:cNvPr>
            <p:cNvSpPr/>
            <p:nvPr/>
          </p:nvSpPr>
          <p:spPr>
            <a:xfrm>
              <a:off x="3671950" y="3046800"/>
              <a:ext cx="300250" cy="95925"/>
            </a:xfrm>
            <a:custGeom>
              <a:avLst/>
              <a:gdLst/>
              <a:ahLst/>
              <a:cxnLst/>
              <a:rect l="l" t="t" r="r" b="b"/>
              <a:pathLst>
                <a:path w="12010" h="3837" fill="none" extrusionOk="0">
                  <a:moveTo>
                    <a:pt x="1" y="3836"/>
                  </a:moveTo>
                  <a:lnTo>
                    <a:pt x="5371" y="0"/>
                  </a:lnTo>
                  <a:lnTo>
                    <a:pt x="12009" y="50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630;p91">
              <a:extLst>
                <a:ext uri="{FF2B5EF4-FFF2-40B4-BE49-F238E27FC236}">
                  <a16:creationId xmlns:a16="http://schemas.microsoft.com/office/drawing/2014/main" id="{A099177B-BAEB-4A65-B03A-2E933330CC34}"/>
                </a:ext>
              </a:extLst>
            </p:cNvPr>
            <p:cNvSpPr/>
            <p:nvPr/>
          </p:nvSpPr>
          <p:spPr>
            <a:xfrm>
              <a:off x="3777875" y="2814125"/>
              <a:ext cx="28375" cy="232700"/>
            </a:xfrm>
            <a:custGeom>
              <a:avLst/>
              <a:gdLst/>
              <a:ahLst/>
              <a:cxnLst/>
              <a:rect l="l" t="t" r="r" b="b"/>
              <a:pathLst>
                <a:path w="1135" h="9308" fill="none" extrusionOk="0">
                  <a:moveTo>
                    <a:pt x="1134" y="9307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631;p91">
              <a:extLst>
                <a:ext uri="{FF2B5EF4-FFF2-40B4-BE49-F238E27FC236}">
                  <a16:creationId xmlns:a16="http://schemas.microsoft.com/office/drawing/2014/main" id="{BE8B3D28-B258-4684-BC8C-BBB8DDA0E2CA}"/>
                </a:ext>
              </a:extLst>
            </p:cNvPr>
            <p:cNvSpPr/>
            <p:nvPr/>
          </p:nvSpPr>
          <p:spPr>
            <a:xfrm>
              <a:off x="3639425" y="2826625"/>
              <a:ext cx="321925" cy="103450"/>
            </a:xfrm>
            <a:custGeom>
              <a:avLst/>
              <a:gdLst/>
              <a:ahLst/>
              <a:cxnLst/>
              <a:rect l="l" t="t" r="r" b="b"/>
              <a:pathLst>
                <a:path w="12877" h="4138" fill="none" extrusionOk="0">
                  <a:moveTo>
                    <a:pt x="1" y="3303"/>
                  </a:moveTo>
                  <a:lnTo>
                    <a:pt x="7306" y="4137"/>
                  </a:lnTo>
                  <a:lnTo>
                    <a:pt x="12877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632;p91">
              <a:extLst>
                <a:ext uri="{FF2B5EF4-FFF2-40B4-BE49-F238E27FC236}">
                  <a16:creationId xmlns:a16="http://schemas.microsoft.com/office/drawing/2014/main" id="{CEA68603-A4E2-43BE-B77F-169ADEB946C9}"/>
                </a:ext>
              </a:extLst>
            </p:cNvPr>
            <p:cNvSpPr/>
            <p:nvPr/>
          </p:nvSpPr>
          <p:spPr>
            <a:xfrm>
              <a:off x="3822075" y="2930050"/>
              <a:ext cx="15850" cy="225175"/>
            </a:xfrm>
            <a:custGeom>
              <a:avLst/>
              <a:gdLst/>
              <a:ahLst/>
              <a:cxnLst/>
              <a:rect l="l" t="t" r="r" b="b"/>
              <a:pathLst>
                <a:path w="634" h="9007" fill="none" extrusionOk="0">
                  <a:moveTo>
                    <a:pt x="0" y="0"/>
                  </a:moveTo>
                  <a:lnTo>
                    <a:pt x="634" y="9007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633;p91">
              <a:extLst>
                <a:ext uri="{FF2B5EF4-FFF2-40B4-BE49-F238E27FC236}">
                  <a16:creationId xmlns:a16="http://schemas.microsoft.com/office/drawing/2014/main" id="{1E7E6FA0-2A77-4B84-9EBF-AE91D5C94471}"/>
                </a:ext>
              </a:extLst>
            </p:cNvPr>
            <p:cNvSpPr/>
            <p:nvPr/>
          </p:nvSpPr>
          <p:spPr>
            <a:xfrm>
              <a:off x="5193050" y="2128625"/>
              <a:ext cx="190150" cy="191000"/>
            </a:xfrm>
            <a:custGeom>
              <a:avLst/>
              <a:gdLst/>
              <a:ahLst/>
              <a:cxnLst/>
              <a:rect l="l" t="t" r="r" b="b"/>
              <a:pathLst>
                <a:path w="7606" h="7640" fill="none" extrusionOk="0">
                  <a:moveTo>
                    <a:pt x="2435" y="1"/>
                  </a:moveTo>
                  <a:lnTo>
                    <a:pt x="0" y="7640"/>
                  </a:lnTo>
                  <a:lnTo>
                    <a:pt x="7606" y="6606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634;p91">
              <a:extLst>
                <a:ext uri="{FF2B5EF4-FFF2-40B4-BE49-F238E27FC236}">
                  <a16:creationId xmlns:a16="http://schemas.microsoft.com/office/drawing/2014/main" id="{AE5BD2E0-BFCE-4778-84ED-778A5DEFCCB2}"/>
                </a:ext>
              </a:extLst>
            </p:cNvPr>
            <p:cNvSpPr/>
            <p:nvPr/>
          </p:nvSpPr>
          <p:spPr>
            <a:xfrm>
              <a:off x="5253925" y="2128625"/>
              <a:ext cx="34225" cy="176825"/>
            </a:xfrm>
            <a:custGeom>
              <a:avLst/>
              <a:gdLst/>
              <a:ahLst/>
              <a:cxnLst/>
              <a:rect l="l" t="t" r="r" b="b"/>
              <a:pathLst>
                <a:path w="1369" h="7073" fill="none" extrusionOk="0">
                  <a:moveTo>
                    <a:pt x="0" y="1"/>
                  </a:moveTo>
                  <a:lnTo>
                    <a:pt x="1368" y="7073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635;p91">
              <a:extLst>
                <a:ext uri="{FF2B5EF4-FFF2-40B4-BE49-F238E27FC236}">
                  <a16:creationId xmlns:a16="http://schemas.microsoft.com/office/drawing/2014/main" id="{1A0B4D22-B924-43C8-A391-BA8BC9B403AD}"/>
                </a:ext>
              </a:extLst>
            </p:cNvPr>
            <p:cNvSpPr/>
            <p:nvPr/>
          </p:nvSpPr>
          <p:spPr>
            <a:xfrm>
              <a:off x="5283100" y="2273725"/>
              <a:ext cx="27550" cy="30050"/>
            </a:xfrm>
            <a:custGeom>
              <a:avLst/>
              <a:gdLst/>
              <a:ahLst/>
              <a:cxnLst/>
              <a:rect l="l" t="t" r="r" b="b"/>
              <a:pathLst>
                <a:path w="1102" h="1202" fill="none" extrusionOk="0">
                  <a:moveTo>
                    <a:pt x="1" y="134"/>
                  </a:moveTo>
                  <a:lnTo>
                    <a:pt x="868" y="1"/>
                  </a:lnTo>
                  <a:lnTo>
                    <a:pt x="1102" y="1202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636;p91">
              <a:extLst>
                <a:ext uri="{FF2B5EF4-FFF2-40B4-BE49-F238E27FC236}">
                  <a16:creationId xmlns:a16="http://schemas.microsoft.com/office/drawing/2014/main" id="{B7B99677-993F-45FD-ABC1-DE8D00E60149}"/>
                </a:ext>
              </a:extLst>
            </p:cNvPr>
            <p:cNvSpPr/>
            <p:nvPr/>
          </p:nvSpPr>
          <p:spPr>
            <a:xfrm>
              <a:off x="2851375" y="3871550"/>
              <a:ext cx="95925" cy="46725"/>
            </a:xfrm>
            <a:custGeom>
              <a:avLst/>
              <a:gdLst/>
              <a:ahLst/>
              <a:cxnLst/>
              <a:rect l="l" t="t" r="r" b="b"/>
              <a:pathLst>
                <a:path w="3837" h="1869" fill="none" extrusionOk="0">
                  <a:moveTo>
                    <a:pt x="0" y="0"/>
                  </a:moveTo>
                  <a:lnTo>
                    <a:pt x="3837" y="1868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637;p91">
              <a:extLst>
                <a:ext uri="{FF2B5EF4-FFF2-40B4-BE49-F238E27FC236}">
                  <a16:creationId xmlns:a16="http://schemas.microsoft.com/office/drawing/2014/main" id="{A07344A2-8BE9-48BB-9C89-137EEEED2407}"/>
                </a:ext>
              </a:extLst>
            </p:cNvPr>
            <p:cNvSpPr/>
            <p:nvPr/>
          </p:nvSpPr>
          <p:spPr>
            <a:xfrm>
              <a:off x="2888900" y="3835700"/>
              <a:ext cx="27550" cy="99250"/>
            </a:xfrm>
            <a:custGeom>
              <a:avLst/>
              <a:gdLst/>
              <a:ahLst/>
              <a:cxnLst/>
              <a:rect l="l" t="t" r="r" b="b"/>
              <a:pathLst>
                <a:path w="1102" h="3970" fill="none" extrusionOk="0">
                  <a:moveTo>
                    <a:pt x="1101" y="0"/>
                  </a:moveTo>
                  <a:lnTo>
                    <a:pt x="1" y="397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638;p91">
              <a:extLst>
                <a:ext uri="{FF2B5EF4-FFF2-40B4-BE49-F238E27FC236}">
                  <a16:creationId xmlns:a16="http://schemas.microsoft.com/office/drawing/2014/main" id="{3A24D03E-4353-4688-8521-1F80E8A3F14E}"/>
                </a:ext>
              </a:extLst>
            </p:cNvPr>
            <p:cNvSpPr/>
            <p:nvPr/>
          </p:nvSpPr>
          <p:spPr>
            <a:xfrm>
              <a:off x="2929775" y="3780650"/>
              <a:ext cx="51725" cy="55900"/>
            </a:xfrm>
            <a:custGeom>
              <a:avLst/>
              <a:gdLst/>
              <a:ahLst/>
              <a:cxnLst/>
              <a:rect l="l" t="t" r="r" b="b"/>
              <a:pathLst>
                <a:path w="2069" h="2236" fill="none" extrusionOk="0">
                  <a:moveTo>
                    <a:pt x="0" y="267"/>
                  </a:moveTo>
                  <a:cubicBezTo>
                    <a:pt x="267" y="0"/>
                    <a:pt x="734" y="34"/>
                    <a:pt x="901" y="401"/>
                  </a:cubicBezTo>
                  <a:cubicBezTo>
                    <a:pt x="1301" y="1001"/>
                    <a:pt x="534" y="2235"/>
                    <a:pt x="534" y="2235"/>
                  </a:cubicBezTo>
                  <a:lnTo>
                    <a:pt x="2068" y="1668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639;p91">
              <a:extLst>
                <a:ext uri="{FF2B5EF4-FFF2-40B4-BE49-F238E27FC236}">
                  <a16:creationId xmlns:a16="http://schemas.microsoft.com/office/drawing/2014/main" id="{A76EC2C2-2C04-46CA-A474-4C36EB2AC287}"/>
                </a:ext>
              </a:extLst>
            </p:cNvPr>
            <p:cNvSpPr/>
            <p:nvPr/>
          </p:nvSpPr>
          <p:spPr>
            <a:xfrm>
              <a:off x="1819800" y="3473750"/>
              <a:ext cx="495375" cy="494550"/>
            </a:xfrm>
            <a:custGeom>
              <a:avLst/>
              <a:gdLst/>
              <a:ahLst/>
              <a:cxnLst/>
              <a:rect l="l" t="t" r="r" b="b"/>
              <a:pathLst>
                <a:path w="19815" h="19782" fill="none" extrusionOk="0">
                  <a:moveTo>
                    <a:pt x="18014" y="6639"/>
                  </a:moveTo>
                  <a:cubicBezTo>
                    <a:pt x="19815" y="11109"/>
                    <a:pt x="17647" y="16213"/>
                    <a:pt x="13143" y="17981"/>
                  </a:cubicBezTo>
                  <a:cubicBezTo>
                    <a:pt x="8674" y="19782"/>
                    <a:pt x="3603" y="17614"/>
                    <a:pt x="1802" y="13110"/>
                  </a:cubicBezTo>
                  <a:cubicBezTo>
                    <a:pt x="1" y="8641"/>
                    <a:pt x="2202" y="3570"/>
                    <a:pt x="6672" y="1769"/>
                  </a:cubicBezTo>
                  <a:cubicBezTo>
                    <a:pt x="11142" y="1"/>
                    <a:pt x="16246" y="2169"/>
                    <a:pt x="18014" y="6639"/>
                  </a:cubicBez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640;p91">
              <a:extLst>
                <a:ext uri="{FF2B5EF4-FFF2-40B4-BE49-F238E27FC236}">
                  <a16:creationId xmlns:a16="http://schemas.microsoft.com/office/drawing/2014/main" id="{0E8B3675-5321-4F75-8721-4BCDCB196914}"/>
                </a:ext>
              </a:extLst>
            </p:cNvPr>
            <p:cNvSpPr/>
            <p:nvPr/>
          </p:nvSpPr>
          <p:spPr>
            <a:xfrm>
              <a:off x="1822300" y="3369525"/>
              <a:ext cx="503725" cy="711375"/>
            </a:xfrm>
            <a:custGeom>
              <a:avLst/>
              <a:gdLst/>
              <a:ahLst/>
              <a:cxnLst/>
              <a:rect l="l" t="t" r="r" b="b"/>
              <a:pathLst>
                <a:path w="20149" h="28455" fill="none" extrusionOk="0">
                  <a:moveTo>
                    <a:pt x="12009" y="5604"/>
                  </a:moveTo>
                  <a:cubicBezTo>
                    <a:pt x="15045" y="2035"/>
                    <a:pt x="17647" y="0"/>
                    <a:pt x="18647" y="667"/>
                  </a:cubicBezTo>
                  <a:cubicBezTo>
                    <a:pt x="20148" y="1668"/>
                    <a:pt x="17447" y="8473"/>
                    <a:pt x="12576" y="15878"/>
                  </a:cubicBezTo>
                  <a:cubicBezTo>
                    <a:pt x="7673" y="23250"/>
                    <a:pt x="2503" y="28454"/>
                    <a:pt x="1001" y="27453"/>
                  </a:cubicBezTo>
                  <a:cubicBezTo>
                    <a:pt x="1" y="26786"/>
                    <a:pt x="835" y="23617"/>
                    <a:pt x="2903" y="19414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641;p91">
              <a:extLst>
                <a:ext uri="{FF2B5EF4-FFF2-40B4-BE49-F238E27FC236}">
                  <a16:creationId xmlns:a16="http://schemas.microsoft.com/office/drawing/2014/main" id="{C3FC05D3-5E63-4FF2-BDBF-E0B583110CF1}"/>
                </a:ext>
              </a:extLst>
            </p:cNvPr>
            <p:cNvSpPr/>
            <p:nvPr/>
          </p:nvSpPr>
          <p:spPr>
            <a:xfrm>
              <a:off x="1680550" y="3615525"/>
              <a:ext cx="803925" cy="218525"/>
            </a:xfrm>
            <a:custGeom>
              <a:avLst/>
              <a:gdLst/>
              <a:ahLst/>
              <a:cxnLst/>
              <a:rect l="l" t="t" r="r" b="b"/>
              <a:pathLst>
                <a:path w="32157" h="8741" fill="none" extrusionOk="0">
                  <a:moveTo>
                    <a:pt x="6938" y="6005"/>
                  </a:moveTo>
                  <a:cubicBezTo>
                    <a:pt x="2702" y="4771"/>
                    <a:pt x="0" y="3370"/>
                    <a:pt x="167" y="2236"/>
                  </a:cubicBezTo>
                  <a:cubicBezTo>
                    <a:pt x="400" y="434"/>
                    <a:pt x="7739" y="1"/>
                    <a:pt x="16512" y="1302"/>
                  </a:cubicBezTo>
                  <a:cubicBezTo>
                    <a:pt x="25251" y="2636"/>
                    <a:pt x="32156" y="5104"/>
                    <a:pt x="31889" y="6906"/>
                  </a:cubicBezTo>
                  <a:cubicBezTo>
                    <a:pt x="31689" y="8173"/>
                    <a:pt x="28120" y="8740"/>
                    <a:pt x="23050" y="854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642;p91">
              <a:extLst>
                <a:ext uri="{FF2B5EF4-FFF2-40B4-BE49-F238E27FC236}">
                  <a16:creationId xmlns:a16="http://schemas.microsoft.com/office/drawing/2014/main" id="{8247BCD9-5CDA-4F03-A348-B630EEFB653B}"/>
                </a:ext>
              </a:extLst>
            </p:cNvPr>
            <p:cNvSpPr/>
            <p:nvPr/>
          </p:nvSpPr>
          <p:spPr>
            <a:xfrm>
              <a:off x="1761425" y="3309475"/>
              <a:ext cx="549600" cy="789750"/>
            </a:xfrm>
            <a:custGeom>
              <a:avLst/>
              <a:gdLst/>
              <a:ahLst/>
              <a:cxnLst/>
              <a:rect l="l" t="t" r="r" b="b"/>
              <a:pathLst>
                <a:path w="21984" h="31590" fill="none" extrusionOk="0">
                  <a:moveTo>
                    <a:pt x="4804" y="11909"/>
                  </a:moveTo>
                  <a:cubicBezTo>
                    <a:pt x="1602" y="6138"/>
                    <a:pt x="1" y="1635"/>
                    <a:pt x="1101" y="935"/>
                  </a:cubicBezTo>
                  <a:cubicBezTo>
                    <a:pt x="2536" y="1"/>
                    <a:pt x="8040" y="6005"/>
                    <a:pt x="13410" y="14278"/>
                  </a:cubicBezTo>
                  <a:cubicBezTo>
                    <a:pt x="18781" y="22550"/>
                    <a:pt x="21983" y="30055"/>
                    <a:pt x="20549" y="30989"/>
                  </a:cubicBezTo>
                  <a:cubicBezTo>
                    <a:pt x="19615" y="31590"/>
                    <a:pt x="16879" y="29188"/>
                    <a:pt x="13577" y="25085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643;p91">
              <a:extLst>
                <a:ext uri="{FF2B5EF4-FFF2-40B4-BE49-F238E27FC236}">
                  <a16:creationId xmlns:a16="http://schemas.microsoft.com/office/drawing/2014/main" id="{C0C468EC-AECC-4BBE-BAF9-0CD402C4E18F}"/>
                </a:ext>
              </a:extLst>
            </p:cNvPr>
            <p:cNvSpPr/>
            <p:nvPr/>
          </p:nvSpPr>
          <p:spPr>
            <a:xfrm>
              <a:off x="2249200" y="3425225"/>
              <a:ext cx="81000" cy="71500"/>
            </a:xfrm>
            <a:custGeom>
              <a:avLst/>
              <a:gdLst/>
              <a:ahLst/>
              <a:cxnLst/>
              <a:rect l="l" t="t" r="r" b="b"/>
              <a:pathLst>
                <a:path w="3240" h="2860" extrusionOk="0">
                  <a:moveTo>
                    <a:pt x="1587" y="0"/>
                  </a:moveTo>
                  <a:cubicBezTo>
                    <a:pt x="748" y="0"/>
                    <a:pt x="0" y="767"/>
                    <a:pt x="204" y="1708"/>
                  </a:cubicBezTo>
                  <a:cubicBezTo>
                    <a:pt x="340" y="2449"/>
                    <a:pt x="967" y="2860"/>
                    <a:pt x="1604" y="2860"/>
                  </a:cubicBezTo>
                  <a:cubicBezTo>
                    <a:pt x="2056" y="2860"/>
                    <a:pt x="2515" y="2652"/>
                    <a:pt x="2806" y="2209"/>
                  </a:cubicBezTo>
                  <a:cubicBezTo>
                    <a:pt x="3239" y="1542"/>
                    <a:pt x="3039" y="674"/>
                    <a:pt x="2372" y="241"/>
                  </a:cubicBezTo>
                  <a:cubicBezTo>
                    <a:pt x="2119" y="75"/>
                    <a:pt x="1849" y="0"/>
                    <a:pt x="15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644;p91">
              <a:extLst>
                <a:ext uri="{FF2B5EF4-FFF2-40B4-BE49-F238E27FC236}">
                  <a16:creationId xmlns:a16="http://schemas.microsoft.com/office/drawing/2014/main" id="{ECF9FB67-298A-4E71-BF67-893486265C54}"/>
                </a:ext>
              </a:extLst>
            </p:cNvPr>
            <p:cNvSpPr/>
            <p:nvPr/>
          </p:nvSpPr>
          <p:spPr>
            <a:xfrm>
              <a:off x="2129900" y="3974075"/>
              <a:ext cx="81050" cy="72225"/>
            </a:xfrm>
            <a:custGeom>
              <a:avLst/>
              <a:gdLst/>
              <a:ahLst/>
              <a:cxnLst/>
              <a:rect l="l" t="t" r="r" b="b"/>
              <a:pathLst>
                <a:path w="3242" h="2889" extrusionOk="0">
                  <a:moveTo>
                    <a:pt x="1633" y="0"/>
                  </a:moveTo>
                  <a:cubicBezTo>
                    <a:pt x="778" y="0"/>
                    <a:pt x="1" y="790"/>
                    <a:pt x="206" y="1737"/>
                  </a:cubicBezTo>
                  <a:cubicBezTo>
                    <a:pt x="362" y="2478"/>
                    <a:pt x="985" y="2888"/>
                    <a:pt x="1616" y="2888"/>
                  </a:cubicBezTo>
                  <a:cubicBezTo>
                    <a:pt x="2064" y="2888"/>
                    <a:pt x="2516" y="2681"/>
                    <a:pt x="2808" y="2237"/>
                  </a:cubicBezTo>
                  <a:cubicBezTo>
                    <a:pt x="3241" y="1570"/>
                    <a:pt x="3074" y="669"/>
                    <a:pt x="2407" y="236"/>
                  </a:cubicBezTo>
                  <a:cubicBezTo>
                    <a:pt x="2159" y="73"/>
                    <a:pt x="1892" y="0"/>
                    <a:pt x="16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645;p91">
              <a:extLst>
                <a:ext uri="{FF2B5EF4-FFF2-40B4-BE49-F238E27FC236}">
                  <a16:creationId xmlns:a16="http://schemas.microsoft.com/office/drawing/2014/main" id="{00B29A27-8329-4E4C-B30F-24D205463E37}"/>
                </a:ext>
              </a:extLst>
            </p:cNvPr>
            <p:cNvSpPr/>
            <p:nvPr/>
          </p:nvSpPr>
          <p:spPr>
            <a:xfrm>
              <a:off x="1938750" y="3601300"/>
              <a:ext cx="80400" cy="72225"/>
            </a:xfrm>
            <a:custGeom>
              <a:avLst/>
              <a:gdLst/>
              <a:ahLst/>
              <a:cxnLst/>
              <a:rect l="l" t="t" r="r" b="b"/>
              <a:pathLst>
                <a:path w="3216" h="2889" extrusionOk="0">
                  <a:moveTo>
                    <a:pt x="1611" y="0"/>
                  </a:moveTo>
                  <a:cubicBezTo>
                    <a:pt x="764" y="0"/>
                    <a:pt x="0" y="790"/>
                    <a:pt x="180" y="1737"/>
                  </a:cubicBezTo>
                  <a:cubicBezTo>
                    <a:pt x="335" y="2478"/>
                    <a:pt x="970" y="2889"/>
                    <a:pt x="1610" y="2889"/>
                  </a:cubicBezTo>
                  <a:cubicBezTo>
                    <a:pt x="2066" y="2889"/>
                    <a:pt x="2524" y="2681"/>
                    <a:pt x="2815" y="2238"/>
                  </a:cubicBezTo>
                  <a:cubicBezTo>
                    <a:pt x="3215" y="1570"/>
                    <a:pt x="3048" y="670"/>
                    <a:pt x="2381" y="236"/>
                  </a:cubicBezTo>
                  <a:cubicBezTo>
                    <a:pt x="2133" y="73"/>
                    <a:pt x="1868" y="0"/>
                    <a:pt x="16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646;p91">
              <a:extLst>
                <a:ext uri="{FF2B5EF4-FFF2-40B4-BE49-F238E27FC236}">
                  <a16:creationId xmlns:a16="http://schemas.microsoft.com/office/drawing/2014/main" id="{315BCD9D-A183-4B5E-B932-566761F3167B}"/>
                </a:ext>
              </a:extLst>
            </p:cNvPr>
            <p:cNvSpPr/>
            <p:nvPr/>
          </p:nvSpPr>
          <p:spPr>
            <a:xfrm>
              <a:off x="4233200" y="1884300"/>
              <a:ext cx="246025" cy="212675"/>
            </a:xfrm>
            <a:custGeom>
              <a:avLst/>
              <a:gdLst/>
              <a:ahLst/>
              <a:cxnLst/>
              <a:rect l="l" t="t" r="r" b="b"/>
              <a:pathLst>
                <a:path w="9841" h="8507" fill="none" extrusionOk="0">
                  <a:moveTo>
                    <a:pt x="2469" y="8506"/>
                  </a:moveTo>
                  <a:lnTo>
                    <a:pt x="7372" y="8506"/>
                  </a:lnTo>
                  <a:lnTo>
                    <a:pt x="9841" y="4270"/>
                  </a:lnTo>
                  <a:lnTo>
                    <a:pt x="7372" y="0"/>
                  </a:lnTo>
                  <a:lnTo>
                    <a:pt x="2469" y="0"/>
                  </a:lnTo>
                  <a:lnTo>
                    <a:pt x="0" y="4270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647;p91">
              <a:extLst>
                <a:ext uri="{FF2B5EF4-FFF2-40B4-BE49-F238E27FC236}">
                  <a16:creationId xmlns:a16="http://schemas.microsoft.com/office/drawing/2014/main" id="{7D3FB77C-1992-48FB-9146-0F0A33922C96}"/>
                </a:ext>
              </a:extLst>
            </p:cNvPr>
            <p:cNvSpPr/>
            <p:nvPr/>
          </p:nvSpPr>
          <p:spPr>
            <a:xfrm>
              <a:off x="4093100" y="2223700"/>
              <a:ext cx="184325" cy="106775"/>
            </a:xfrm>
            <a:custGeom>
              <a:avLst/>
              <a:gdLst/>
              <a:ahLst/>
              <a:cxnLst/>
              <a:rect l="l" t="t" r="r" b="b"/>
              <a:pathLst>
                <a:path w="7373" h="4271" fill="none" extrusionOk="0">
                  <a:moveTo>
                    <a:pt x="7372" y="4270"/>
                  </a:moveTo>
                  <a:lnTo>
                    <a:pt x="4904" y="1"/>
                  </a:ln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648;p91">
              <a:extLst>
                <a:ext uri="{FF2B5EF4-FFF2-40B4-BE49-F238E27FC236}">
                  <a16:creationId xmlns:a16="http://schemas.microsoft.com/office/drawing/2014/main" id="{8A8513B3-66CD-46FC-8A1F-15E0452DF7B1}"/>
                </a:ext>
              </a:extLst>
            </p:cNvPr>
            <p:cNvSpPr/>
            <p:nvPr/>
          </p:nvSpPr>
          <p:spPr>
            <a:xfrm>
              <a:off x="4048050" y="1777550"/>
              <a:ext cx="245200" cy="213500"/>
            </a:xfrm>
            <a:custGeom>
              <a:avLst/>
              <a:gdLst/>
              <a:ahLst/>
              <a:cxnLst/>
              <a:rect l="l" t="t" r="r" b="b"/>
              <a:pathLst>
                <a:path w="9808" h="8540" fill="none" extrusionOk="0">
                  <a:moveTo>
                    <a:pt x="2436" y="8540"/>
                  </a:moveTo>
                  <a:lnTo>
                    <a:pt x="7373" y="8540"/>
                  </a:lnTo>
                  <a:lnTo>
                    <a:pt x="9808" y="4270"/>
                  </a:lnTo>
                  <a:lnTo>
                    <a:pt x="7373" y="0"/>
                  </a:lnTo>
                  <a:lnTo>
                    <a:pt x="2436" y="0"/>
                  </a:lnTo>
                  <a:lnTo>
                    <a:pt x="1" y="4270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649;p91">
              <a:extLst>
                <a:ext uri="{FF2B5EF4-FFF2-40B4-BE49-F238E27FC236}">
                  <a16:creationId xmlns:a16="http://schemas.microsoft.com/office/drawing/2014/main" id="{CF3BD43B-E866-4321-B78C-FD89821218CC}"/>
                </a:ext>
              </a:extLst>
            </p:cNvPr>
            <p:cNvSpPr/>
            <p:nvPr/>
          </p:nvSpPr>
          <p:spPr>
            <a:xfrm>
              <a:off x="4233200" y="1671650"/>
              <a:ext cx="246025" cy="212675"/>
            </a:xfrm>
            <a:custGeom>
              <a:avLst/>
              <a:gdLst/>
              <a:ahLst/>
              <a:cxnLst/>
              <a:rect l="l" t="t" r="r" b="b"/>
              <a:pathLst>
                <a:path w="9841" h="8507" fill="none" extrusionOk="0">
                  <a:moveTo>
                    <a:pt x="2469" y="8506"/>
                  </a:moveTo>
                  <a:lnTo>
                    <a:pt x="7372" y="8506"/>
                  </a:lnTo>
                  <a:lnTo>
                    <a:pt x="9841" y="4236"/>
                  </a:lnTo>
                  <a:lnTo>
                    <a:pt x="7372" y="0"/>
                  </a:lnTo>
                  <a:lnTo>
                    <a:pt x="2469" y="0"/>
                  </a:lnTo>
                  <a:lnTo>
                    <a:pt x="0" y="4236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650;p91">
              <a:extLst>
                <a:ext uri="{FF2B5EF4-FFF2-40B4-BE49-F238E27FC236}">
                  <a16:creationId xmlns:a16="http://schemas.microsoft.com/office/drawing/2014/main" id="{1C711FE1-7B46-42BC-860D-738CC89550CE}"/>
                </a:ext>
              </a:extLst>
            </p:cNvPr>
            <p:cNvSpPr/>
            <p:nvPr/>
          </p:nvSpPr>
          <p:spPr>
            <a:xfrm>
              <a:off x="4277400" y="1867600"/>
              <a:ext cx="32550" cy="33400"/>
            </a:xfrm>
            <a:custGeom>
              <a:avLst/>
              <a:gdLst/>
              <a:ahLst/>
              <a:cxnLst/>
              <a:rect l="l" t="t" r="r" b="b"/>
              <a:pathLst>
                <a:path w="1302" h="1336" extrusionOk="0">
                  <a:moveTo>
                    <a:pt x="634" y="1"/>
                  </a:moveTo>
                  <a:cubicBezTo>
                    <a:pt x="267" y="1"/>
                    <a:pt x="0" y="301"/>
                    <a:pt x="0" y="668"/>
                  </a:cubicBezTo>
                  <a:cubicBezTo>
                    <a:pt x="0" y="1035"/>
                    <a:pt x="267" y="1335"/>
                    <a:pt x="634" y="1335"/>
                  </a:cubicBezTo>
                  <a:cubicBezTo>
                    <a:pt x="1001" y="1335"/>
                    <a:pt x="1301" y="1035"/>
                    <a:pt x="1301" y="668"/>
                  </a:cubicBezTo>
                  <a:cubicBezTo>
                    <a:pt x="1301" y="301"/>
                    <a:pt x="1001" y="1"/>
                    <a:pt x="6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651;p91">
              <a:extLst>
                <a:ext uri="{FF2B5EF4-FFF2-40B4-BE49-F238E27FC236}">
                  <a16:creationId xmlns:a16="http://schemas.microsoft.com/office/drawing/2014/main" id="{EED3F919-08B0-4682-A8D0-A59CA3DDED89}"/>
                </a:ext>
              </a:extLst>
            </p:cNvPr>
            <p:cNvSpPr/>
            <p:nvPr/>
          </p:nvSpPr>
          <p:spPr>
            <a:xfrm>
              <a:off x="4020550" y="1644125"/>
              <a:ext cx="33375" cy="33375"/>
            </a:xfrm>
            <a:custGeom>
              <a:avLst/>
              <a:gdLst/>
              <a:ahLst/>
              <a:cxnLst/>
              <a:rect l="l" t="t" r="r" b="b"/>
              <a:pathLst>
                <a:path w="1335" h="1335" extrusionOk="0">
                  <a:moveTo>
                    <a:pt x="667" y="0"/>
                  </a:moveTo>
                  <a:cubicBezTo>
                    <a:pt x="300" y="0"/>
                    <a:pt x="0" y="300"/>
                    <a:pt x="0" y="667"/>
                  </a:cubicBezTo>
                  <a:cubicBezTo>
                    <a:pt x="0" y="1034"/>
                    <a:pt x="300" y="1335"/>
                    <a:pt x="667" y="1335"/>
                  </a:cubicBezTo>
                  <a:cubicBezTo>
                    <a:pt x="1034" y="1335"/>
                    <a:pt x="1334" y="1034"/>
                    <a:pt x="1334" y="667"/>
                  </a:cubicBezTo>
                  <a:cubicBezTo>
                    <a:pt x="1334" y="300"/>
                    <a:pt x="1034" y="0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652;p91">
              <a:extLst>
                <a:ext uri="{FF2B5EF4-FFF2-40B4-BE49-F238E27FC236}">
                  <a16:creationId xmlns:a16="http://schemas.microsoft.com/office/drawing/2014/main" id="{5F0F6C33-58FA-479C-9EF8-CAC320D9E5DE}"/>
                </a:ext>
              </a:extLst>
            </p:cNvPr>
            <p:cNvSpPr/>
            <p:nvPr/>
          </p:nvSpPr>
          <p:spPr>
            <a:xfrm>
              <a:off x="4260725" y="2313650"/>
              <a:ext cx="38375" cy="33500"/>
            </a:xfrm>
            <a:custGeom>
              <a:avLst/>
              <a:gdLst/>
              <a:ahLst/>
              <a:cxnLst/>
              <a:rect l="l" t="t" r="r" b="b"/>
              <a:pathLst>
                <a:path w="1535" h="1340" extrusionOk="0">
                  <a:moveTo>
                    <a:pt x="647" y="0"/>
                  </a:moveTo>
                  <a:cubicBezTo>
                    <a:pt x="317" y="0"/>
                    <a:pt x="0" y="268"/>
                    <a:pt x="0" y="672"/>
                  </a:cubicBezTo>
                  <a:cubicBezTo>
                    <a:pt x="0" y="1039"/>
                    <a:pt x="300" y="1339"/>
                    <a:pt x="667" y="1339"/>
                  </a:cubicBezTo>
                  <a:cubicBezTo>
                    <a:pt x="1234" y="1339"/>
                    <a:pt x="1534" y="606"/>
                    <a:pt x="1101" y="205"/>
                  </a:cubicBezTo>
                  <a:cubicBezTo>
                    <a:pt x="970" y="63"/>
                    <a:pt x="807" y="0"/>
                    <a:pt x="6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653;p91">
              <a:extLst>
                <a:ext uri="{FF2B5EF4-FFF2-40B4-BE49-F238E27FC236}">
                  <a16:creationId xmlns:a16="http://schemas.microsoft.com/office/drawing/2014/main" id="{82D457C9-00A1-40FB-A58A-7537CF78315D}"/>
                </a:ext>
              </a:extLst>
            </p:cNvPr>
            <p:cNvSpPr/>
            <p:nvPr/>
          </p:nvSpPr>
          <p:spPr>
            <a:xfrm>
              <a:off x="4076425" y="2207850"/>
              <a:ext cx="32550" cy="32550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67" y="1"/>
                  </a:moveTo>
                  <a:cubicBezTo>
                    <a:pt x="300" y="1"/>
                    <a:pt x="0" y="268"/>
                    <a:pt x="0" y="635"/>
                  </a:cubicBezTo>
                  <a:cubicBezTo>
                    <a:pt x="0" y="1001"/>
                    <a:pt x="300" y="1302"/>
                    <a:pt x="667" y="1302"/>
                  </a:cubicBezTo>
                  <a:cubicBezTo>
                    <a:pt x="1034" y="1302"/>
                    <a:pt x="1301" y="1001"/>
                    <a:pt x="1301" y="635"/>
                  </a:cubicBezTo>
                  <a:cubicBezTo>
                    <a:pt x="1301" y="268"/>
                    <a:pt x="1034" y="1"/>
                    <a:pt x="6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654;p91">
              <a:extLst>
                <a:ext uri="{FF2B5EF4-FFF2-40B4-BE49-F238E27FC236}">
                  <a16:creationId xmlns:a16="http://schemas.microsoft.com/office/drawing/2014/main" id="{519DA3FF-4DF5-4D10-903F-E3D613E33D48}"/>
                </a:ext>
              </a:extLst>
            </p:cNvPr>
            <p:cNvSpPr/>
            <p:nvPr/>
          </p:nvSpPr>
          <p:spPr>
            <a:xfrm>
              <a:off x="4597625" y="1764075"/>
              <a:ext cx="39225" cy="33500"/>
            </a:xfrm>
            <a:custGeom>
              <a:avLst/>
              <a:gdLst/>
              <a:ahLst/>
              <a:cxnLst/>
              <a:rect l="l" t="t" r="r" b="b"/>
              <a:pathLst>
                <a:path w="1569" h="1340" extrusionOk="0">
                  <a:moveTo>
                    <a:pt x="672" y="1"/>
                  </a:moveTo>
                  <a:cubicBezTo>
                    <a:pt x="333" y="1"/>
                    <a:pt x="0" y="269"/>
                    <a:pt x="0" y="673"/>
                  </a:cubicBezTo>
                  <a:cubicBezTo>
                    <a:pt x="0" y="1040"/>
                    <a:pt x="301" y="1340"/>
                    <a:pt x="667" y="1340"/>
                  </a:cubicBezTo>
                  <a:cubicBezTo>
                    <a:pt x="1268" y="1340"/>
                    <a:pt x="1568" y="639"/>
                    <a:pt x="1134" y="206"/>
                  </a:cubicBezTo>
                  <a:cubicBezTo>
                    <a:pt x="1004" y="64"/>
                    <a:pt x="837" y="1"/>
                    <a:pt x="6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655;p91">
              <a:extLst>
                <a:ext uri="{FF2B5EF4-FFF2-40B4-BE49-F238E27FC236}">
                  <a16:creationId xmlns:a16="http://schemas.microsoft.com/office/drawing/2014/main" id="{2E92DCE4-41D8-4BFA-AA53-D99E15E7E984}"/>
                </a:ext>
              </a:extLst>
            </p:cNvPr>
            <p:cNvSpPr/>
            <p:nvPr/>
          </p:nvSpPr>
          <p:spPr>
            <a:xfrm>
              <a:off x="4198175" y="2207850"/>
              <a:ext cx="32550" cy="32550"/>
            </a:xfrm>
            <a:custGeom>
              <a:avLst/>
              <a:gdLst/>
              <a:ahLst/>
              <a:cxnLst/>
              <a:rect l="l" t="t" r="r" b="b"/>
              <a:pathLst>
                <a:path w="1302" h="1302" extrusionOk="0">
                  <a:moveTo>
                    <a:pt x="634" y="1"/>
                  </a:moveTo>
                  <a:cubicBezTo>
                    <a:pt x="267" y="1"/>
                    <a:pt x="0" y="268"/>
                    <a:pt x="0" y="635"/>
                  </a:cubicBezTo>
                  <a:cubicBezTo>
                    <a:pt x="0" y="1001"/>
                    <a:pt x="267" y="1302"/>
                    <a:pt x="634" y="1302"/>
                  </a:cubicBezTo>
                  <a:cubicBezTo>
                    <a:pt x="1001" y="1302"/>
                    <a:pt x="1301" y="1001"/>
                    <a:pt x="1301" y="635"/>
                  </a:cubicBezTo>
                  <a:cubicBezTo>
                    <a:pt x="1301" y="268"/>
                    <a:pt x="1001" y="1"/>
                    <a:pt x="6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656;p91">
              <a:extLst>
                <a:ext uri="{FF2B5EF4-FFF2-40B4-BE49-F238E27FC236}">
                  <a16:creationId xmlns:a16="http://schemas.microsoft.com/office/drawing/2014/main" id="{F2B3EBCC-1089-457A-A356-651E46485CBD}"/>
                </a:ext>
              </a:extLst>
            </p:cNvPr>
            <p:cNvSpPr/>
            <p:nvPr/>
          </p:nvSpPr>
          <p:spPr>
            <a:xfrm>
              <a:off x="4462525" y="1764075"/>
              <a:ext cx="38375" cy="33500"/>
            </a:xfrm>
            <a:custGeom>
              <a:avLst/>
              <a:gdLst/>
              <a:ahLst/>
              <a:cxnLst/>
              <a:rect l="l" t="t" r="r" b="b"/>
              <a:pathLst>
                <a:path w="1535" h="1340" extrusionOk="0">
                  <a:moveTo>
                    <a:pt x="657" y="1"/>
                  </a:moveTo>
                  <a:cubicBezTo>
                    <a:pt x="318" y="1"/>
                    <a:pt x="0" y="269"/>
                    <a:pt x="0" y="673"/>
                  </a:cubicBezTo>
                  <a:cubicBezTo>
                    <a:pt x="0" y="1040"/>
                    <a:pt x="301" y="1340"/>
                    <a:pt x="668" y="1340"/>
                  </a:cubicBezTo>
                  <a:cubicBezTo>
                    <a:pt x="1268" y="1340"/>
                    <a:pt x="1535" y="606"/>
                    <a:pt x="1135" y="206"/>
                  </a:cubicBezTo>
                  <a:cubicBezTo>
                    <a:pt x="993" y="64"/>
                    <a:pt x="822" y="1"/>
                    <a:pt x="6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657;p91">
              <a:extLst>
                <a:ext uri="{FF2B5EF4-FFF2-40B4-BE49-F238E27FC236}">
                  <a16:creationId xmlns:a16="http://schemas.microsoft.com/office/drawing/2014/main" id="{9A707AE9-A485-4290-84D5-CA2A9F6A6A69}"/>
                </a:ext>
              </a:extLst>
            </p:cNvPr>
            <p:cNvSpPr/>
            <p:nvPr/>
          </p:nvSpPr>
          <p:spPr>
            <a:xfrm>
              <a:off x="4276825" y="2080150"/>
              <a:ext cx="38950" cy="33500"/>
            </a:xfrm>
            <a:custGeom>
              <a:avLst/>
              <a:gdLst/>
              <a:ahLst/>
              <a:cxnLst/>
              <a:rect l="l" t="t" r="r" b="b"/>
              <a:pathLst>
                <a:path w="1558" h="1340" extrusionOk="0">
                  <a:moveTo>
                    <a:pt x="663" y="0"/>
                  </a:moveTo>
                  <a:cubicBezTo>
                    <a:pt x="326" y="0"/>
                    <a:pt x="1" y="268"/>
                    <a:pt x="23" y="672"/>
                  </a:cubicBezTo>
                  <a:cubicBezTo>
                    <a:pt x="23" y="1039"/>
                    <a:pt x="290" y="1339"/>
                    <a:pt x="657" y="1339"/>
                  </a:cubicBezTo>
                  <a:cubicBezTo>
                    <a:pt x="1257" y="1339"/>
                    <a:pt x="1558" y="639"/>
                    <a:pt x="1124" y="205"/>
                  </a:cubicBezTo>
                  <a:cubicBezTo>
                    <a:pt x="993" y="63"/>
                    <a:pt x="826" y="0"/>
                    <a:pt x="6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658;p91">
              <a:extLst>
                <a:ext uri="{FF2B5EF4-FFF2-40B4-BE49-F238E27FC236}">
                  <a16:creationId xmlns:a16="http://schemas.microsoft.com/office/drawing/2014/main" id="{FEFD9B6B-94A8-4AE6-83AF-22D31640D7A8}"/>
                </a:ext>
              </a:extLst>
            </p:cNvPr>
            <p:cNvSpPr/>
            <p:nvPr/>
          </p:nvSpPr>
          <p:spPr>
            <a:xfrm>
              <a:off x="4479200" y="1780875"/>
              <a:ext cx="135125" cy="25"/>
            </a:xfrm>
            <a:custGeom>
              <a:avLst/>
              <a:gdLst/>
              <a:ahLst/>
              <a:cxnLst/>
              <a:rect l="l" t="t" r="r" b="b"/>
              <a:pathLst>
                <a:path w="5405" h="1" fill="none" extrusionOk="0">
                  <a:moveTo>
                    <a:pt x="1" y="1"/>
                  </a:moveTo>
                  <a:lnTo>
                    <a:pt x="5404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659;p91">
              <a:extLst>
                <a:ext uri="{FF2B5EF4-FFF2-40B4-BE49-F238E27FC236}">
                  <a16:creationId xmlns:a16="http://schemas.microsoft.com/office/drawing/2014/main" id="{10615F7E-C7FB-48AE-9854-F943C2C675AC}"/>
                </a:ext>
              </a:extLst>
            </p:cNvPr>
            <p:cNvSpPr/>
            <p:nvPr/>
          </p:nvSpPr>
          <p:spPr>
            <a:xfrm>
              <a:off x="4214025" y="2096950"/>
              <a:ext cx="79225" cy="126775"/>
            </a:xfrm>
            <a:custGeom>
              <a:avLst/>
              <a:gdLst/>
              <a:ahLst/>
              <a:cxnLst/>
              <a:rect l="l" t="t" r="r" b="b"/>
              <a:pathLst>
                <a:path w="3169" h="5071" fill="none" extrusionOk="0">
                  <a:moveTo>
                    <a:pt x="3169" y="0"/>
                  </a:moveTo>
                  <a:lnTo>
                    <a:pt x="0" y="507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660;p91">
              <a:extLst>
                <a:ext uri="{FF2B5EF4-FFF2-40B4-BE49-F238E27FC236}">
                  <a16:creationId xmlns:a16="http://schemas.microsoft.com/office/drawing/2014/main" id="{18E33E30-6E66-481E-8095-D9166E697472}"/>
                </a:ext>
              </a:extLst>
            </p:cNvPr>
            <p:cNvSpPr/>
            <p:nvPr/>
          </p:nvSpPr>
          <p:spPr>
            <a:xfrm>
              <a:off x="4037225" y="1660800"/>
              <a:ext cx="71750" cy="116775"/>
            </a:xfrm>
            <a:custGeom>
              <a:avLst/>
              <a:gdLst/>
              <a:ahLst/>
              <a:cxnLst/>
              <a:rect l="l" t="t" r="r" b="b"/>
              <a:pathLst>
                <a:path w="2870" h="4671" fill="none" extrusionOk="0">
                  <a:moveTo>
                    <a:pt x="2869" y="4670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661;p91">
              <a:extLst>
                <a:ext uri="{FF2B5EF4-FFF2-40B4-BE49-F238E27FC236}">
                  <a16:creationId xmlns:a16="http://schemas.microsoft.com/office/drawing/2014/main" id="{E109A8E0-8E52-4ECD-8A1B-6275CED20018}"/>
                </a:ext>
              </a:extLst>
            </p:cNvPr>
            <p:cNvSpPr/>
            <p:nvPr/>
          </p:nvSpPr>
          <p:spPr>
            <a:xfrm>
              <a:off x="4980400" y="1193800"/>
              <a:ext cx="438675" cy="174325"/>
            </a:xfrm>
            <a:custGeom>
              <a:avLst/>
              <a:gdLst/>
              <a:ahLst/>
              <a:cxnLst/>
              <a:rect l="l" t="t" r="r" b="b"/>
              <a:pathLst>
                <a:path w="17547" h="6973" fill="none" extrusionOk="0">
                  <a:moveTo>
                    <a:pt x="0" y="6605"/>
                  </a:moveTo>
                  <a:cubicBezTo>
                    <a:pt x="1168" y="2669"/>
                    <a:pt x="4804" y="0"/>
                    <a:pt x="8907" y="67"/>
                  </a:cubicBezTo>
                  <a:cubicBezTo>
                    <a:pt x="13010" y="167"/>
                    <a:pt x="16545" y="3003"/>
                    <a:pt x="17546" y="6972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662;p91">
              <a:extLst>
                <a:ext uri="{FF2B5EF4-FFF2-40B4-BE49-F238E27FC236}">
                  <a16:creationId xmlns:a16="http://schemas.microsoft.com/office/drawing/2014/main" id="{9826FFC2-51B0-44F2-830E-54A7453BEB54}"/>
                </a:ext>
              </a:extLst>
            </p:cNvPr>
            <p:cNvSpPr/>
            <p:nvPr/>
          </p:nvSpPr>
          <p:spPr>
            <a:xfrm>
              <a:off x="4970375" y="1423125"/>
              <a:ext cx="201850" cy="226025"/>
            </a:xfrm>
            <a:custGeom>
              <a:avLst/>
              <a:gdLst/>
              <a:ahLst/>
              <a:cxnLst/>
              <a:rect l="l" t="t" r="r" b="b"/>
              <a:pathLst>
                <a:path w="8074" h="9041" fill="none" extrusionOk="0">
                  <a:moveTo>
                    <a:pt x="8073" y="9040"/>
                  </a:moveTo>
                  <a:cubicBezTo>
                    <a:pt x="3470" y="8507"/>
                    <a:pt x="1" y="4604"/>
                    <a:pt x="1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663;p91">
              <a:extLst>
                <a:ext uri="{FF2B5EF4-FFF2-40B4-BE49-F238E27FC236}">
                  <a16:creationId xmlns:a16="http://schemas.microsoft.com/office/drawing/2014/main" id="{FED43D1A-29E2-486D-A0DB-86785C3451FC}"/>
                </a:ext>
              </a:extLst>
            </p:cNvPr>
            <p:cNvSpPr/>
            <p:nvPr/>
          </p:nvSpPr>
          <p:spPr>
            <a:xfrm>
              <a:off x="5198050" y="1423125"/>
              <a:ext cx="227675" cy="226850"/>
            </a:xfrm>
            <a:custGeom>
              <a:avLst/>
              <a:gdLst/>
              <a:ahLst/>
              <a:cxnLst/>
              <a:rect l="l" t="t" r="r" b="b"/>
              <a:pathLst>
                <a:path w="9107" h="9074" fill="none" extrusionOk="0">
                  <a:moveTo>
                    <a:pt x="9107" y="1"/>
                  </a:moveTo>
                  <a:cubicBezTo>
                    <a:pt x="9107" y="5004"/>
                    <a:pt x="5037" y="9074"/>
                    <a:pt x="0" y="9074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664;p91">
              <a:extLst>
                <a:ext uri="{FF2B5EF4-FFF2-40B4-BE49-F238E27FC236}">
                  <a16:creationId xmlns:a16="http://schemas.microsoft.com/office/drawing/2014/main" id="{98F7AEC4-D0FB-46AF-AFEE-257ACAED7F39}"/>
                </a:ext>
              </a:extLst>
            </p:cNvPr>
            <p:cNvSpPr/>
            <p:nvPr/>
          </p:nvSpPr>
          <p:spPr>
            <a:xfrm>
              <a:off x="4824450" y="1269675"/>
              <a:ext cx="754725" cy="322775"/>
            </a:xfrm>
            <a:custGeom>
              <a:avLst/>
              <a:gdLst/>
              <a:ahLst/>
              <a:cxnLst/>
              <a:rect l="l" t="t" r="r" b="b"/>
              <a:pathLst>
                <a:path w="30189" h="12911" fill="none" extrusionOk="0">
                  <a:moveTo>
                    <a:pt x="24551" y="368"/>
                  </a:moveTo>
                  <a:cubicBezTo>
                    <a:pt x="27420" y="1"/>
                    <a:pt x="29321" y="201"/>
                    <a:pt x="29622" y="1068"/>
                  </a:cubicBezTo>
                  <a:cubicBezTo>
                    <a:pt x="30189" y="2736"/>
                    <a:pt x="24118" y="6405"/>
                    <a:pt x="16012" y="9207"/>
                  </a:cubicBezTo>
                  <a:cubicBezTo>
                    <a:pt x="7939" y="12009"/>
                    <a:pt x="901" y="12910"/>
                    <a:pt x="301" y="11209"/>
                  </a:cubicBezTo>
                  <a:cubicBezTo>
                    <a:pt x="0" y="10308"/>
                    <a:pt x="1568" y="8841"/>
                    <a:pt x="4370" y="7239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665;p91">
              <a:extLst>
                <a:ext uri="{FF2B5EF4-FFF2-40B4-BE49-F238E27FC236}">
                  <a16:creationId xmlns:a16="http://schemas.microsoft.com/office/drawing/2014/main" id="{3DF1D4C9-ECDE-4AD1-99A0-DFE47FF16537}"/>
                </a:ext>
              </a:extLst>
            </p:cNvPr>
            <p:cNvSpPr/>
            <p:nvPr/>
          </p:nvSpPr>
          <p:spPr>
            <a:xfrm>
              <a:off x="4143975" y="1122925"/>
              <a:ext cx="140950" cy="134275"/>
            </a:xfrm>
            <a:custGeom>
              <a:avLst/>
              <a:gdLst/>
              <a:ahLst/>
              <a:cxnLst/>
              <a:rect l="l" t="t" r="r" b="b"/>
              <a:pathLst>
                <a:path w="5638" h="5371" fill="none" extrusionOk="0">
                  <a:moveTo>
                    <a:pt x="2802" y="0"/>
                  </a:moveTo>
                  <a:lnTo>
                    <a:pt x="3703" y="1768"/>
                  </a:lnTo>
                  <a:lnTo>
                    <a:pt x="5637" y="2068"/>
                  </a:lnTo>
                  <a:lnTo>
                    <a:pt x="4236" y="3436"/>
                  </a:lnTo>
                  <a:lnTo>
                    <a:pt x="4570" y="5371"/>
                  </a:lnTo>
                  <a:lnTo>
                    <a:pt x="2802" y="4470"/>
                  </a:lnTo>
                  <a:lnTo>
                    <a:pt x="1067" y="5371"/>
                  </a:lnTo>
                  <a:lnTo>
                    <a:pt x="1401" y="3436"/>
                  </a:lnTo>
                  <a:lnTo>
                    <a:pt x="0" y="2068"/>
                  </a:lnTo>
                  <a:lnTo>
                    <a:pt x="1935" y="1768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666;p91">
              <a:extLst>
                <a:ext uri="{FF2B5EF4-FFF2-40B4-BE49-F238E27FC236}">
                  <a16:creationId xmlns:a16="http://schemas.microsoft.com/office/drawing/2014/main" id="{C801F470-B185-47C0-8895-3D95A671C9A3}"/>
                </a:ext>
              </a:extLst>
            </p:cNvPr>
            <p:cNvSpPr/>
            <p:nvPr/>
          </p:nvSpPr>
          <p:spPr>
            <a:xfrm>
              <a:off x="5848525" y="2553100"/>
              <a:ext cx="215175" cy="215175"/>
            </a:xfrm>
            <a:custGeom>
              <a:avLst/>
              <a:gdLst/>
              <a:ahLst/>
              <a:cxnLst/>
              <a:rect l="l" t="t" r="r" b="b"/>
              <a:pathLst>
                <a:path w="8607" h="8607" fill="none" extrusionOk="0">
                  <a:moveTo>
                    <a:pt x="7906" y="6772"/>
                  </a:moveTo>
                  <a:lnTo>
                    <a:pt x="8540" y="5338"/>
                  </a:lnTo>
                  <a:lnTo>
                    <a:pt x="7505" y="4771"/>
                  </a:lnTo>
                  <a:cubicBezTo>
                    <a:pt x="7539" y="4504"/>
                    <a:pt x="7572" y="4237"/>
                    <a:pt x="7539" y="4003"/>
                  </a:cubicBezTo>
                  <a:lnTo>
                    <a:pt x="8606" y="3470"/>
                  </a:lnTo>
                  <a:lnTo>
                    <a:pt x="8039" y="2002"/>
                  </a:lnTo>
                  <a:lnTo>
                    <a:pt x="6905" y="2336"/>
                  </a:lnTo>
                  <a:cubicBezTo>
                    <a:pt x="6738" y="2135"/>
                    <a:pt x="6571" y="1935"/>
                    <a:pt x="6371" y="1802"/>
                  </a:cubicBezTo>
                  <a:lnTo>
                    <a:pt x="6772" y="668"/>
                  </a:lnTo>
                  <a:lnTo>
                    <a:pt x="5337" y="34"/>
                  </a:lnTo>
                  <a:lnTo>
                    <a:pt x="4770" y="1068"/>
                  </a:lnTo>
                  <a:cubicBezTo>
                    <a:pt x="4503" y="1035"/>
                    <a:pt x="4236" y="1035"/>
                    <a:pt x="4003" y="1068"/>
                  </a:cubicBezTo>
                  <a:lnTo>
                    <a:pt x="3469" y="1"/>
                  </a:lnTo>
                  <a:lnTo>
                    <a:pt x="2002" y="568"/>
                  </a:lnTo>
                  <a:lnTo>
                    <a:pt x="2335" y="1702"/>
                  </a:lnTo>
                  <a:cubicBezTo>
                    <a:pt x="2135" y="1869"/>
                    <a:pt x="1935" y="2035"/>
                    <a:pt x="1801" y="2236"/>
                  </a:cubicBezTo>
                  <a:lnTo>
                    <a:pt x="667" y="1835"/>
                  </a:lnTo>
                  <a:lnTo>
                    <a:pt x="67" y="3270"/>
                  </a:lnTo>
                  <a:lnTo>
                    <a:pt x="1101" y="3837"/>
                  </a:lnTo>
                  <a:cubicBezTo>
                    <a:pt x="1034" y="4070"/>
                    <a:pt x="1034" y="4337"/>
                    <a:pt x="1068" y="4604"/>
                  </a:cubicBezTo>
                  <a:lnTo>
                    <a:pt x="0" y="5104"/>
                  </a:lnTo>
                  <a:lnTo>
                    <a:pt x="567" y="6572"/>
                  </a:lnTo>
                  <a:lnTo>
                    <a:pt x="1701" y="6238"/>
                  </a:lnTo>
                  <a:cubicBezTo>
                    <a:pt x="1835" y="6439"/>
                    <a:pt x="2035" y="6639"/>
                    <a:pt x="2235" y="6805"/>
                  </a:cubicBezTo>
                  <a:lnTo>
                    <a:pt x="1835" y="7906"/>
                  </a:lnTo>
                  <a:lnTo>
                    <a:pt x="3269" y="8540"/>
                  </a:lnTo>
                  <a:lnTo>
                    <a:pt x="3836" y="7506"/>
                  </a:lnTo>
                  <a:cubicBezTo>
                    <a:pt x="4103" y="7539"/>
                    <a:pt x="4337" y="7573"/>
                    <a:pt x="4603" y="7539"/>
                  </a:cubicBezTo>
                  <a:lnTo>
                    <a:pt x="5137" y="8607"/>
                  </a:lnTo>
                  <a:lnTo>
                    <a:pt x="6571" y="8040"/>
                  </a:lnTo>
                  <a:lnTo>
                    <a:pt x="6271" y="6906"/>
                  </a:lnTo>
                  <a:cubicBezTo>
                    <a:pt x="6471" y="6739"/>
                    <a:pt x="6638" y="6572"/>
                    <a:pt x="6805" y="6372"/>
                  </a:cubicBezTo>
                  <a:close/>
                  <a:moveTo>
                    <a:pt x="3536" y="5972"/>
                  </a:moveTo>
                  <a:cubicBezTo>
                    <a:pt x="2068" y="5304"/>
                    <a:pt x="2135" y="3170"/>
                    <a:pt x="3636" y="2602"/>
                  </a:cubicBezTo>
                  <a:cubicBezTo>
                    <a:pt x="5137" y="2002"/>
                    <a:pt x="6605" y="3536"/>
                    <a:pt x="5971" y="5038"/>
                  </a:cubicBezTo>
                  <a:cubicBezTo>
                    <a:pt x="5537" y="5938"/>
                    <a:pt x="4470" y="6372"/>
                    <a:pt x="3536" y="5972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667;p91">
              <a:extLst>
                <a:ext uri="{FF2B5EF4-FFF2-40B4-BE49-F238E27FC236}">
                  <a16:creationId xmlns:a16="http://schemas.microsoft.com/office/drawing/2014/main" id="{5E118E8B-B7EC-4950-852A-6A188A3C68DA}"/>
                </a:ext>
              </a:extLst>
            </p:cNvPr>
            <p:cNvSpPr/>
            <p:nvPr/>
          </p:nvSpPr>
          <p:spPr>
            <a:xfrm>
              <a:off x="5586650" y="2675700"/>
              <a:ext cx="292750" cy="292725"/>
            </a:xfrm>
            <a:custGeom>
              <a:avLst/>
              <a:gdLst/>
              <a:ahLst/>
              <a:cxnLst/>
              <a:rect l="l" t="t" r="r" b="b"/>
              <a:pathLst>
                <a:path w="11710" h="11709" fill="none" extrusionOk="0">
                  <a:moveTo>
                    <a:pt x="10775" y="9207"/>
                  </a:moveTo>
                  <a:lnTo>
                    <a:pt x="11643" y="7272"/>
                  </a:lnTo>
                  <a:lnTo>
                    <a:pt x="10242" y="6505"/>
                  </a:lnTo>
                  <a:cubicBezTo>
                    <a:pt x="10275" y="6138"/>
                    <a:pt x="10275" y="5804"/>
                    <a:pt x="10242" y="5471"/>
                  </a:cubicBezTo>
                  <a:lnTo>
                    <a:pt x="11709" y="4770"/>
                  </a:lnTo>
                  <a:lnTo>
                    <a:pt x="10942" y="2769"/>
                  </a:lnTo>
                  <a:lnTo>
                    <a:pt x="9408" y="3202"/>
                  </a:lnTo>
                  <a:cubicBezTo>
                    <a:pt x="9207" y="2936"/>
                    <a:pt x="8974" y="2669"/>
                    <a:pt x="8707" y="2469"/>
                  </a:cubicBezTo>
                  <a:lnTo>
                    <a:pt x="9207" y="934"/>
                  </a:lnTo>
                  <a:lnTo>
                    <a:pt x="7239" y="67"/>
                  </a:lnTo>
                  <a:lnTo>
                    <a:pt x="6472" y="1468"/>
                  </a:lnTo>
                  <a:cubicBezTo>
                    <a:pt x="6139" y="1434"/>
                    <a:pt x="5805" y="1401"/>
                    <a:pt x="5438" y="1434"/>
                  </a:cubicBezTo>
                  <a:lnTo>
                    <a:pt x="4738" y="0"/>
                  </a:lnTo>
                  <a:lnTo>
                    <a:pt x="2736" y="767"/>
                  </a:lnTo>
                  <a:lnTo>
                    <a:pt x="3203" y="2302"/>
                  </a:lnTo>
                  <a:cubicBezTo>
                    <a:pt x="2936" y="2502"/>
                    <a:pt x="2669" y="2735"/>
                    <a:pt x="2436" y="3036"/>
                  </a:cubicBezTo>
                  <a:lnTo>
                    <a:pt x="935" y="2502"/>
                  </a:lnTo>
                  <a:lnTo>
                    <a:pt x="68" y="4470"/>
                  </a:lnTo>
                  <a:lnTo>
                    <a:pt x="1469" y="5237"/>
                  </a:lnTo>
                  <a:cubicBezTo>
                    <a:pt x="1435" y="5571"/>
                    <a:pt x="1402" y="5938"/>
                    <a:pt x="1435" y="6271"/>
                  </a:cubicBezTo>
                  <a:lnTo>
                    <a:pt x="1" y="6972"/>
                  </a:lnTo>
                  <a:lnTo>
                    <a:pt x="768" y="8973"/>
                  </a:lnTo>
                  <a:lnTo>
                    <a:pt x="2303" y="8506"/>
                  </a:lnTo>
                  <a:cubicBezTo>
                    <a:pt x="2503" y="8806"/>
                    <a:pt x="2770" y="9040"/>
                    <a:pt x="3036" y="9273"/>
                  </a:cubicBezTo>
                  <a:lnTo>
                    <a:pt x="2503" y="10775"/>
                  </a:lnTo>
                  <a:lnTo>
                    <a:pt x="4437" y="11642"/>
                  </a:lnTo>
                  <a:lnTo>
                    <a:pt x="5205" y="10241"/>
                  </a:lnTo>
                  <a:cubicBezTo>
                    <a:pt x="5572" y="10308"/>
                    <a:pt x="5905" y="10308"/>
                    <a:pt x="6239" y="10274"/>
                  </a:cubicBezTo>
                  <a:lnTo>
                    <a:pt x="6939" y="11709"/>
                  </a:lnTo>
                  <a:lnTo>
                    <a:pt x="8941" y="10941"/>
                  </a:lnTo>
                  <a:lnTo>
                    <a:pt x="8507" y="9407"/>
                  </a:lnTo>
                  <a:cubicBezTo>
                    <a:pt x="8774" y="9207"/>
                    <a:pt x="9041" y="8973"/>
                    <a:pt x="9241" y="8706"/>
                  </a:cubicBezTo>
                  <a:close/>
                  <a:moveTo>
                    <a:pt x="4838" y="8139"/>
                  </a:moveTo>
                  <a:cubicBezTo>
                    <a:pt x="2836" y="7239"/>
                    <a:pt x="2903" y="4337"/>
                    <a:pt x="4971" y="3536"/>
                  </a:cubicBezTo>
                  <a:cubicBezTo>
                    <a:pt x="7039" y="2769"/>
                    <a:pt x="9007" y="4870"/>
                    <a:pt x="8107" y="6872"/>
                  </a:cubicBezTo>
                  <a:cubicBezTo>
                    <a:pt x="7540" y="8139"/>
                    <a:pt x="6105" y="8673"/>
                    <a:pt x="4838" y="8139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668;p91">
              <a:extLst>
                <a:ext uri="{FF2B5EF4-FFF2-40B4-BE49-F238E27FC236}">
                  <a16:creationId xmlns:a16="http://schemas.microsoft.com/office/drawing/2014/main" id="{683BA90F-5CC8-4379-B0C2-312C126060A0}"/>
                </a:ext>
              </a:extLst>
            </p:cNvPr>
            <p:cNvSpPr/>
            <p:nvPr/>
          </p:nvSpPr>
          <p:spPr>
            <a:xfrm>
              <a:off x="2412725" y="1480525"/>
              <a:ext cx="1400200" cy="1314850"/>
            </a:xfrm>
            <a:custGeom>
              <a:avLst/>
              <a:gdLst/>
              <a:ahLst/>
              <a:cxnLst/>
              <a:rect l="l" t="t" r="r" b="b"/>
              <a:pathLst>
                <a:path w="56008" h="52594" extrusionOk="0">
                  <a:moveTo>
                    <a:pt x="28093" y="1"/>
                  </a:moveTo>
                  <a:cubicBezTo>
                    <a:pt x="26509" y="1"/>
                    <a:pt x="24911" y="145"/>
                    <a:pt x="23317" y="440"/>
                  </a:cubicBezTo>
                  <a:cubicBezTo>
                    <a:pt x="13410" y="2241"/>
                    <a:pt x="5404" y="9546"/>
                    <a:pt x="2703" y="19220"/>
                  </a:cubicBezTo>
                  <a:cubicBezTo>
                    <a:pt x="1" y="28927"/>
                    <a:pt x="3069" y="39334"/>
                    <a:pt x="10608" y="46006"/>
                  </a:cubicBezTo>
                  <a:cubicBezTo>
                    <a:pt x="10642" y="46039"/>
                    <a:pt x="10675" y="46073"/>
                    <a:pt x="10708" y="46073"/>
                  </a:cubicBezTo>
                  <a:cubicBezTo>
                    <a:pt x="11275" y="46573"/>
                    <a:pt x="11876" y="47073"/>
                    <a:pt x="12476" y="47507"/>
                  </a:cubicBezTo>
                  <a:cubicBezTo>
                    <a:pt x="12977" y="47874"/>
                    <a:pt x="13510" y="48241"/>
                    <a:pt x="14077" y="48574"/>
                  </a:cubicBezTo>
                  <a:cubicBezTo>
                    <a:pt x="14611" y="48908"/>
                    <a:pt x="15178" y="49241"/>
                    <a:pt x="15745" y="49542"/>
                  </a:cubicBezTo>
                  <a:cubicBezTo>
                    <a:pt x="19647" y="51604"/>
                    <a:pt x="23857" y="52593"/>
                    <a:pt x="28019" y="52593"/>
                  </a:cubicBezTo>
                  <a:cubicBezTo>
                    <a:pt x="36241" y="52593"/>
                    <a:pt x="44276" y="48734"/>
                    <a:pt x="49369" y="41669"/>
                  </a:cubicBezTo>
                  <a:cubicBezTo>
                    <a:pt x="50070" y="40669"/>
                    <a:pt x="50703" y="39635"/>
                    <a:pt x="51271" y="38534"/>
                  </a:cubicBezTo>
                  <a:lnTo>
                    <a:pt x="51304" y="38567"/>
                  </a:lnTo>
                  <a:cubicBezTo>
                    <a:pt x="56007" y="29661"/>
                    <a:pt x="55207" y="18853"/>
                    <a:pt x="49236" y="10747"/>
                  </a:cubicBezTo>
                  <a:cubicBezTo>
                    <a:pt x="44226" y="3918"/>
                    <a:pt x="36350" y="1"/>
                    <a:pt x="28093" y="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669;p91">
              <a:extLst>
                <a:ext uri="{FF2B5EF4-FFF2-40B4-BE49-F238E27FC236}">
                  <a16:creationId xmlns:a16="http://schemas.microsoft.com/office/drawing/2014/main" id="{E457442F-DB47-479F-A646-41DC10BEB620}"/>
                </a:ext>
              </a:extLst>
            </p:cNvPr>
            <p:cNvSpPr/>
            <p:nvPr/>
          </p:nvSpPr>
          <p:spPr>
            <a:xfrm>
              <a:off x="3374250" y="1834125"/>
              <a:ext cx="422000" cy="688150"/>
            </a:xfrm>
            <a:custGeom>
              <a:avLst/>
              <a:gdLst/>
              <a:ahLst/>
              <a:cxnLst/>
              <a:rect l="l" t="t" r="r" b="b"/>
              <a:pathLst>
                <a:path w="16880" h="27526" extrusionOk="0">
                  <a:moveTo>
                    <a:pt x="10551" y="1"/>
                  </a:moveTo>
                  <a:cubicBezTo>
                    <a:pt x="8513" y="1"/>
                    <a:pt x="7528" y="2278"/>
                    <a:pt x="7939" y="2307"/>
                  </a:cubicBezTo>
                  <a:cubicBezTo>
                    <a:pt x="8373" y="2341"/>
                    <a:pt x="8707" y="3642"/>
                    <a:pt x="7773" y="4275"/>
                  </a:cubicBezTo>
                  <a:cubicBezTo>
                    <a:pt x="6839" y="4943"/>
                    <a:pt x="4637" y="4709"/>
                    <a:pt x="4770" y="5343"/>
                  </a:cubicBezTo>
                  <a:cubicBezTo>
                    <a:pt x="4937" y="6010"/>
                    <a:pt x="6005" y="7645"/>
                    <a:pt x="6005" y="7645"/>
                  </a:cubicBezTo>
                  <a:cubicBezTo>
                    <a:pt x="6005" y="7645"/>
                    <a:pt x="6379" y="7464"/>
                    <a:pt x="6726" y="7464"/>
                  </a:cubicBezTo>
                  <a:cubicBezTo>
                    <a:pt x="6937" y="7464"/>
                    <a:pt x="7138" y="7530"/>
                    <a:pt x="7239" y="7745"/>
                  </a:cubicBezTo>
                  <a:cubicBezTo>
                    <a:pt x="7506" y="8312"/>
                    <a:pt x="7839" y="9813"/>
                    <a:pt x="7139" y="10113"/>
                  </a:cubicBezTo>
                  <a:cubicBezTo>
                    <a:pt x="6739" y="10280"/>
                    <a:pt x="6505" y="10713"/>
                    <a:pt x="6572" y="11147"/>
                  </a:cubicBezTo>
                  <a:lnTo>
                    <a:pt x="4470" y="11014"/>
                  </a:lnTo>
                  <a:lnTo>
                    <a:pt x="4137" y="12581"/>
                  </a:lnTo>
                  <a:lnTo>
                    <a:pt x="2836" y="13649"/>
                  </a:lnTo>
                  <a:lnTo>
                    <a:pt x="2135" y="13315"/>
                  </a:lnTo>
                  <a:cubicBezTo>
                    <a:pt x="2135" y="13315"/>
                    <a:pt x="1781" y="12371"/>
                    <a:pt x="1345" y="12371"/>
                  </a:cubicBezTo>
                  <a:cubicBezTo>
                    <a:pt x="1213" y="12371"/>
                    <a:pt x="1074" y="12457"/>
                    <a:pt x="934" y="12681"/>
                  </a:cubicBezTo>
                  <a:lnTo>
                    <a:pt x="367" y="13615"/>
                  </a:lnTo>
                  <a:lnTo>
                    <a:pt x="0" y="14483"/>
                  </a:lnTo>
                  <a:cubicBezTo>
                    <a:pt x="0" y="14483"/>
                    <a:pt x="1501" y="14816"/>
                    <a:pt x="1868" y="15483"/>
                  </a:cubicBezTo>
                  <a:lnTo>
                    <a:pt x="2269" y="16151"/>
                  </a:lnTo>
                  <a:lnTo>
                    <a:pt x="5538" y="17051"/>
                  </a:lnTo>
                  <a:lnTo>
                    <a:pt x="5805" y="18019"/>
                  </a:lnTo>
                  <a:lnTo>
                    <a:pt x="6405" y="18319"/>
                  </a:lnTo>
                  <a:lnTo>
                    <a:pt x="6572" y="19987"/>
                  </a:lnTo>
                  <a:lnTo>
                    <a:pt x="7739" y="20587"/>
                  </a:lnTo>
                  <a:lnTo>
                    <a:pt x="9007" y="20687"/>
                  </a:lnTo>
                  <a:lnTo>
                    <a:pt x="10508" y="18619"/>
                  </a:lnTo>
                  <a:cubicBezTo>
                    <a:pt x="10808" y="19186"/>
                    <a:pt x="11075" y="19787"/>
                    <a:pt x="11275" y="20420"/>
                  </a:cubicBezTo>
                  <a:cubicBezTo>
                    <a:pt x="11409" y="20954"/>
                    <a:pt x="11008" y="22288"/>
                    <a:pt x="11008" y="22288"/>
                  </a:cubicBezTo>
                  <a:cubicBezTo>
                    <a:pt x="10775" y="22789"/>
                    <a:pt x="10408" y="23222"/>
                    <a:pt x="9941" y="23556"/>
                  </a:cubicBezTo>
                  <a:cubicBezTo>
                    <a:pt x="9844" y="23607"/>
                    <a:pt x="9743" y="23625"/>
                    <a:pt x="9641" y="23625"/>
                  </a:cubicBezTo>
                  <a:cubicBezTo>
                    <a:pt x="9389" y="23625"/>
                    <a:pt x="9136" y="23513"/>
                    <a:pt x="8957" y="23513"/>
                  </a:cubicBezTo>
                  <a:cubicBezTo>
                    <a:pt x="8785" y="23513"/>
                    <a:pt x="8680" y="23616"/>
                    <a:pt x="8707" y="24023"/>
                  </a:cubicBezTo>
                  <a:lnTo>
                    <a:pt x="8740" y="25024"/>
                  </a:lnTo>
                  <a:lnTo>
                    <a:pt x="8573" y="26158"/>
                  </a:lnTo>
                  <a:lnTo>
                    <a:pt x="9507" y="26625"/>
                  </a:lnTo>
                  <a:lnTo>
                    <a:pt x="10374" y="27092"/>
                  </a:lnTo>
                  <a:lnTo>
                    <a:pt x="10908" y="27525"/>
                  </a:lnTo>
                  <a:cubicBezTo>
                    <a:pt x="11609" y="26525"/>
                    <a:pt x="12242" y="25491"/>
                    <a:pt x="12810" y="24390"/>
                  </a:cubicBezTo>
                  <a:cubicBezTo>
                    <a:pt x="16846" y="16784"/>
                    <a:pt x="16879" y="7678"/>
                    <a:pt x="12910" y="39"/>
                  </a:cubicBezTo>
                  <a:lnTo>
                    <a:pt x="12910" y="39"/>
                  </a:lnTo>
                  <a:cubicBezTo>
                    <a:pt x="12729" y="180"/>
                    <a:pt x="12487" y="272"/>
                    <a:pt x="12171" y="272"/>
                  </a:cubicBezTo>
                  <a:cubicBezTo>
                    <a:pt x="11962" y="272"/>
                    <a:pt x="11720" y="232"/>
                    <a:pt x="11442" y="139"/>
                  </a:cubicBezTo>
                  <a:cubicBezTo>
                    <a:pt x="11126" y="43"/>
                    <a:pt x="10829" y="1"/>
                    <a:pt x="105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670;p91">
              <a:extLst>
                <a:ext uri="{FF2B5EF4-FFF2-40B4-BE49-F238E27FC236}">
                  <a16:creationId xmlns:a16="http://schemas.microsoft.com/office/drawing/2014/main" id="{5D15B989-549B-4B72-A3CF-CBFBCB3B82A2}"/>
                </a:ext>
              </a:extLst>
            </p:cNvPr>
            <p:cNvSpPr/>
            <p:nvPr/>
          </p:nvSpPr>
          <p:spPr>
            <a:xfrm>
              <a:off x="2408550" y="1488175"/>
              <a:ext cx="853150" cy="1190050"/>
            </a:xfrm>
            <a:custGeom>
              <a:avLst/>
              <a:gdLst/>
              <a:ahLst/>
              <a:cxnLst/>
              <a:rect l="l" t="t" r="r" b="b"/>
              <a:pathLst>
                <a:path w="34126" h="47602" extrusionOk="0">
                  <a:moveTo>
                    <a:pt x="24018" y="0"/>
                  </a:moveTo>
                  <a:cubicBezTo>
                    <a:pt x="9774" y="2269"/>
                    <a:pt x="1" y="15578"/>
                    <a:pt x="2136" y="29855"/>
                  </a:cubicBezTo>
                  <a:lnTo>
                    <a:pt x="2503" y="29922"/>
                  </a:lnTo>
                  <a:lnTo>
                    <a:pt x="4170" y="28087"/>
                  </a:lnTo>
                  <a:lnTo>
                    <a:pt x="5672" y="27453"/>
                  </a:lnTo>
                  <a:lnTo>
                    <a:pt x="6739" y="28021"/>
                  </a:lnTo>
                  <a:cubicBezTo>
                    <a:pt x="6784" y="28043"/>
                    <a:pt x="6828" y="28053"/>
                    <a:pt x="6872" y="28053"/>
                  </a:cubicBezTo>
                  <a:cubicBezTo>
                    <a:pt x="7285" y="28053"/>
                    <a:pt x="7640" y="27153"/>
                    <a:pt x="7640" y="27153"/>
                  </a:cubicBezTo>
                  <a:lnTo>
                    <a:pt x="7373" y="26886"/>
                  </a:lnTo>
                  <a:cubicBezTo>
                    <a:pt x="7073" y="26620"/>
                    <a:pt x="7473" y="25085"/>
                    <a:pt x="7473" y="25085"/>
                  </a:cubicBezTo>
                  <a:cubicBezTo>
                    <a:pt x="8307" y="25185"/>
                    <a:pt x="9141" y="25252"/>
                    <a:pt x="9975" y="25252"/>
                  </a:cubicBezTo>
                  <a:cubicBezTo>
                    <a:pt x="10642" y="25185"/>
                    <a:pt x="10942" y="25185"/>
                    <a:pt x="11242" y="24651"/>
                  </a:cubicBezTo>
                  <a:cubicBezTo>
                    <a:pt x="11542" y="24084"/>
                    <a:pt x="11309" y="23951"/>
                    <a:pt x="11309" y="23951"/>
                  </a:cubicBezTo>
                  <a:cubicBezTo>
                    <a:pt x="11542" y="23250"/>
                    <a:pt x="11709" y="22517"/>
                    <a:pt x="11809" y="21783"/>
                  </a:cubicBezTo>
                  <a:cubicBezTo>
                    <a:pt x="11809" y="21631"/>
                    <a:pt x="11859" y="21572"/>
                    <a:pt x="11938" y="21572"/>
                  </a:cubicBezTo>
                  <a:cubicBezTo>
                    <a:pt x="12221" y="21572"/>
                    <a:pt x="12877" y="22350"/>
                    <a:pt x="12877" y="22350"/>
                  </a:cubicBezTo>
                  <a:lnTo>
                    <a:pt x="13410" y="21349"/>
                  </a:lnTo>
                  <a:lnTo>
                    <a:pt x="14611" y="20415"/>
                  </a:lnTo>
                  <a:lnTo>
                    <a:pt x="16146" y="19348"/>
                  </a:lnTo>
                  <a:cubicBezTo>
                    <a:pt x="16146" y="19348"/>
                    <a:pt x="17295" y="19022"/>
                    <a:pt x="18006" y="19022"/>
                  </a:cubicBezTo>
                  <a:cubicBezTo>
                    <a:pt x="18287" y="19022"/>
                    <a:pt x="18500" y="19073"/>
                    <a:pt x="18547" y="19214"/>
                  </a:cubicBezTo>
                  <a:cubicBezTo>
                    <a:pt x="18714" y="19681"/>
                    <a:pt x="19615" y="20082"/>
                    <a:pt x="19615" y="20082"/>
                  </a:cubicBezTo>
                  <a:lnTo>
                    <a:pt x="19248" y="20815"/>
                  </a:lnTo>
                  <a:cubicBezTo>
                    <a:pt x="19248" y="20815"/>
                    <a:pt x="18748" y="22316"/>
                    <a:pt x="18281" y="22650"/>
                  </a:cubicBezTo>
                  <a:cubicBezTo>
                    <a:pt x="17780" y="22950"/>
                    <a:pt x="18481" y="25285"/>
                    <a:pt x="18481" y="25285"/>
                  </a:cubicBezTo>
                  <a:cubicBezTo>
                    <a:pt x="18014" y="25686"/>
                    <a:pt x="17647" y="26153"/>
                    <a:pt x="17313" y="26686"/>
                  </a:cubicBezTo>
                  <a:cubicBezTo>
                    <a:pt x="17013" y="27220"/>
                    <a:pt x="16746" y="27220"/>
                    <a:pt x="16746" y="27220"/>
                  </a:cubicBezTo>
                  <a:lnTo>
                    <a:pt x="15278" y="27020"/>
                  </a:lnTo>
                  <a:cubicBezTo>
                    <a:pt x="15278" y="27020"/>
                    <a:pt x="13611" y="25852"/>
                    <a:pt x="13043" y="25585"/>
                  </a:cubicBezTo>
                  <a:cubicBezTo>
                    <a:pt x="13043" y="25585"/>
                    <a:pt x="12076" y="26620"/>
                    <a:pt x="12176" y="27253"/>
                  </a:cubicBezTo>
                  <a:cubicBezTo>
                    <a:pt x="12276" y="27854"/>
                    <a:pt x="11843" y="27887"/>
                    <a:pt x="11843" y="27887"/>
                  </a:cubicBezTo>
                  <a:lnTo>
                    <a:pt x="13377" y="29288"/>
                  </a:lnTo>
                  <a:lnTo>
                    <a:pt x="13611" y="30155"/>
                  </a:lnTo>
                  <a:lnTo>
                    <a:pt x="14545" y="31390"/>
                  </a:lnTo>
                  <a:lnTo>
                    <a:pt x="14244" y="31957"/>
                  </a:lnTo>
                  <a:lnTo>
                    <a:pt x="13677" y="33024"/>
                  </a:lnTo>
                  <a:lnTo>
                    <a:pt x="13944" y="34158"/>
                  </a:lnTo>
                  <a:lnTo>
                    <a:pt x="14911" y="35526"/>
                  </a:lnTo>
                  <a:lnTo>
                    <a:pt x="15479" y="36727"/>
                  </a:lnTo>
                  <a:lnTo>
                    <a:pt x="16079" y="38695"/>
                  </a:lnTo>
                  <a:lnTo>
                    <a:pt x="16279" y="39762"/>
                  </a:lnTo>
                  <a:lnTo>
                    <a:pt x="18080" y="40563"/>
                  </a:lnTo>
                  <a:lnTo>
                    <a:pt x="18848" y="40163"/>
                  </a:lnTo>
                  <a:lnTo>
                    <a:pt x="20415" y="39329"/>
                  </a:lnTo>
                  <a:lnTo>
                    <a:pt x="21149" y="40763"/>
                  </a:lnTo>
                  <a:lnTo>
                    <a:pt x="21416" y="41497"/>
                  </a:lnTo>
                  <a:lnTo>
                    <a:pt x="20149" y="42664"/>
                  </a:lnTo>
                  <a:lnTo>
                    <a:pt x="20582" y="43632"/>
                  </a:lnTo>
                  <a:lnTo>
                    <a:pt x="20749" y="44699"/>
                  </a:lnTo>
                  <a:lnTo>
                    <a:pt x="20616" y="46133"/>
                  </a:lnTo>
                  <a:lnTo>
                    <a:pt x="20349" y="47034"/>
                  </a:lnTo>
                  <a:lnTo>
                    <a:pt x="21416" y="47601"/>
                  </a:lnTo>
                  <a:lnTo>
                    <a:pt x="23317" y="47334"/>
                  </a:lnTo>
                  <a:lnTo>
                    <a:pt x="23251" y="45867"/>
                  </a:lnTo>
                  <a:cubicBezTo>
                    <a:pt x="23885" y="45500"/>
                    <a:pt x="24552" y="45199"/>
                    <a:pt x="25219" y="44966"/>
                  </a:cubicBezTo>
                  <a:cubicBezTo>
                    <a:pt x="26053" y="44732"/>
                    <a:pt x="25953" y="44732"/>
                    <a:pt x="26953" y="44432"/>
                  </a:cubicBezTo>
                  <a:cubicBezTo>
                    <a:pt x="27954" y="44132"/>
                    <a:pt x="27654" y="44199"/>
                    <a:pt x="28121" y="44032"/>
                  </a:cubicBezTo>
                  <a:cubicBezTo>
                    <a:pt x="28621" y="43899"/>
                    <a:pt x="29088" y="43698"/>
                    <a:pt x="29088" y="43698"/>
                  </a:cubicBezTo>
                  <a:lnTo>
                    <a:pt x="29122" y="42164"/>
                  </a:lnTo>
                  <a:lnTo>
                    <a:pt x="29889" y="39429"/>
                  </a:lnTo>
                  <a:lnTo>
                    <a:pt x="30389" y="39762"/>
                  </a:lnTo>
                  <a:cubicBezTo>
                    <a:pt x="30450" y="39803"/>
                    <a:pt x="30514" y="39821"/>
                    <a:pt x="30580" y="39821"/>
                  </a:cubicBezTo>
                  <a:cubicBezTo>
                    <a:pt x="31050" y="39821"/>
                    <a:pt x="31590" y="38895"/>
                    <a:pt x="31590" y="38895"/>
                  </a:cubicBezTo>
                  <a:lnTo>
                    <a:pt x="31957" y="36827"/>
                  </a:lnTo>
                  <a:lnTo>
                    <a:pt x="30990" y="36326"/>
                  </a:lnTo>
                  <a:cubicBezTo>
                    <a:pt x="30389" y="36193"/>
                    <a:pt x="29822" y="36126"/>
                    <a:pt x="29255" y="36093"/>
                  </a:cubicBezTo>
                  <a:lnTo>
                    <a:pt x="27854" y="35392"/>
                  </a:lnTo>
                  <a:lnTo>
                    <a:pt x="26687" y="33358"/>
                  </a:lnTo>
                  <a:cubicBezTo>
                    <a:pt x="26320" y="32957"/>
                    <a:pt x="25986" y="32490"/>
                    <a:pt x="25719" y="31990"/>
                  </a:cubicBezTo>
                  <a:lnTo>
                    <a:pt x="26253" y="30989"/>
                  </a:lnTo>
                  <a:lnTo>
                    <a:pt x="26920" y="29755"/>
                  </a:lnTo>
                  <a:lnTo>
                    <a:pt x="27587" y="30122"/>
                  </a:lnTo>
                  <a:lnTo>
                    <a:pt x="28221" y="30456"/>
                  </a:lnTo>
                  <a:lnTo>
                    <a:pt x="28888" y="30789"/>
                  </a:lnTo>
                  <a:lnTo>
                    <a:pt x="29956" y="30089"/>
                  </a:lnTo>
                  <a:lnTo>
                    <a:pt x="30556" y="28387"/>
                  </a:lnTo>
                  <a:lnTo>
                    <a:pt x="31390" y="27654"/>
                  </a:lnTo>
                  <a:cubicBezTo>
                    <a:pt x="31507" y="27557"/>
                    <a:pt x="31615" y="27519"/>
                    <a:pt x="31713" y="27519"/>
                  </a:cubicBezTo>
                  <a:cubicBezTo>
                    <a:pt x="32092" y="27519"/>
                    <a:pt x="32324" y="28087"/>
                    <a:pt x="32324" y="28087"/>
                  </a:cubicBezTo>
                  <a:lnTo>
                    <a:pt x="33225" y="26953"/>
                  </a:lnTo>
                  <a:cubicBezTo>
                    <a:pt x="34125" y="25819"/>
                    <a:pt x="33358" y="26353"/>
                    <a:pt x="32891" y="25752"/>
                  </a:cubicBezTo>
                  <a:cubicBezTo>
                    <a:pt x="32691" y="25419"/>
                    <a:pt x="32324" y="25252"/>
                    <a:pt x="31924" y="25252"/>
                  </a:cubicBezTo>
                  <a:lnTo>
                    <a:pt x="30289" y="23284"/>
                  </a:lnTo>
                  <a:lnTo>
                    <a:pt x="29022" y="23751"/>
                  </a:lnTo>
                  <a:lnTo>
                    <a:pt x="28855" y="24385"/>
                  </a:lnTo>
                  <a:cubicBezTo>
                    <a:pt x="28797" y="24557"/>
                    <a:pt x="28773" y="24630"/>
                    <a:pt x="28722" y="24630"/>
                  </a:cubicBezTo>
                  <a:cubicBezTo>
                    <a:pt x="28597" y="24630"/>
                    <a:pt x="28310" y="24174"/>
                    <a:pt x="26953" y="23651"/>
                  </a:cubicBezTo>
                  <a:lnTo>
                    <a:pt x="26353" y="21849"/>
                  </a:lnTo>
                  <a:lnTo>
                    <a:pt x="26720" y="21416"/>
                  </a:lnTo>
                  <a:lnTo>
                    <a:pt x="26820" y="19748"/>
                  </a:lnTo>
                  <a:cubicBezTo>
                    <a:pt x="26820" y="19748"/>
                    <a:pt x="25719" y="19214"/>
                    <a:pt x="24919" y="18781"/>
                  </a:cubicBezTo>
                  <a:cubicBezTo>
                    <a:pt x="24085" y="18347"/>
                    <a:pt x="23885" y="17213"/>
                    <a:pt x="23885" y="17213"/>
                  </a:cubicBezTo>
                  <a:cubicBezTo>
                    <a:pt x="23885" y="16579"/>
                    <a:pt x="24018" y="15979"/>
                    <a:pt x="24251" y="15411"/>
                  </a:cubicBezTo>
                  <a:lnTo>
                    <a:pt x="23851" y="14244"/>
                  </a:lnTo>
                  <a:lnTo>
                    <a:pt x="22317" y="11208"/>
                  </a:lnTo>
                  <a:lnTo>
                    <a:pt x="22584" y="9874"/>
                  </a:lnTo>
                  <a:lnTo>
                    <a:pt x="23451" y="9307"/>
                  </a:lnTo>
                  <a:lnTo>
                    <a:pt x="23818" y="7506"/>
                  </a:lnTo>
                  <a:lnTo>
                    <a:pt x="22150" y="5971"/>
                  </a:lnTo>
                  <a:lnTo>
                    <a:pt x="22817" y="4737"/>
                  </a:lnTo>
                  <a:lnTo>
                    <a:pt x="23284" y="3870"/>
                  </a:lnTo>
                  <a:lnTo>
                    <a:pt x="23818" y="2869"/>
                  </a:lnTo>
                  <a:lnTo>
                    <a:pt x="24218" y="801"/>
                  </a:lnTo>
                  <a:cubicBezTo>
                    <a:pt x="24218" y="801"/>
                    <a:pt x="24118" y="401"/>
                    <a:pt x="240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671;p91">
              <a:extLst>
                <a:ext uri="{FF2B5EF4-FFF2-40B4-BE49-F238E27FC236}">
                  <a16:creationId xmlns:a16="http://schemas.microsoft.com/office/drawing/2014/main" id="{62F31203-97B3-46F0-A1F1-F3FEA991AAC6}"/>
                </a:ext>
              </a:extLst>
            </p:cNvPr>
            <p:cNvSpPr/>
            <p:nvPr/>
          </p:nvSpPr>
          <p:spPr>
            <a:xfrm>
              <a:off x="2495275" y="2296925"/>
              <a:ext cx="203525" cy="333750"/>
            </a:xfrm>
            <a:custGeom>
              <a:avLst/>
              <a:gdLst/>
              <a:ahLst/>
              <a:cxnLst/>
              <a:rect l="l" t="t" r="r" b="b"/>
              <a:pathLst>
                <a:path w="8141" h="13350" extrusionOk="0">
                  <a:moveTo>
                    <a:pt x="3473" y="0"/>
                  </a:moveTo>
                  <a:cubicBezTo>
                    <a:pt x="2839" y="0"/>
                    <a:pt x="1802" y="674"/>
                    <a:pt x="1802" y="674"/>
                  </a:cubicBezTo>
                  <a:lnTo>
                    <a:pt x="335" y="874"/>
                  </a:lnTo>
                  <a:lnTo>
                    <a:pt x="1" y="2642"/>
                  </a:lnTo>
                  <a:cubicBezTo>
                    <a:pt x="1502" y="6778"/>
                    <a:pt x="4004" y="10448"/>
                    <a:pt x="7273" y="13350"/>
                  </a:cubicBezTo>
                  <a:lnTo>
                    <a:pt x="7740" y="12449"/>
                  </a:lnTo>
                  <a:lnTo>
                    <a:pt x="7573" y="10781"/>
                  </a:lnTo>
                  <a:lnTo>
                    <a:pt x="6939" y="10448"/>
                  </a:lnTo>
                  <a:cubicBezTo>
                    <a:pt x="6939" y="10448"/>
                    <a:pt x="7706" y="9714"/>
                    <a:pt x="7640" y="9113"/>
                  </a:cubicBezTo>
                  <a:cubicBezTo>
                    <a:pt x="7640" y="8780"/>
                    <a:pt x="7840" y="8446"/>
                    <a:pt x="8140" y="8280"/>
                  </a:cubicBezTo>
                  <a:lnTo>
                    <a:pt x="7940" y="7179"/>
                  </a:lnTo>
                  <a:lnTo>
                    <a:pt x="7606" y="6979"/>
                  </a:lnTo>
                  <a:cubicBezTo>
                    <a:pt x="7273" y="6812"/>
                    <a:pt x="7473" y="5878"/>
                    <a:pt x="7473" y="5878"/>
                  </a:cubicBezTo>
                  <a:lnTo>
                    <a:pt x="7473" y="5878"/>
                  </a:lnTo>
                  <a:lnTo>
                    <a:pt x="6039" y="6178"/>
                  </a:lnTo>
                  <a:lnTo>
                    <a:pt x="5638" y="7679"/>
                  </a:lnTo>
                  <a:lnTo>
                    <a:pt x="4204" y="8046"/>
                  </a:lnTo>
                  <a:cubicBezTo>
                    <a:pt x="3804" y="7746"/>
                    <a:pt x="3537" y="7312"/>
                    <a:pt x="3503" y="6812"/>
                  </a:cubicBezTo>
                  <a:cubicBezTo>
                    <a:pt x="3526" y="6337"/>
                    <a:pt x="3656" y="6261"/>
                    <a:pt x="3737" y="6261"/>
                  </a:cubicBezTo>
                  <a:cubicBezTo>
                    <a:pt x="3776" y="6261"/>
                    <a:pt x="3804" y="6278"/>
                    <a:pt x="3804" y="6278"/>
                  </a:cubicBezTo>
                  <a:lnTo>
                    <a:pt x="5138" y="6278"/>
                  </a:lnTo>
                  <a:lnTo>
                    <a:pt x="5972" y="4677"/>
                  </a:lnTo>
                  <a:lnTo>
                    <a:pt x="5805" y="3910"/>
                  </a:lnTo>
                  <a:lnTo>
                    <a:pt x="5206" y="3610"/>
                  </a:lnTo>
                  <a:lnTo>
                    <a:pt x="5206" y="3610"/>
                  </a:lnTo>
                  <a:cubicBezTo>
                    <a:pt x="5230" y="3606"/>
                    <a:pt x="4838" y="1708"/>
                    <a:pt x="4838" y="1708"/>
                  </a:cubicBezTo>
                  <a:cubicBezTo>
                    <a:pt x="4838" y="1708"/>
                    <a:pt x="4304" y="274"/>
                    <a:pt x="3704" y="40"/>
                  </a:cubicBezTo>
                  <a:cubicBezTo>
                    <a:pt x="3636" y="13"/>
                    <a:pt x="3558" y="0"/>
                    <a:pt x="3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672;p91">
              <a:extLst>
                <a:ext uri="{FF2B5EF4-FFF2-40B4-BE49-F238E27FC236}">
                  <a16:creationId xmlns:a16="http://schemas.microsoft.com/office/drawing/2014/main" id="{C6ED0EF2-C1D6-41BE-B6CD-B66122ECD17A}"/>
                </a:ext>
              </a:extLst>
            </p:cNvPr>
            <p:cNvSpPr/>
            <p:nvPr/>
          </p:nvSpPr>
          <p:spPr>
            <a:xfrm>
              <a:off x="2724625" y="2548525"/>
              <a:ext cx="137625" cy="146375"/>
            </a:xfrm>
            <a:custGeom>
              <a:avLst/>
              <a:gdLst/>
              <a:ahLst/>
              <a:cxnLst/>
              <a:rect l="l" t="t" r="r" b="b"/>
              <a:pathLst>
                <a:path w="5505" h="5855" extrusionOk="0">
                  <a:moveTo>
                    <a:pt x="3571" y="1"/>
                  </a:moveTo>
                  <a:cubicBezTo>
                    <a:pt x="3381" y="1"/>
                    <a:pt x="3313" y="154"/>
                    <a:pt x="3102" y="384"/>
                  </a:cubicBezTo>
                  <a:cubicBezTo>
                    <a:pt x="2859" y="708"/>
                    <a:pt x="2484" y="879"/>
                    <a:pt x="2085" y="879"/>
                  </a:cubicBezTo>
                  <a:cubicBezTo>
                    <a:pt x="1991" y="879"/>
                    <a:pt x="1896" y="870"/>
                    <a:pt x="1801" y="851"/>
                  </a:cubicBezTo>
                  <a:cubicBezTo>
                    <a:pt x="1747" y="839"/>
                    <a:pt x="1700" y="833"/>
                    <a:pt x="1659" y="833"/>
                  </a:cubicBezTo>
                  <a:cubicBezTo>
                    <a:pt x="1253" y="833"/>
                    <a:pt x="1501" y="1384"/>
                    <a:pt x="1501" y="1384"/>
                  </a:cubicBezTo>
                  <a:lnTo>
                    <a:pt x="1668" y="3152"/>
                  </a:lnTo>
                  <a:lnTo>
                    <a:pt x="0" y="4787"/>
                  </a:lnTo>
                  <a:cubicBezTo>
                    <a:pt x="501" y="5154"/>
                    <a:pt x="1034" y="5521"/>
                    <a:pt x="1601" y="5854"/>
                  </a:cubicBezTo>
                  <a:lnTo>
                    <a:pt x="1935" y="4787"/>
                  </a:lnTo>
                  <a:lnTo>
                    <a:pt x="4670" y="5587"/>
                  </a:lnTo>
                  <a:cubicBezTo>
                    <a:pt x="4103" y="5387"/>
                    <a:pt x="4437" y="4620"/>
                    <a:pt x="4437" y="4620"/>
                  </a:cubicBezTo>
                  <a:lnTo>
                    <a:pt x="3836" y="4287"/>
                  </a:lnTo>
                  <a:cubicBezTo>
                    <a:pt x="3836" y="4287"/>
                    <a:pt x="5504" y="1785"/>
                    <a:pt x="5371" y="1418"/>
                  </a:cubicBezTo>
                  <a:cubicBezTo>
                    <a:pt x="5237" y="1051"/>
                    <a:pt x="5204" y="751"/>
                    <a:pt x="4303" y="284"/>
                  </a:cubicBezTo>
                  <a:cubicBezTo>
                    <a:pt x="3920" y="85"/>
                    <a:pt x="3712" y="1"/>
                    <a:pt x="35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673;p91">
              <a:extLst>
                <a:ext uri="{FF2B5EF4-FFF2-40B4-BE49-F238E27FC236}">
                  <a16:creationId xmlns:a16="http://schemas.microsoft.com/office/drawing/2014/main" id="{B995308B-940C-443B-AB1D-133D14B49DB3}"/>
                </a:ext>
              </a:extLst>
            </p:cNvPr>
            <p:cNvSpPr/>
            <p:nvPr/>
          </p:nvSpPr>
          <p:spPr>
            <a:xfrm>
              <a:off x="3223300" y="2330450"/>
              <a:ext cx="110950" cy="90075"/>
            </a:xfrm>
            <a:custGeom>
              <a:avLst/>
              <a:gdLst/>
              <a:ahLst/>
              <a:cxnLst/>
              <a:rect l="l" t="t" r="r" b="b"/>
              <a:pathLst>
                <a:path w="4438" h="3603" extrusionOk="0">
                  <a:moveTo>
                    <a:pt x="1769" y="0"/>
                  </a:moveTo>
                  <a:lnTo>
                    <a:pt x="735" y="300"/>
                  </a:lnTo>
                  <a:lnTo>
                    <a:pt x="301" y="1134"/>
                  </a:lnTo>
                  <a:lnTo>
                    <a:pt x="1" y="1735"/>
                  </a:lnTo>
                  <a:lnTo>
                    <a:pt x="434" y="2569"/>
                  </a:lnTo>
                  <a:lnTo>
                    <a:pt x="1268" y="3603"/>
                  </a:lnTo>
                  <a:lnTo>
                    <a:pt x="1735" y="2669"/>
                  </a:lnTo>
                  <a:cubicBezTo>
                    <a:pt x="1735" y="2669"/>
                    <a:pt x="3036" y="2669"/>
                    <a:pt x="3737" y="1902"/>
                  </a:cubicBezTo>
                  <a:cubicBezTo>
                    <a:pt x="4437" y="1168"/>
                    <a:pt x="2669" y="901"/>
                    <a:pt x="2669" y="901"/>
                  </a:cubicBezTo>
                  <a:lnTo>
                    <a:pt x="17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674;p91">
              <a:extLst>
                <a:ext uri="{FF2B5EF4-FFF2-40B4-BE49-F238E27FC236}">
                  <a16:creationId xmlns:a16="http://schemas.microsoft.com/office/drawing/2014/main" id="{3177476D-C24B-42FA-BEF5-836941A08B9B}"/>
                </a:ext>
              </a:extLst>
            </p:cNvPr>
            <p:cNvSpPr/>
            <p:nvPr/>
          </p:nvSpPr>
          <p:spPr>
            <a:xfrm>
              <a:off x="3224150" y="2207850"/>
              <a:ext cx="54225" cy="65075"/>
            </a:xfrm>
            <a:custGeom>
              <a:avLst/>
              <a:gdLst/>
              <a:ahLst/>
              <a:cxnLst/>
              <a:rect l="l" t="t" r="r" b="b"/>
              <a:pathLst>
                <a:path w="2169" h="2603" extrusionOk="0">
                  <a:moveTo>
                    <a:pt x="901" y="1"/>
                  </a:moveTo>
                  <a:lnTo>
                    <a:pt x="0" y="1702"/>
                  </a:lnTo>
                  <a:lnTo>
                    <a:pt x="1668" y="2603"/>
                  </a:lnTo>
                  <a:lnTo>
                    <a:pt x="1735" y="2202"/>
                  </a:lnTo>
                  <a:cubicBezTo>
                    <a:pt x="1801" y="1869"/>
                    <a:pt x="1968" y="1602"/>
                    <a:pt x="2168" y="1335"/>
                  </a:cubicBezTo>
                  <a:lnTo>
                    <a:pt x="9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675;p91">
              <a:extLst>
                <a:ext uri="{FF2B5EF4-FFF2-40B4-BE49-F238E27FC236}">
                  <a16:creationId xmlns:a16="http://schemas.microsoft.com/office/drawing/2014/main" id="{EA93A0C1-CFAE-4BFB-8A94-1A3A044705D2}"/>
                </a:ext>
              </a:extLst>
            </p:cNvPr>
            <p:cNvSpPr/>
            <p:nvPr/>
          </p:nvSpPr>
          <p:spPr>
            <a:xfrm>
              <a:off x="3031500" y="2710725"/>
              <a:ext cx="231025" cy="84350"/>
            </a:xfrm>
            <a:custGeom>
              <a:avLst/>
              <a:gdLst/>
              <a:ahLst/>
              <a:cxnLst/>
              <a:rect l="l" t="t" r="r" b="b"/>
              <a:pathLst>
                <a:path w="9241" h="3374" extrusionOk="0">
                  <a:moveTo>
                    <a:pt x="4370" y="0"/>
                  </a:moveTo>
                  <a:lnTo>
                    <a:pt x="3403" y="1868"/>
                  </a:lnTo>
                  <a:cubicBezTo>
                    <a:pt x="3403" y="1868"/>
                    <a:pt x="2469" y="1735"/>
                    <a:pt x="1268" y="1635"/>
                  </a:cubicBezTo>
                  <a:cubicBezTo>
                    <a:pt x="1123" y="1619"/>
                    <a:pt x="999" y="1612"/>
                    <a:pt x="893" y="1612"/>
                  </a:cubicBezTo>
                  <a:cubicBezTo>
                    <a:pt x="100" y="1612"/>
                    <a:pt x="334" y="2002"/>
                    <a:pt x="334" y="2002"/>
                  </a:cubicBezTo>
                  <a:lnTo>
                    <a:pt x="1" y="3169"/>
                  </a:lnTo>
                  <a:cubicBezTo>
                    <a:pt x="1065" y="3306"/>
                    <a:pt x="2134" y="3373"/>
                    <a:pt x="3199" y="3373"/>
                  </a:cubicBezTo>
                  <a:cubicBezTo>
                    <a:pt x="5239" y="3373"/>
                    <a:pt x="7269" y="3129"/>
                    <a:pt x="9241" y="2669"/>
                  </a:cubicBezTo>
                  <a:cubicBezTo>
                    <a:pt x="8907" y="2435"/>
                    <a:pt x="8540" y="2202"/>
                    <a:pt x="8173" y="2002"/>
                  </a:cubicBezTo>
                  <a:lnTo>
                    <a:pt x="7139" y="1001"/>
                  </a:lnTo>
                  <a:lnTo>
                    <a:pt x="6639" y="300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676;p91">
              <a:extLst>
                <a:ext uri="{FF2B5EF4-FFF2-40B4-BE49-F238E27FC236}">
                  <a16:creationId xmlns:a16="http://schemas.microsoft.com/office/drawing/2014/main" id="{A1B241DB-C18E-4724-AF67-A85A95F99FD3}"/>
                </a:ext>
              </a:extLst>
            </p:cNvPr>
            <p:cNvSpPr/>
            <p:nvPr/>
          </p:nvSpPr>
          <p:spPr>
            <a:xfrm>
              <a:off x="2412725" y="1445650"/>
              <a:ext cx="1400200" cy="1426875"/>
            </a:xfrm>
            <a:custGeom>
              <a:avLst/>
              <a:gdLst/>
              <a:ahLst/>
              <a:cxnLst/>
              <a:rect l="l" t="t" r="r" b="b"/>
              <a:pathLst>
                <a:path w="56008" h="57075" fill="none" extrusionOk="0">
                  <a:moveTo>
                    <a:pt x="51271" y="39929"/>
                  </a:moveTo>
                  <a:cubicBezTo>
                    <a:pt x="50703" y="41030"/>
                    <a:pt x="50070" y="42064"/>
                    <a:pt x="49369" y="43064"/>
                  </a:cubicBezTo>
                  <a:cubicBezTo>
                    <a:pt x="41697" y="53705"/>
                    <a:pt x="27353" y="57074"/>
                    <a:pt x="15745" y="50937"/>
                  </a:cubicBezTo>
                  <a:cubicBezTo>
                    <a:pt x="15178" y="50636"/>
                    <a:pt x="14611" y="50303"/>
                    <a:pt x="14077" y="49969"/>
                  </a:cubicBezTo>
                  <a:cubicBezTo>
                    <a:pt x="13510" y="49636"/>
                    <a:pt x="12977" y="49269"/>
                    <a:pt x="12476" y="48902"/>
                  </a:cubicBezTo>
                  <a:cubicBezTo>
                    <a:pt x="11876" y="48468"/>
                    <a:pt x="11275" y="47968"/>
                    <a:pt x="10708" y="47468"/>
                  </a:cubicBezTo>
                  <a:lnTo>
                    <a:pt x="10708" y="47468"/>
                  </a:lnTo>
                  <a:cubicBezTo>
                    <a:pt x="10675" y="47468"/>
                    <a:pt x="10642" y="47434"/>
                    <a:pt x="10608" y="47401"/>
                  </a:cubicBezTo>
                  <a:lnTo>
                    <a:pt x="10608" y="47401"/>
                  </a:lnTo>
                  <a:cubicBezTo>
                    <a:pt x="3069" y="40729"/>
                    <a:pt x="1" y="30322"/>
                    <a:pt x="2703" y="20615"/>
                  </a:cubicBezTo>
                  <a:cubicBezTo>
                    <a:pt x="5404" y="10941"/>
                    <a:pt x="13410" y="3636"/>
                    <a:pt x="23317" y="1835"/>
                  </a:cubicBezTo>
                  <a:cubicBezTo>
                    <a:pt x="33224" y="0"/>
                    <a:pt x="43265" y="4003"/>
                    <a:pt x="49236" y="12142"/>
                  </a:cubicBezTo>
                  <a:cubicBezTo>
                    <a:pt x="55207" y="20248"/>
                    <a:pt x="56007" y="31056"/>
                    <a:pt x="51304" y="39962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677;p91">
              <a:extLst>
                <a:ext uri="{FF2B5EF4-FFF2-40B4-BE49-F238E27FC236}">
                  <a16:creationId xmlns:a16="http://schemas.microsoft.com/office/drawing/2014/main" id="{F920F1B5-0B11-484B-90B8-7BDAC1890D01}"/>
                </a:ext>
              </a:extLst>
            </p:cNvPr>
            <p:cNvSpPr/>
            <p:nvPr/>
          </p:nvSpPr>
          <p:spPr>
            <a:xfrm>
              <a:off x="3374250" y="1817575"/>
              <a:ext cx="322750" cy="704700"/>
            </a:xfrm>
            <a:custGeom>
              <a:avLst/>
              <a:gdLst/>
              <a:ahLst/>
              <a:cxnLst/>
              <a:rect l="l" t="t" r="r" b="b"/>
              <a:pathLst>
                <a:path w="12910" h="28188" fill="none" extrusionOk="0">
                  <a:moveTo>
                    <a:pt x="12910" y="701"/>
                  </a:moveTo>
                  <a:cubicBezTo>
                    <a:pt x="12643" y="935"/>
                    <a:pt x="12176" y="1035"/>
                    <a:pt x="11442" y="801"/>
                  </a:cubicBezTo>
                  <a:cubicBezTo>
                    <a:pt x="8840" y="1"/>
                    <a:pt x="7506" y="2936"/>
                    <a:pt x="7939" y="2969"/>
                  </a:cubicBezTo>
                  <a:cubicBezTo>
                    <a:pt x="8406" y="3003"/>
                    <a:pt x="8707" y="4304"/>
                    <a:pt x="7773" y="4937"/>
                  </a:cubicBezTo>
                  <a:cubicBezTo>
                    <a:pt x="6839" y="5571"/>
                    <a:pt x="4670" y="5371"/>
                    <a:pt x="4804" y="6005"/>
                  </a:cubicBezTo>
                  <a:cubicBezTo>
                    <a:pt x="4937" y="6672"/>
                    <a:pt x="6005" y="8307"/>
                    <a:pt x="6005" y="8307"/>
                  </a:cubicBezTo>
                  <a:cubicBezTo>
                    <a:pt x="6005" y="8307"/>
                    <a:pt x="6972" y="7840"/>
                    <a:pt x="7239" y="8407"/>
                  </a:cubicBezTo>
                  <a:cubicBezTo>
                    <a:pt x="7506" y="8974"/>
                    <a:pt x="7839" y="10475"/>
                    <a:pt x="7139" y="10775"/>
                  </a:cubicBezTo>
                  <a:cubicBezTo>
                    <a:pt x="6739" y="10942"/>
                    <a:pt x="6505" y="11375"/>
                    <a:pt x="6572" y="11809"/>
                  </a:cubicBezTo>
                  <a:lnTo>
                    <a:pt x="4470" y="11676"/>
                  </a:lnTo>
                  <a:lnTo>
                    <a:pt x="4137" y="13243"/>
                  </a:lnTo>
                  <a:lnTo>
                    <a:pt x="2836" y="14311"/>
                  </a:lnTo>
                  <a:lnTo>
                    <a:pt x="2135" y="13977"/>
                  </a:lnTo>
                  <a:cubicBezTo>
                    <a:pt x="2135" y="13977"/>
                    <a:pt x="1535" y="12376"/>
                    <a:pt x="934" y="13343"/>
                  </a:cubicBezTo>
                  <a:lnTo>
                    <a:pt x="367" y="14277"/>
                  </a:lnTo>
                  <a:lnTo>
                    <a:pt x="0" y="15145"/>
                  </a:lnTo>
                  <a:cubicBezTo>
                    <a:pt x="0" y="15145"/>
                    <a:pt x="1501" y="15478"/>
                    <a:pt x="1868" y="16145"/>
                  </a:cubicBezTo>
                  <a:lnTo>
                    <a:pt x="2269" y="16813"/>
                  </a:lnTo>
                  <a:lnTo>
                    <a:pt x="5538" y="17713"/>
                  </a:lnTo>
                  <a:lnTo>
                    <a:pt x="5805" y="18681"/>
                  </a:lnTo>
                  <a:lnTo>
                    <a:pt x="6405" y="18981"/>
                  </a:lnTo>
                  <a:lnTo>
                    <a:pt x="6572" y="20649"/>
                  </a:lnTo>
                  <a:lnTo>
                    <a:pt x="7806" y="21282"/>
                  </a:lnTo>
                  <a:lnTo>
                    <a:pt x="9040" y="21383"/>
                  </a:lnTo>
                  <a:lnTo>
                    <a:pt x="10541" y="19281"/>
                  </a:lnTo>
                  <a:cubicBezTo>
                    <a:pt x="10841" y="19881"/>
                    <a:pt x="11108" y="20482"/>
                    <a:pt x="11342" y="21082"/>
                  </a:cubicBezTo>
                  <a:cubicBezTo>
                    <a:pt x="11475" y="21649"/>
                    <a:pt x="11042" y="22984"/>
                    <a:pt x="11042" y="22984"/>
                  </a:cubicBezTo>
                  <a:cubicBezTo>
                    <a:pt x="10808" y="23484"/>
                    <a:pt x="10441" y="23918"/>
                    <a:pt x="9974" y="24218"/>
                  </a:cubicBezTo>
                  <a:cubicBezTo>
                    <a:pt x="9374" y="24518"/>
                    <a:pt x="8673" y="23718"/>
                    <a:pt x="8740" y="24718"/>
                  </a:cubicBezTo>
                  <a:lnTo>
                    <a:pt x="8773" y="25719"/>
                  </a:lnTo>
                  <a:lnTo>
                    <a:pt x="8640" y="26820"/>
                  </a:lnTo>
                  <a:lnTo>
                    <a:pt x="9541" y="27320"/>
                  </a:lnTo>
                  <a:lnTo>
                    <a:pt x="10441" y="27787"/>
                  </a:lnTo>
                  <a:lnTo>
                    <a:pt x="10942" y="28187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678;p91">
              <a:extLst>
                <a:ext uri="{FF2B5EF4-FFF2-40B4-BE49-F238E27FC236}">
                  <a16:creationId xmlns:a16="http://schemas.microsoft.com/office/drawing/2014/main" id="{D46C1645-814F-42C5-844B-4741A2964B19}"/>
                </a:ext>
              </a:extLst>
            </p:cNvPr>
            <p:cNvSpPr/>
            <p:nvPr/>
          </p:nvSpPr>
          <p:spPr>
            <a:xfrm>
              <a:off x="2462775" y="1489000"/>
              <a:ext cx="798925" cy="1189225"/>
            </a:xfrm>
            <a:custGeom>
              <a:avLst/>
              <a:gdLst/>
              <a:ahLst/>
              <a:cxnLst/>
              <a:rect l="l" t="t" r="r" b="b"/>
              <a:pathLst>
                <a:path w="31957" h="47569" fill="none" extrusionOk="0">
                  <a:moveTo>
                    <a:pt x="0" y="29822"/>
                  </a:moveTo>
                  <a:lnTo>
                    <a:pt x="367" y="29889"/>
                  </a:lnTo>
                  <a:lnTo>
                    <a:pt x="2035" y="28054"/>
                  </a:lnTo>
                  <a:lnTo>
                    <a:pt x="3536" y="27420"/>
                  </a:lnTo>
                  <a:lnTo>
                    <a:pt x="4603" y="27988"/>
                  </a:lnTo>
                  <a:cubicBezTo>
                    <a:pt x="5070" y="28221"/>
                    <a:pt x="5504" y="27120"/>
                    <a:pt x="5504" y="27120"/>
                  </a:cubicBezTo>
                  <a:lnTo>
                    <a:pt x="5237" y="26853"/>
                  </a:lnTo>
                  <a:cubicBezTo>
                    <a:pt x="4937" y="26587"/>
                    <a:pt x="5337" y="25052"/>
                    <a:pt x="5337" y="25052"/>
                  </a:cubicBezTo>
                  <a:cubicBezTo>
                    <a:pt x="6171" y="25152"/>
                    <a:pt x="7005" y="25219"/>
                    <a:pt x="7839" y="25219"/>
                  </a:cubicBezTo>
                  <a:cubicBezTo>
                    <a:pt x="8506" y="25152"/>
                    <a:pt x="8840" y="25152"/>
                    <a:pt x="9107" y="24618"/>
                  </a:cubicBezTo>
                  <a:cubicBezTo>
                    <a:pt x="9373" y="24051"/>
                    <a:pt x="9173" y="23918"/>
                    <a:pt x="9173" y="23918"/>
                  </a:cubicBezTo>
                  <a:cubicBezTo>
                    <a:pt x="9407" y="23217"/>
                    <a:pt x="9574" y="22484"/>
                    <a:pt x="9640" y="21750"/>
                  </a:cubicBezTo>
                  <a:cubicBezTo>
                    <a:pt x="9640" y="21049"/>
                    <a:pt x="10741" y="22317"/>
                    <a:pt x="10741" y="22317"/>
                  </a:cubicBezTo>
                  <a:lnTo>
                    <a:pt x="11241" y="21316"/>
                  </a:lnTo>
                  <a:lnTo>
                    <a:pt x="12442" y="20382"/>
                  </a:lnTo>
                  <a:lnTo>
                    <a:pt x="13977" y="19315"/>
                  </a:lnTo>
                  <a:cubicBezTo>
                    <a:pt x="13977" y="19315"/>
                    <a:pt x="16212" y="18681"/>
                    <a:pt x="16378" y="19181"/>
                  </a:cubicBezTo>
                  <a:cubicBezTo>
                    <a:pt x="16545" y="19648"/>
                    <a:pt x="17446" y="20049"/>
                    <a:pt x="17446" y="20049"/>
                  </a:cubicBezTo>
                  <a:lnTo>
                    <a:pt x="17079" y="20782"/>
                  </a:lnTo>
                  <a:cubicBezTo>
                    <a:pt x="17079" y="20782"/>
                    <a:pt x="16579" y="22283"/>
                    <a:pt x="16112" y="22617"/>
                  </a:cubicBezTo>
                  <a:cubicBezTo>
                    <a:pt x="15611" y="22951"/>
                    <a:pt x="16278" y="25252"/>
                    <a:pt x="16278" y="25252"/>
                  </a:cubicBezTo>
                  <a:cubicBezTo>
                    <a:pt x="15845" y="25686"/>
                    <a:pt x="15478" y="26153"/>
                    <a:pt x="15144" y="26653"/>
                  </a:cubicBezTo>
                  <a:cubicBezTo>
                    <a:pt x="14844" y="27220"/>
                    <a:pt x="14544" y="27187"/>
                    <a:pt x="14544" y="27187"/>
                  </a:cubicBezTo>
                  <a:lnTo>
                    <a:pt x="13109" y="26987"/>
                  </a:lnTo>
                  <a:cubicBezTo>
                    <a:pt x="13109" y="26987"/>
                    <a:pt x="11442" y="25853"/>
                    <a:pt x="10874" y="25552"/>
                  </a:cubicBezTo>
                  <a:cubicBezTo>
                    <a:pt x="10874" y="25552"/>
                    <a:pt x="9907" y="26587"/>
                    <a:pt x="10007" y="27220"/>
                  </a:cubicBezTo>
                  <a:cubicBezTo>
                    <a:pt x="10107" y="27821"/>
                    <a:pt x="9640" y="27854"/>
                    <a:pt x="9640" y="27854"/>
                  </a:cubicBezTo>
                  <a:lnTo>
                    <a:pt x="11208" y="29255"/>
                  </a:lnTo>
                  <a:lnTo>
                    <a:pt x="11442" y="30122"/>
                  </a:lnTo>
                  <a:lnTo>
                    <a:pt x="12342" y="31357"/>
                  </a:lnTo>
                  <a:lnTo>
                    <a:pt x="12075" y="31924"/>
                  </a:lnTo>
                  <a:lnTo>
                    <a:pt x="11508" y="32991"/>
                  </a:lnTo>
                  <a:lnTo>
                    <a:pt x="11742" y="34125"/>
                  </a:lnTo>
                  <a:lnTo>
                    <a:pt x="12742" y="35493"/>
                  </a:lnTo>
                  <a:lnTo>
                    <a:pt x="13310" y="36694"/>
                  </a:lnTo>
                  <a:lnTo>
                    <a:pt x="13910" y="38662"/>
                  </a:lnTo>
                  <a:lnTo>
                    <a:pt x="14110" y="39763"/>
                  </a:lnTo>
                  <a:lnTo>
                    <a:pt x="15911" y="40563"/>
                  </a:lnTo>
                  <a:lnTo>
                    <a:pt x="16712" y="40130"/>
                  </a:lnTo>
                  <a:lnTo>
                    <a:pt x="18246" y="39296"/>
                  </a:lnTo>
                  <a:lnTo>
                    <a:pt x="18980" y="40763"/>
                  </a:lnTo>
                  <a:lnTo>
                    <a:pt x="19247" y="41497"/>
                  </a:lnTo>
                  <a:lnTo>
                    <a:pt x="17980" y="42631"/>
                  </a:lnTo>
                  <a:lnTo>
                    <a:pt x="18447" y="43599"/>
                  </a:lnTo>
                  <a:lnTo>
                    <a:pt x="18580" y="44666"/>
                  </a:lnTo>
                  <a:lnTo>
                    <a:pt x="18447" y="46100"/>
                  </a:lnTo>
                  <a:lnTo>
                    <a:pt x="18180" y="47001"/>
                  </a:lnTo>
                  <a:lnTo>
                    <a:pt x="19247" y="47568"/>
                  </a:lnTo>
                  <a:lnTo>
                    <a:pt x="21148" y="47301"/>
                  </a:lnTo>
                  <a:lnTo>
                    <a:pt x="21082" y="45867"/>
                  </a:lnTo>
                  <a:cubicBezTo>
                    <a:pt x="21716" y="45467"/>
                    <a:pt x="22383" y="45166"/>
                    <a:pt x="23083" y="44933"/>
                  </a:cubicBezTo>
                  <a:cubicBezTo>
                    <a:pt x="23884" y="44699"/>
                    <a:pt x="23817" y="44699"/>
                    <a:pt x="24784" y="44399"/>
                  </a:cubicBezTo>
                  <a:cubicBezTo>
                    <a:pt x="25785" y="44099"/>
                    <a:pt x="25485" y="44166"/>
                    <a:pt x="25985" y="44032"/>
                  </a:cubicBezTo>
                  <a:cubicBezTo>
                    <a:pt x="26452" y="43866"/>
                    <a:pt x="26919" y="43665"/>
                    <a:pt x="26919" y="43665"/>
                  </a:cubicBezTo>
                  <a:lnTo>
                    <a:pt x="26953" y="42164"/>
                  </a:lnTo>
                  <a:lnTo>
                    <a:pt x="27753" y="39396"/>
                  </a:lnTo>
                  <a:lnTo>
                    <a:pt x="28220" y="39729"/>
                  </a:lnTo>
                  <a:cubicBezTo>
                    <a:pt x="28721" y="40063"/>
                    <a:pt x="29454" y="38862"/>
                    <a:pt x="29454" y="38862"/>
                  </a:cubicBezTo>
                  <a:lnTo>
                    <a:pt x="29788" y="36794"/>
                  </a:lnTo>
                  <a:lnTo>
                    <a:pt x="28787" y="36293"/>
                  </a:lnTo>
                  <a:cubicBezTo>
                    <a:pt x="28220" y="36160"/>
                    <a:pt x="27653" y="36093"/>
                    <a:pt x="27053" y="36060"/>
                  </a:cubicBezTo>
                  <a:lnTo>
                    <a:pt x="25685" y="35359"/>
                  </a:lnTo>
                  <a:lnTo>
                    <a:pt x="24551" y="33325"/>
                  </a:lnTo>
                  <a:cubicBezTo>
                    <a:pt x="24151" y="32924"/>
                    <a:pt x="23850" y="32457"/>
                    <a:pt x="23584" y="31957"/>
                  </a:cubicBezTo>
                  <a:lnTo>
                    <a:pt x="24117" y="30956"/>
                  </a:lnTo>
                  <a:lnTo>
                    <a:pt x="24751" y="29722"/>
                  </a:lnTo>
                  <a:lnTo>
                    <a:pt x="25452" y="30056"/>
                  </a:lnTo>
                  <a:lnTo>
                    <a:pt x="26052" y="30389"/>
                  </a:lnTo>
                  <a:lnTo>
                    <a:pt x="26719" y="30756"/>
                  </a:lnTo>
                  <a:lnTo>
                    <a:pt x="27820" y="30056"/>
                  </a:lnTo>
                  <a:lnTo>
                    <a:pt x="28420" y="28354"/>
                  </a:lnTo>
                  <a:lnTo>
                    <a:pt x="29254" y="27621"/>
                  </a:lnTo>
                  <a:cubicBezTo>
                    <a:pt x="29788" y="27120"/>
                    <a:pt x="30188" y="28021"/>
                    <a:pt x="30188" y="28021"/>
                  </a:cubicBezTo>
                  <a:lnTo>
                    <a:pt x="31056" y="26920"/>
                  </a:lnTo>
                  <a:cubicBezTo>
                    <a:pt x="31956" y="25786"/>
                    <a:pt x="31222" y="26320"/>
                    <a:pt x="30755" y="25719"/>
                  </a:cubicBezTo>
                  <a:cubicBezTo>
                    <a:pt x="30555" y="25419"/>
                    <a:pt x="30188" y="25219"/>
                    <a:pt x="29788" y="25219"/>
                  </a:cubicBezTo>
                  <a:lnTo>
                    <a:pt x="28187" y="23284"/>
                  </a:lnTo>
                  <a:lnTo>
                    <a:pt x="26886" y="23785"/>
                  </a:lnTo>
                  <a:lnTo>
                    <a:pt x="26686" y="24385"/>
                  </a:lnTo>
                  <a:cubicBezTo>
                    <a:pt x="26519" y="24985"/>
                    <a:pt x="26686" y="24385"/>
                    <a:pt x="24818" y="23651"/>
                  </a:cubicBezTo>
                  <a:lnTo>
                    <a:pt x="24184" y="21850"/>
                  </a:lnTo>
                  <a:lnTo>
                    <a:pt x="24551" y="21416"/>
                  </a:lnTo>
                  <a:lnTo>
                    <a:pt x="24651" y="19748"/>
                  </a:lnTo>
                  <a:cubicBezTo>
                    <a:pt x="24651" y="19748"/>
                    <a:pt x="23584" y="19215"/>
                    <a:pt x="22750" y="18781"/>
                  </a:cubicBezTo>
                  <a:cubicBezTo>
                    <a:pt x="21916" y="18347"/>
                    <a:pt x="21749" y="17213"/>
                    <a:pt x="21749" y="17213"/>
                  </a:cubicBezTo>
                  <a:cubicBezTo>
                    <a:pt x="21716" y="16613"/>
                    <a:pt x="21849" y="15979"/>
                    <a:pt x="22116" y="15412"/>
                  </a:cubicBezTo>
                  <a:lnTo>
                    <a:pt x="21682" y="14244"/>
                  </a:lnTo>
                  <a:lnTo>
                    <a:pt x="20148" y="11242"/>
                  </a:lnTo>
                  <a:lnTo>
                    <a:pt x="20415" y="9875"/>
                  </a:lnTo>
                  <a:lnTo>
                    <a:pt x="21315" y="9307"/>
                  </a:lnTo>
                  <a:lnTo>
                    <a:pt x="21682" y="7506"/>
                  </a:lnTo>
                  <a:lnTo>
                    <a:pt x="20048" y="5972"/>
                  </a:lnTo>
                  <a:lnTo>
                    <a:pt x="20715" y="4738"/>
                  </a:lnTo>
                  <a:lnTo>
                    <a:pt x="21148" y="3870"/>
                  </a:lnTo>
                  <a:lnTo>
                    <a:pt x="21682" y="2870"/>
                  </a:lnTo>
                  <a:lnTo>
                    <a:pt x="22116" y="801"/>
                  </a:lnTo>
                  <a:cubicBezTo>
                    <a:pt x="22116" y="801"/>
                    <a:pt x="22016" y="434"/>
                    <a:pt x="21916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679;p91">
              <a:extLst>
                <a:ext uri="{FF2B5EF4-FFF2-40B4-BE49-F238E27FC236}">
                  <a16:creationId xmlns:a16="http://schemas.microsoft.com/office/drawing/2014/main" id="{74A7453E-CB36-4F90-9796-D894686D5DA9}"/>
                </a:ext>
              </a:extLst>
            </p:cNvPr>
            <p:cNvSpPr/>
            <p:nvPr/>
          </p:nvSpPr>
          <p:spPr>
            <a:xfrm>
              <a:off x="2583675" y="2386325"/>
              <a:ext cx="115125" cy="246025"/>
            </a:xfrm>
            <a:custGeom>
              <a:avLst/>
              <a:gdLst/>
              <a:ahLst/>
              <a:cxnLst/>
              <a:rect l="l" t="t" r="r" b="b"/>
              <a:pathLst>
                <a:path w="4605" h="9841" fill="none" extrusionOk="0">
                  <a:moveTo>
                    <a:pt x="3904" y="9841"/>
                  </a:moveTo>
                  <a:cubicBezTo>
                    <a:pt x="3870" y="9807"/>
                    <a:pt x="3804" y="9774"/>
                    <a:pt x="3770" y="9740"/>
                  </a:cubicBezTo>
                  <a:lnTo>
                    <a:pt x="3770" y="9740"/>
                  </a:lnTo>
                  <a:lnTo>
                    <a:pt x="4237" y="8873"/>
                  </a:lnTo>
                  <a:lnTo>
                    <a:pt x="4070" y="7205"/>
                  </a:lnTo>
                  <a:lnTo>
                    <a:pt x="3437" y="6872"/>
                  </a:lnTo>
                  <a:cubicBezTo>
                    <a:pt x="3437" y="6872"/>
                    <a:pt x="4204" y="6138"/>
                    <a:pt x="4137" y="5537"/>
                  </a:cubicBezTo>
                  <a:cubicBezTo>
                    <a:pt x="4137" y="5171"/>
                    <a:pt x="4304" y="4837"/>
                    <a:pt x="4604" y="4637"/>
                  </a:cubicBezTo>
                  <a:lnTo>
                    <a:pt x="4404" y="3569"/>
                  </a:lnTo>
                  <a:lnTo>
                    <a:pt x="4070" y="3369"/>
                  </a:lnTo>
                  <a:cubicBezTo>
                    <a:pt x="3737" y="3202"/>
                    <a:pt x="3937" y="2268"/>
                    <a:pt x="3937" y="2268"/>
                  </a:cubicBezTo>
                  <a:lnTo>
                    <a:pt x="2536" y="2569"/>
                  </a:lnTo>
                  <a:lnTo>
                    <a:pt x="2136" y="4070"/>
                  </a:lnTo>
                  <a:lnTo>
                    <a:pt x="701" y="4437"/>
                  </a:lnTo>
                  <a:cubicBezTo>
                    <a:pt x="301" y="4136"/>
                    <a:pt x="34" y="3703"/>
                    <a:pt x="1" y="3202"/>
                  </a:cubicBezTo>
                  <a:cubicBezTo>
                    <a:pt x="1" y="2502"/>
                    <a:pt x="268" y="2635"/>
                    <a:pt x="268" y="2635"/>
                  </a:cubicBezTo>
                  <a:lnTo>
                    <a:pt x="1635" y="2635"/>
                  </a:lnTo>
                  <a:lnTo>
                    <a:pt x="2469" y="1068"/>
                  </a:lnTo>
                  <a:lnTo>
                    <a:pt x="2302" y="300"/>
                  </a:lnTo>
                  <a:lnTo>
                    <a:pt x="1702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680;p91">
              <a:extLst>
                <a:ext uri="{FF2B5EF4-FFF2-40B4-BE49-F238E27FC236}">
                  <a16:creationId xmlns:a16="http://schemas.microsoft.com/office/drawing/2014/main" id="{DB0E3307-9CBA-4D89-9E3D-C7E7BBD19B35}"/>
                </a:ext>
              </a:extLst>
            </p:cNvPr>
            <p:cNvSpPr/>
            <p:nvPr/>
          </p:nvSpPr>
          <p:spPr>
            <a:xfrm>
              <a:off x="2495275" y="2290425"/>
              <a:ext cx="130975" cy="96750"/>
            </a:xfrm>
            <a:custGeom>
              <a:avLst/>
              <a:gdLst/>
              <a:ahLst/>
              <a:cxnLst/>
              <a:rect l="l" t="t" r="r" b="b"/>
              <a:pathLst>
                <a:path w="5239" h="3870" fill="none" extrusionOk="0">
                  <a:moveTo>
                    <a:pt x="5171" y="3836"/>
                  </a:moveTo>
                  <a:lnTo>
                    <a:pt x="5171" y="3836"/>
                  </a:lnTo>
                  <a:cubicBezTo>
                    <a:pt x="5238" y="3870"/>
                    <a:pt x="4838" y="1935"/>
                    <a:pt x="4838" y="1935"/>
                  </a:cubicBezTo>
                  <a:cubicBezTo>
                    <a:pt x="4838" y="1935"/>
                    <a:pt x="4271" y="500"/>
                    <a:pt x="3704" y="267"/>
                  </a:cubicBezTo>
                  <a:cubicBezTo>
                    <a:pt x="3103" y="0"/>
                    <a:pt x="1802" y="901"/>
                    <a:pt x="1802" y="901"/>
                  </a:cubicBezTo>
                  <a:lnTo>
                    <a:pt x="335" y="1101"/>
                  </a:lnTo>
                  <a:lnTo>
                    <a:pt x="1" y="2869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681;p91">
              <a:extLst>
                <a:ext uri="{FF2B5EF4-FFF2-40B4-BE49-F238E27FC236}">
                  <a16:creationId xmlns:a16="http://schemas.microsoft.com/office/drawing/2014/main" id="{0833D73A-6106-4A02-B504-A6CBA81547D0}"/>
                </a:ext>
              </a:extLst>
            </p:cNvPr>
            <p:cNvSpPr/>
            <p:nvPr/>
          </p:nvSpPr>
          <p:spPr>
            <a:xfrm>
              <a:off x="2724625" y="2543925"/>
              <a:ext cx="137625" cy="150975"/>
            </a:xfrm>
            <a:custGeom>
              <a:avLst/>
              <a:gdLst/>
              <a:ahLst/>
              <a:cxnLst/>
              <a:rect l="l" t="t" r="r" b="b"/>
              <a:pathLst>
                <a:path w="5505" h="6039" fill="none" extrusionOk="0">
                  <a:moveTo>
                    <a:pt x="1935" y="4971"/>
                  </a:moveTo>
                  <a:lnTo>
                    <a:pt x="1601" y="6038"/>
                  </a:lnTo>
                  <a:cubicBezTo>
                    <a:pt x="1034" y="5705"/>
                    <a:pt x="501" y="5338"/>
                    <a:pt x="0" y="4971"/>
                  </a:cubicBezTo>
                  <a:lnTo>
                    <a:pt x="1668" y="3336"/>
                  </a:lnTo>
                  <a:lnTo>
                    <a:pt x="1501" y="1568"/>
                  </a:lnTo>
                  <a:cubicBezTo>
                    <a:pt x="1501" y="1568"/>
                    <a:pt x="1201" y="901"/>
                    <a:pt x="1801" y="1035"/>
                  </a:cubicBezTo>
                  <a:cubicBezTo>
                    <a:pt x="2302" y="1135"/>
                    <a:pt x="2802" y="968"/>
                    <a:pt x="3102" y="568"/>
                  </a:cubicBezTo>
                  <a:cubicBezTo>
                    <a:pt x="3469" y="167"/>
                    <a:pt x="3403" y="1"/>
                    <a:pt x="4303" y="468"/>
                  </a:cubicBezTo>
                  <a:cubicBezTo>
                    <a:pt x="5171" y="935"/>
                    <a:pt x="5237" y="1235"/>
                    <a:pt x="5371" y="1602"/>
                  </a:cubicBezTo>
                  <a:cubicBezTo>
                    <a:pt x="5504" y="1969"/>
                    <a:pt x="3836" y="4504"/>
                    <a:pt x="3836" y="4504"/>
                  </a:cubicBezTo>
                  <a:lnTo>
                    <a:pt x="4437" y="4804"/>
                  </a:lnTo>
                  <a:cubicBezTo>
                    <a:pt x="4437" y="4804"/>
                    <a:pt x="4103" y="5605"/>
                    <a:pt x="4670" y="5771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682;p91">
              <a:extLst>
                <a:ext uri="{FF2B5EF4-FFF2-40B4-BE49-F238E27FC236}">
                  <a16:creationId xmlns:a16="http://schemas.microsoft.com/office/drawing/2014/main" id="{2B19A77C-04C1-469D-B6ED-6FF309933DD2}"/>
                </a:ext>
              </a:extLst>
            </p:cNvPr>
            <p:cNvSpPr/>
            <p:nvPr/>
          </p:nvSpPr>
          <p:spPr>
            <a:xfrm>
              <a:off x="3223300" y="2329600"/>
              <a:ext cx="110950" cy="90100"/>
            </a:xfrm>
            <a:custGeom>
              <a:avLst/>
              <a:gdLst/>
              <a:ahLst/>
              <a:cxnLst/>
              <a:rect l="l" t="t" r="r" b="b"/>
              <a:pathLst>
                <a:path w="4438" h="3604" fill="none" extrusionOk="0">
                  <a:moveTo>
                    <a:pt x="735" y="334"/>
                  </a:moveTo>
                  <a:lnTo>
                    <a:pt x="1769" y="1"/>
                  </a:lnTo>
                  <a:lnTo>
                    <a:pt x="2669" y="935"/>
                  </a:lnTo>
                  <a:cubicBezTo>
                    <a:pt x="2669" y="935"/>
                    <a:pt x="4437" y="1135"/>
                    <a:pt x="3737" y="1936"/>
                  </a:cubicBezTo>
                  <a:cubicBezTo>
                    <a:pt x="3036" y="2703"/>
                    <a:pt x="1735" y="2703"/>
                    <a:pt x="1735" y="2703"/>
                  </a:cubicBezTo>
                  <a:lnTo>
                    <a:pt x="1235" y="3603"/>
                  </a:lnTo>
                  <a:lnTo>
                    <a:pt x="401" y="2569"/>
                  </a:lnTo>
                  <a:lnTo>
                    <a:pt x="1" y="1735"/>
                  </a:lnTo>
                  <a:lnTo>
                    <a:pt x="301" y="1135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683;p91">
              <a:extLst>
                <a:ext uri="{FF2B5EF4-FFF2-40B4-BE49-F238E27FC236}">
                  <a16:creationId xmlns:a16="http://schemas.microsoft.com/office/drawing/2014/main" id="{26340024-4523-4A91-B67D-32E7F7C15A13}"/>
                </a:ext>
              </a:extLst>
            </p:cNvPr>
            <p:cNvSpPr/>
            <p:nvPr/>
          </p:nvSpPr>
          <p:spPr>
            <a:xfrm>
              <a:off x="3224150" y="2207850"/>
              <a:ext cx="54225" cy="65075"/>
            </a:xfrm>
            <a:custGeom>
              <a:avLst/>
              <a:gdLst/>
              <a:ahLst/>
              <a:cxnLst/>
              <a:rect l="l" t="t" r="r" b="b"/>
              <a:pathLst>
                <a:path w="2169" h="2603" fill="none" extrusionOk="0">
                  <a:moveTo>
                    <a:pt x="2168" y="1335"/>
                  </a:moveTo>
                  <a:cubicBezTo>
                    <a:pt x="1968" y="1602"/>
                    <a:pt x="1801" y="1869"/>
                    <a:pt x="1701" y="2202"/>
                  </a:cubicBezTo>
                  <a:lnTo>
                    <a:pt x="1668" y="2603"/>
                  </a:lnTo>
                  <a:lnTo>
                    <a:pt x="0" y="1702"/>
                  </a:lnTo>
                  <a:lnTo>
                    <a:pt x="901" y="1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684;p91">
              <a:extLst>
                <a:ext uri="{FF2B5EF4-FFF2-40B4-BE49-F238E27FC236}">
                  <a16:creationId xmlns:a16="http://schemas.microsoft.com/office/drawing/2014/main" id="{717D70C7-6E71-4C87-B148-F8E9D2FD56D0}"/>
                </a:ext>
              </a:extLst>
            </p:cNvPr>
            <p:cNvSpPr/>
            <p:nvPr/>
          </p:nvSpPr>
          <p:spPr>
            <a:xfrm>
              <a:off x="4280725" y="3273050"/>
              <a:ext cx="1296775" cy="1726975"/>
            </a:xfrm>
            <a:custGeom>
              <a:avLst/>
              <a:gdLst/>
              <a:ahLst/>
              <a:cxnLst/>
              <a:rect l="l" t="t" r="r" b="b"/>
              <a:pathLst>
                <a:path w="51871" h="69079" extrusionOk="0">
                  <a:moveTo>
                    <a:pt x="25739" y="0"/>
                  </a:moveTo>
                  <a:cubicBezTo>
                    <a:pt x="15222" y="0"/>
                    <a:pt x="5738" y="4526"/>
                    <a:pt x="5738" y="4526"/>
                  </a:cubicBezTo>
                  <a:cubicBezTo>
                    <a:pt x="1" y="11732"/>
                    <a:pt x="5038" y="57665"/>
                    <a:pt x="6372" y="68873"/>
                  </a:cubicBezTo>
                  <a:cubicBezTo>
                    <a:pt x="8188" y="69013"/>
                    <a:pt x="9965" y="69078"/>
                    <a:pt x="11698" y="69078"/>
                  </a:cubicBezTo>
                  <a:cubicBezTo>
                    <a:pt x="33418" y="69078"/>
                    <a:pt x="48333" y="58797"/>
                    <a:pt x="50403" y="57097"/>
                  </a:cubicBezTo>
                  <a:cubicBezTo>
                    <a:pt x="50870" y="42720"/>
                    <a:pt x="51871" y="10197"/>
                    <a:pt x="51170" y="8429"/>
                  </a:cubicBezTo>
                  <a:cubicBezTo>
                    <a:pt x="50270" y="6128"/>
                    <a:pt x="45266" y="3459"/>
                    <a:pt x="32457" y="690"/>
                  </a:cubicBezTo>
                  <a:cubicBezTo>
                    <a:pt x="30225" y="202"/>
                    <a:pt x="27959" y="0"/>
                    <a:pt x="257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685;p91">
              <a:extLst>
                <a:ext uri="{FF2B5EF4-FFF2-40B4-BE49-F238E27FC236}">
                  <a16:creationId xmlns:a16="http://schemas.microsoft.com/office/drawing/2014/main" id="{8E5403D8-0980-4992-8803-286923E7FC79}"/>
                </a:ext>
              </a:extLst>
            </p:cNvPr>
            <p:cNvSpPr/>
            <p:nvPr/>
          </p:nvSpPr>
          <p:spPr>
            <a:xfrm>
              <a:off x="4563775" y="3021250"/>
              <a:ext cx="587600" cy="499325"/>
            </a:xfrm>
            <a:custGeom>
              <a:avLst/>
              <a:gdLst/>
              <a:ahLst/>
              <a:cxnLst/>
              <a:rect l="l" t="t" r="r" b="b"/>
              <a:pathLst>
                <a:path w="23504" h="19973" extrusionOk="0">
                  <a:moveTo>
                    <a:pt x="14394" y="1"/>
                  </a:moveTo>
                  <a:cubicBezTo>
                    <a:pt x="9963" y="1"/>
                    <a:pt x="1" y="6403"/>
                    <a:pt x="520" y="7260"/>
                  </a:cubicBezTo>
                  <a:cubicBezTo>
                    <a:pt x="1288" y="8561"/>
                    <a:pt x="2455" y="10329"/>
                    <a:pt x="3356" y="11730"/>
                  </a:cubicBezTo>
                  <a:lnTo>
                    <a:pt x="4623" y="13631"/>
                  </a:lnTo>
                  <a:lnTo>
                    <a:pt x="4890" y="14065"/>
                  </a:lnTo>
                  <a:cubicBezTo>
                    <a:pt x="4890" y="14065"/>
                    <a:pt x="4090" y="15032"/>
                    <a:pt x="4056" y="15799"/>
                  </a:cubicBezTo>
                  <a:cubicBezTo>
                    <a:pt x="3933" y="18380"/>
                    <a:pt x="6509" y="19973"/>
                    <a:pt x="10057" y="19973"/>
                  </a:cubicBezTo>
                  <a:cubicBezTo>
                    <a:pt x="13249" y="19973"/>
                    <a:pt x="17227" y="18684"/>
                    <a:pt x="20735" y="15666"/>
                  </a:cubicBezTo>
                  <a:cubicBezTo>
                    <a:pt x="23503" y="13264"/>
                    <a:pt x="22069" y="12263"/>
                    <a:pt x="20535" y="11663"/>
                  </a:cubicBezTo>
                  <a:cubicBezTo>
                    <a:pt x="20535" y="11663"/>
                    <a:pt x="16465" y="10095"/>
                    <a:pt x="16465" y="1823"/>
                  </a:cubicBezTo>
                  <a:cubicBezTo>
                    <a:pt x="16465" y="517"/>
                    <a:pt x="15653" y="1"/>
                    <a:pt x="14394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686;p91">
              <a:extLst>
                <a:ext uri="{FF2B5EF4-FFF2-40B4-BE49-F238E27FC236}">
                  <a16:creationId xmlns:a16="http://schemas.microsoft.com/office/drawing/2014/main" id="{87872BC7-9C76-4E34-B8A1-231FC81639DB}"/>
                </a:ext>
              </a:extLst>
            </p:cNvPr>
            <p:cNvSpPr/>
            <p:nvPr/>
          </p:nvSpPr>
          <p:spPr>
            <a:xfrm>
              <a:off x="5161350" y="3728950"/>
              <a:ext cx="36725" cy="164300"/>
            </a:xfrm>
            <a:custGeom>
              <a:avLst/>
              <a:gdLst/>
              <a:ahLst/>
              <a:cxnLst/>
              <a:rect l="l" t="t" r="r" b="b"/>
              <a:pathLst>
                <a:path w="1469" h="6572" fill="none" extrusionOk="0">
                  <a:moveTo>
                    <a:pt x="1468" y="0"/>
                  </a:moveTo>
                  <a:cubicBezTo>
                    <a:pt x="1468" y="0"/>
                    <a:pt x="1" y="5104"/>
                    <a:pt x="701" y="6572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687;p91">
              <a:extLst>
                <a:ext uri="{FF2B5EF4-FFF2-40B4-BE49-F238E27FC236}">
                  <a16:creationId xmlns:a16="http://schemas.microsoft.com/office/drawing/2014/main" id="{A684BD6A-AC7E-4643-AB5A-882FDBEEC9D7}"/>
                </a:ext>
              </a:extLst>
            </p:cNvPr>
            <p:cNvSpPr/>
            <p:nvPr/>
          </p:nvSpPr>
          <p:spPr>
            <a:xfrm>
              <a:off x="4680175" y="3358675"/>
              <a:ext cx="474525" cy="243525"/>
            </a:xfrm>
            <a:custGeom>
              <a:avLst/>
              <a:gdLst/>
              <a:ahLst/>
              <a:cxnLst/>
              <a:rect l="l" t="t" r="r" b="b"/>
              <a:pathLst>
                <a:path w="18981" h="9741" fill="none" extrusionOk="0">
                  <a:moveTo>
                    <a:pt x="18981" y="1"/>
                  </a:moveTo>
                  <a:cubicBezTo>
                    <a:pt x="18981" y="4938"/>
                    <a:pt x="4304" y="9741"/>
                    <a:pt x="1" y="4804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688;p91">
              <a:extLst>
                <a:ext uri="{FF2B5EF4-FFF2-40B4-BE49-F238E27FC236}">
                  <a16:creationId xmlns:a16="http://schemas.microsoft.com/office/drawing/2014/main" id="{E9162611-1F1D-4C0C-96D5-BD3B35F93166}"/>
                </a:ext>
              </a:extLst>
            </p:cNvPr>
            <p:cNvSpPr/>
            <p:nvPr/>
          </p:nvSpPr>
          <p:spPr>
            <a:xfrm>
              <a:off x="4646825" y="3216900"/>
              <a:ext cx="206000" cy="165150"/>
            </a:xfrm>
            <a:custGeom>
              <a:avLst/>
              <a:gdLst/>
              <a:ahLst/>
              <a:cxnLst/>
              <a:rect l="l" t="t" r="r" b="b"/>
              <a:pathLst>
                <a:path w="8240" h="6606" extrusionOk="0">
                  <a:moveTo>
                    <a:pt x="8240" y="1"/>
                  </a:moveTo>
                  <a:cubicBezTo>
                    <a:pt x="8239" y="1"/>
                    <a:pt x="2402" y="2236"/>
                    <a:pt x="0" y="3937"/>
                  </a:cubicBezTo>
                  <a:lnTo>
                    <a:pt x="1268" y="5805"/>
                  </a:lnTo>
                  <a:lnTo>
                    <a:pt x="1668" y="5805"/>
                  </a:lnTo>
                  <a:cubicBezTo>
                    <a:pt x="2102" y="5939"/>
                    <a:pt x="2435" y="6205"/>
                    <a:pt x="2669" y="6606"/>
                  </a:cubicBezTo>
                  <a:cubicBezTo>
                    <a:pt x="7272" y="3704"/>
                    <a:pt x="8240" y="1"/>
                    <a:pt x="82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689;p91">
              <a:extLst>
                <a:ext uri="{FF2B5EF4-FFF2-40B4-BE49-F238E27FC236}">
                  <a16:creationId xmlns:a16="http://schemas.microsoft.com/office/drawing/2014/main" id="{F8B7E06C-0F44-401B-B174-63F7F0D7ABBB}"/>
                </a:ext>
              </a:extLst>
            </p:cNvPr>
            <p:cNvSpPr/>
            <p:nvPr/>
          </p:nvSpPr>
          <p:spPr>
            <a:xfrm>
              <a:off x="4372450" y="2498000"/>
              <a:ext cx="625475" cy="846575"/>
            </a:xfrm>
            <a:custGeom>
              <a:avLst/>
              <a:gdLst/>
              <a:ahLst/>
              <a:cxnLst/>
              <a:rect l="l" t="t" r="r" b="b"/>
              <a:pathLst>
                <a:path w="25019" h="33863" extrusionOk="0">
                  <a:moveTo>
                    <a:pt x="13119" y="0"/>
                  </a:moveTo>
                  <a:cubicBezTo>
                    <a:pt x="7397" y="0"/>
                    <a:pt x="1539" y="3742"/>
                    <a:pt x="601" y="8142"/>
                  </a:cubicBezTo>
                  <a:cubicBezTo>
                    <a:pt x="1" y="11111"/>
                    <a:pt x="1402" y="15948"/>
                    <a:pt x="2536" y="18950"/>
                  </a:cubicBezTo>
                  <a:cubicBezTo>
                    <a:pt x="3170" y="20618"/>
                    <a:pt x="1669" y="23220"/>
                    <a:pt x="8007" y="33127"/>
                  </a:cubicBezTo>
                  <a:cubicBezTo>
                    <a:pt x="8293" y="33587"/>
                    <a:pt x="9024" y="33862"/>
                    <a:pt x="10069" y="33862"/>
                  </a:cubicBezTo>
                  <a:cubicBezTo>
                    <a:pt x="12433" y="33862"/>
                    <a:pt x="16401" y="32453"/>
                    <a:pt x="20449" y="28590"/>
                  </a:cubicBezTo>
                  <a:cubicBezTo>
                    <a:pt x="21216" y="27856"/>
                    <a:pt x="21283" y="24187"/>
                    <a:pt x="21283" y="24187"/>
                  </a:cubicBezTo>
                  <a:lnTo>
                    <a:pt x="24352" y="18850"/>
                  </a:lnTo>
                  <a:cubicBezTo>
                    <a:pt x="25019" y="13112"/>
                    <a:pt x="24018" y="6241"/>
                    <a:pt x="20882" y="3105"/>
                  </a:cubicBezTo>
                  <a:cubicBezTo>
                    <a:pt x="18733" y="912"/>
                    <a:pt x="15943" y="0"/>
                    <a:pt x="13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690;p91">
              <a:extLst>
                <a:ext uri="{FF2B5EF4-FFF2-40B4-BE49-F238E27FC236}">
                  <a16:creationId xmlns:a16="http://schemas.microsoft.com/office/drawing/2014/main" id="{2371B6E1-3D3F-4B5B-997E-6B3145F3B942}"/>
                </a:ext>
              </a:extLst>
            </p:cNvPr>
            <p:cNvSpPr/>
            <p:nvPr/>
          </p:nvSpPr>
          <p:spPr>
            <a:xfrm>
              <a:off x="4372450" y="2409675"/>
              <a:ext cx="625475" cy="954025"/>
            </a:xfrm>
            <a:custGeom>
              <a:avLst/>
              <a:gdLst/>
              <a:ahLst/>
              <a:cxnLst/>
              <a:rect l="l" t="t" r="r" b="b"/>
              <a:pathLst>
                <a:path w="25019" h="38161" fill="none" extrusionOk="0">
                  <a:moveTo>
                    <a:pt x="21283" y="27720"/>
                  </a:moveTo>
                  <a:cubicBezTo>
                    <a:pt x="21283" y="27720"/>
                    <a:pt x="21216" y="31389"/>
                    <a:pt x="20449" y="32123"/>
                  </a:cubicBezTo>
                  <a:cubicBezTo>
                    <a:pt x="14611" y="37694"/>
                    <a:pt x="8941" y="38161"/>
                    <a:pt x="8007" y="36660"/>
                  </a:cubicBezTo>
                  <a:cubicBezTo>
                    <a:pt x="1669" y="26753"/>
                    <a:pt x="3170" y="24151"/>
                    <a:pt x="2536" y="22483"/>
                  </a:cubicBezTo>
                  <a:cubicBezTo>
                    <a:pt x="1402" y="19481"/>
                    <a:pt x="1" y="14644"/>
                    <a:pt x="601" y="11675"/>
                  </a:cubicBezTo>
                  <a:cubicBezTo>
                    <a:pt x="2002" y="5104"/>
                    <a:pt x="14378" y="0"/>
                    <a:pt x="20882" y="6638"/>
                  </a:cubicBezTo>
                  <a:cubicBezTo>
                    <a:pt x="24018" y="9774"/>
                    <a:pt x="25019" y="16645"/>
                    <a:pt x="24352" y="22383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691;p91">
              <a:extLst>
                <a:ext uri="{FF2B5EF4-FFF2-40B4-BE49-F238E27FC236}">
                  <a16:creationId xmlns:a16="http://schemas.microsoft.com/office/drawing/2014/main" id="{6D5C5440-1ED9-422F-9331-CCEA3A6B8CC3}"/>
                </a:ext>
              </a:extLst>
            </p:cNvPr>
            <p:cNvSpPr/>
            <p:nvPr/>
          </p:nvSpPr>
          <p:spPr>
            <a:xfrm>
              <a:off x="4402475" y="2875000"/>
              <a:ext cx="53400" cy="23375"/>
            </a:xfrm>
            <a:custGeom>
              <a:avLst/>
              <a:gdLst/>
              <a:ahLst/>
              <a:cxnLst/>
              <a:rect l="l" t="t" r="r" b="b"/>
              <a:pathLst>
                <a:path w="2136" h="935" fill="none" extrusionOk="0">
                  <a:moveTo>
                    <a:pt x="2136" y="801"/>
                  </a:moveTo>
                  <a:cubicBezTo>
                    <a:pt x="2136" y="801"/>
                    <a:pt x="401" y="1"/>
                    <a:pt x="1" y="935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692;p91">
              <a:extLst>
                <a:ext uri="{FF2B5EF4-FFF2-40B4-BE49-F238E27FC236}">
                  <a16:creationId xmlns:a16="http://schemas.microsoft.com/office/drawing/2014/main" id="{D4480BAD-8948-4252-83CB-3509F32B1D34}"/>
                </a:ext>
              </a:extLst>
            </p:cNvPr>
            <p:cNvSpPr/>
            <p:nvPr/>
          </p:nvSpPr>
          <p:spPr>
            <a:xfrm>
              <a:off x="4560925" y="2858325"/>
              <a:ext cx="130950" cy="45875"/>
            </a:xfrm>
            <a:custGeom>
              <a:avLst/>
              <a:gdLst/>
              <a:ahLst/>
              <a:cxnLst/>
              <a:rect l="l" t="t" r="r" b="b"/>
              <a:pathLst>
                <a:path w="5238" h="1835" fill="none" extrusionOk="0">
                  <a:moveTo>
                    <a:pt x="1" y="1535"/>
                  </a:moveTo>
                  <a:cubicBezTo>
                    <a:pt x="1" y="1535"/>
                    <a:pt x="3637" y="0"/>
                    <a:pt x="5238" y="1835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693;p91">
              <a:extLst>
                <a:ext uri="{FF2B5EF4-FFF2-40B4-BE49-F238E27FC236}">
                  <a16:creationId xmlns:a16="http://schemas.microsoft.com/office/drawing/2014/main" id="{55B657A7-1669-4CCC-8E54-62321749CC73}"/>
                </a:ext>
              </a:extLst>
            </p:cNvPr>
            <p:cNvSpPr/>
            <p:nvPr/>
          </p:nvSpPr>
          <p:spPr>
            <a:xfrm>
              <a:off x="4625150" y="2937500"/>
              <a:ext cx="37550" cy="49450"/>
            </a:xfrm>
            <a:custGeom>
              <a:avLst/>
              <a:gdLst/>
              <a:ahLst/>
              <a:cxnLst/>
              <a:rect l="l" t="t" r="r" b="b"/>
              <a:pathLst>
                <a:path w="1502" h="1978" extrusionOk="0">
                  <a:moveTo>
                    <a:pt x="680" y="0"/>
                  </a:moveTo>
                  <a:cubicBezTo>
                    <a:pt x="665" y="0"/>
                    <a:pt x="650" y="1"/>
                    <a:pt x="634" y="2"/>
                  </a:cubicBezTo>
                  <a:cubicBezTo>
                    <a:pt x="267" y="36"/>
                    <a:pt x="0" y="536"/>
                    <a:pt x="67" y="1070"/>
                  </a:cubicBezTo>
                  <a:cubicBezTo>
                    <a:pt x="98" y="1567"/>
                    <a:pt x="418" y="1977"/>
                    <a:pt x="786" y="1977"/>
                  </a:cubicBezTo>
                  <a:cubicBezTo>
                    <a:pt x="813" y="1977"/>
                    <a:pt x="840" y="1975"/>
                    <a:pt x="867" y="1970"/>
                  </a:cubicBezTo>
                  <a:cubicBezTo>
                    <a:pt x="1234" y="1937"/>
                    <a:pt x="1501" y="1470"/>
                    <a:pt x="1468" y="903"/>
                  </a:cubicBezTo>
                  <a:cubicBezTo>
                    <a:pt x="1372" y="390"/>
                    <a:pt x="1060" y="0"/>
                    <a:pt x="6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694;p91">
              <a:extLst>
                <a:ext uri="{FF2B5EF4-FFF2-40B4-BE49-F238E27FC236}">
                  <a16:creationId xmlns:a16="http://schemas.microsoft.com/office/drawing/2014/main" id="{A9DC661D-25F4-4931-A591-FA812259259C}"/>
                </a:ext>
              </a:extLst>
            </p:cNvPr>
            <p:cNvSpPr/>
            <p:nvPr/>
          </p:nvSpPr>
          <p:spPr>
            <a:xfrm>
              <a:off x="4447525" y="2941675"/>
              <a:ext cx="38375" cy="49325"/>
            </a:xfrm>
            <a:custGeom>
              <a:avLst/>
              <a:gdLst/>
              <a:ahLst/>
              <a:cxnLst/>
              <a:rect l="l" t="t" r="r" b="b"/>
              <a:pathLst>
                <a:path w="1535" h="1973" extrusionOk="0">
                  <a:moveTo>
                    <a:pt x="714" y="0"/>
                  </a:moveTo>
                  <a:cubicBezTo>
                    <a:pt x="698" y="0"/>
                    <a:pt x="683" y="1"/>
                    <a:pt x="667" y="2"/>
                  </a:cubicBezTo>
                  <a:cubicBezTo>
                    <a:pt x="267" y="35"/>
                    <a:pt x="0" y="536"/>
                    <a:pt x="67" y="1070"/>
                  </a:cubicBezTo>
                  <a:cubicBezTo>
                    <a:pt x="131" y="1582"/>
                    <a:pt x="472" y="1972"/>
                    <a:pt x="824" y="1972"/>
                  </a:cubicBezTo>
                  <a:cubicBezTo>
                    <a:pt x="839" y="1972"/>
                    <a:pt x="853" y="1971"/>
                    <a:pt x="867" y="1970"/>
                  </a:cubicBezTo>
                  <a:cubicBezTo>
                    <a:pt x="1268" y="1937"/>
                    <a:pt x="1534" y="1470"/>
                    <a:pt x="1468" y="903"/>
                  </a:cubicBezTo>
                  <a:cubicBezTo>
                    <a:pt x="1404" y="390"/>
                    <a:pt x="1093" y="0"/>
                    <a:pt x="7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695;p91">
              <a:extLst>
                <a:ext uri="{FF2B5EF4-FFF2-40B4-BE49-F238E27FC236}">
                  <a16:creationId xmlns:a16="http://schemas.microsoft.com/office/drawing/2014/main" id="{F26C75C2-29DA-4097-A17F-AE96923E0C11}"/>
                </a:ext>
              </a:extLst>
            </p:cNvPr>
            <p:cNvSpPr/>
            <p:nvPr/>
          </p:nvSpPr>
          <p:spPr>
            <a:xfrm>
              <a:off x="4460850" y="2929200"/>
              <a:ext cx="79250" cy="171825"/>
            </a:xfrm>
            <a:custGeom>
              <a:avLst/>
              <a:gdLst/>
              <a:ahLst/>
              <a:cxnLst/>
              <a:rect l="l" t="t" r="r" b="b"/>
              <a:pathLst>
                <a:path w="3170" h="6873" extrusionOk="0">
                  <a:moveTo>
                    <a:pt x="1102" y="1"/>
                  </a:moveTo>
                  <a:lnTo>
                    <a:pt x="1352" y="831"/>
                  </a:lnTo>
                  <a:lnTo>
                    <a:pt x="1352" y="831"/>
                  </a:lnTo>
                  <a:cubicBezTo>
                    <a:pt x="1326" y="508"/>
                    <a:pt x="1245" y="231"/>
                    <a:pt x="1102" y="1"/>
                  </a:cubicBezTo>
                  <a:close/>
                  <a:moveTo>
                    <a:pt x="1352" y="831"/>
                  </a:moveTo>
                  <a:cubicBezTo>
                    <a:pt x="1415" y="1634"/>
                    <a:pt x="1143" y="2725"/>
                    <a:pt x="668" y="4104"/>
                  </a:cubicBezTo>
                  <a:cubicBezTo>
                    <a:pt x="1" y="6005"/>
                    <a:pt x="601" y="6672"/>
                    <a:pt x="3170" y="6872"/>
                  </a:cubicBezTo>
                  <a:lnTo>
                    <a:pt x="1352" y="8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696;p91">
              <a:extLst>
                <a:ext uri="{FF2B5EF4-FFF2-40B4-BE49-F238E27FC236}">
                  <a16:creationId xmlns:a16="http://schemas.microsoft.com/office/drawing/2014/main" id="{B72B989F-6FBB-4B42-B719-16493C334519}"/>
                </a:ext>
              </a:extLst>
            </p:cNvPr>
            <p:cNvSpPr/>
            <p:nvPr/>
          </p:nvSpPr>
          <p:spPr>
            <a:xfrm>
              <a:off x="4460850" y="2929200"/>
              <a:ext cx="79250" cy="171825"/>
            </a:xfrm>
            <a:custGeom>
              <a:avLst/>
              <a:gdLst/>
              <a:ahLst/>
              <a:cxnLst/>
              <a:rect l="l" t="t" r="r" b="b"/>
              <a:pathLst>
                <a:path w="3170" h="6873" fill="none" extrusionOk="0">
                  <a:moveTo>
                    <a:pt x="1102" y="1"/>
                  </a:moveTo>
                  <a:cubicBezTo>
                    <a:pt x="1602" y="801"/>
                    <a:pt x="1335" y="2169"/>
                    <a:pt x="668" y="4104"/>
                  </a:cubicBezTo>
                  <a:cubicBezTo>
                    <a:pt x="1" y="6005"/>
                    <a:pt x="601" y="6672"/>
                    <a:pt x="3170" y="6872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697;p91">
              <a:extLst>
                <a:ext uri="{FF2B5EF4-FFF2-40B4-BE49-F238E27FC236}">
                  <a16:creationId xmlns:a16="http://schemas.microsoft.com/office/drawing/2014/main" id="{23F7DC09-9789-42AE-8233-87340F50D64F}"/>
                </a:ext>
              </a:extLst>
            </p:cNvPr>
            <p:cNvSpPr/>
            <p:nvPr/>
          </p:nvSpPr>
          <p:spPr>
            <a:xfrm>
              <a:off x="4540075" y="3155200"/>
              <a:ext cx="120950" cy="28375"/>
            </a:xfrm>
            <a:custGeom>
              <a:avLst/>
              <a:gdLst/>
              <a:ahLst/>
              <a:cxnLst/>
              <a:rect l="l" t="t" r="r" b="b"/>
              <a:pathLst>
                <a:path w="4838" h="1135" fill="none" extrusionOk="0">
                  <a:moveTo>
                    <a:pt x="1" y="1135"/>
                  </a:moveTo>
                  <a:cubicBezTo>
                    <a:pt x="1" y="1135"/>
                    <a:pt x="3336" y="834"/>
                    <a:pt x="4837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698;p91">
              <a:extLst>
                <a:ext uri="{FF2B5EF4-FFF2-40B4-BE49-F238E27FC236}">
                  <a16:creationId xmlns:a16="http://schemas.microsoft.com/office/drawing/2014/main" id="{DEC669C2-AEB1-412F-867C-5867E1BD5347}"/>
                </a:ext>
              </a:extLst>
            </p:cNvPr>
            <p:cNvSpPr/>
            <p:nvPr/>
          </p:nvSpPr>
          <p:spPr>
            <a:xfrm>
              <a:off x="4310750" y="2434525"/>
              <a:ext cx="757225" cy="668175"/>
            </a:xfrm>
            <a:custGeom>
              <a:avLst/>
              <a:gdLst/>
              <a:ahLst/>
              <a:cxnLst/>
              <a:rect l="l" t="t" r="r" b="b"/>
              <a:pathLst>
                <a:path w="30289" h="26727" extrusionOk="0">
                  <a:moveTo>
                    <a:pt x="16463" y="1"/>
                  </a:moveTo>
                  <a:cubicBezTo>
                    <a:pt x="15466" y="1"/>
                    <a:pt x="14414" y="124"/>
                    <a:pt x="13310" y="374"/>
                  </a:cubicBezTo>
                  <a:cubicBezTo>
                    <a:pt x="3470" y="2642"/>
                    <a:pt x="467" y="12382"/>
                    <a:pt x="34" y="13984"/>
                  </a:cubicBezTo>
                  <a:cubicBezTo>
                    <a:pt x="0" y="14117"/>
                    <a:pt x="0" y="14217"/>
                    <a:pt x="0" y="14217"/>
                  </a:cubicBezTo>
                  <a:lnTo>
                    <a:pt x="2636" y="13550"/>
                  </a:lnTo>
                  <a:lnTo>
                    <a:pt x="2636" y="13550"/>
                  </a:lnTo>
                  <a:lnTo>
                    <a:pt x="1502" y="15752"/>
                  </a:lnTo>
                  <a:lnTo>
                    <a:pt x="2869" y="16686"/>
                  </a:lnTo>
                  <a:lnTo>
                    <a:pt x="2536" y="17019"/>
                  </a:lnTo>
                  <a:lnTo>
                    <a:pt x="4137" y="18554"/>
                  </a:lnTo>
                  <a:lnTo>
                    <a:pt x="3636" y="15752"/>
                  </a:lnTo>
                  <a:cubicBezTo>
                    <a:pt x="3970" y="13917"/>
                    <a:pt x="6037" y="11383"/>
                    <a:pt x="6038" y="11382"/>
                  </a:cubicBezTo>
                  <a:lnTo>
                    <a:pt x="6038" y="11382"/>
                  </a:lnTo>
                  <a:cubicBezTo>
                    <a:pt x="5271" y="12382"/>
                    <a:pt x="4804" y="13550"/>
                    <a:pt x="4670" y="14784"/>
                  </a:cubicBezTo>
                  <a:cubicBezTo>
                    <a:pt x="5504" y="12649"/>
                    <a:pt x="10507" y="10615"/>
                    <a:pt x="10508" y="10614"/>
                  </a:cubicBezTo>
                  <a:lnTo>
                    <a:pt x="10508" y="10614"/>
                  </a:lnTo>
                  <a:cubicBezTo>
                    <a:pt x="8907" y="11949"/>
                    <a:pt x="8006" y="14517"/>
                    <a:pt x="8006" y="14517"/>
                  </a:cubicBezTo>
                  <a:cubicBezTo>
                    <a:pt x="9541" y="12616"/>
                    <a:pt x="13177" y="11382"/>
                    <a:pt x="15478" y="10748"/>
                  </a:cubicBezTo>
                  <a:cubicBezTo>
                    <a:pt x="16279" y="12616"/>
                    <a:pt x="17513" y="14584"/>
                    <a:pt x="19281" y="15685"/>
                  </a:cubicBezTo>
                  <a:cubicBezTo>
                    <a:pt x="20949" y="16686"/>
                    <a:pt x="20882" y="18820"/>
                    <a:pt x="20882" y="18820"/>
                  </a:cubicBezTo>
                  <a:cubicBezTo>
                    <a:pt x="22683" y="20055"/>
                    <a:pt x="23984" y="21889"/>
                    <a:pt x="24618" y="23957"/>
                  </a:cubicBezTo>
                  <a:lnTo>
                    <a:pt x="26653" y="26726"/>
                  </a:lnTo>
                  <a:cubicBezTo>
                    <a:pt x="26653" y="26726"/>
                    <a:pt x="30289" y="22256"/>
                    <a:pt x="30289" y="11048"/>
                  </a:cubicBezTo>
                  <a:cubicBezTo>
                    <a:pt x="30289" y="8580"/>
                    <a:pt x="27854" y="3509"/>
                    <a:pt x="23551" y="2942"/>
                  </a:cubicBezTo>
                  <a:cubicBezTo>
                    <a:pt x="21720" y="1013"/>
                    <a:pt x="19321" y="1"/>
                    <a:pt x="164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699;p91">
              <a:extLst>
                <a:ext uri="{FF2B5EF4-FFF2-40B4-BE49-F238E27FC236}">
                  <a16:creationId xmlns:a16="http://schemas.microsoft.com/office/drawing/2014/main" id="{1FD89D4C-9D05-403D-94D0-49990E5EA5FF}"/>
                </a:ext>
              </a:extLst>
            </p:cNvPr>
            <p:cNvSpPr/>
            <p:nvPr/>
          </p:nvSpPr>
          <p:spPr>
            <a:xfrm>
              <a:off x="4839625" y="2799700"/>
              <a:ext cx="172475" cy="256550"/>
            </a:xfrm>
            <a:custGeom>
              <a:avLst/>
              <a:gdLst/>
              <a:ahLst/>
              <a:cxnLst/>
              <a:rect l="l" t="t" r="r" b="b"/>
              <a:pathLst>
                <a:path w="6899" h="10262" extrusionOk="0">
                  <a:moveTo>
                    <a:pt x="3849" y="0"/>
                  </a:moveTo>
                  <a:cubicBezTo>
                    <a:pt x="2148" y="0"/>
                    <a:pt x="0" y="3564"/>
                    <a:pt x="628" y="4914"/>
                  </a:cubicBezTo>
                  <a:lnTo>
                    <a:pt x="2529" y="9284"/>
                  </a:lnTo>
                  <a:cubicBezTo>
                    <a:pt x="2529" y="9284"/>
                    <a:pt x="3077" y="10261"/>
                    <a:pt x="3771" y="10261"/>
                  </a:cubicBezTo>
                  <a:cubicBezTo>
                    <a:pt x="3898" y="10261"/>
                    <a:pt x="4029" y="10228"/>
                    <a:pt x="4164" y="10151"/>
                  </a:cubicBezTo>
                  <a:cubicBezTo>
                    <a:pt x="5598" y="9384"/>
                    <a:pt x="6899" y="5815"/>
                    <a:pt x="6665" y="3947"/>
                  </a:cubicBezTo>
                  <a:cubicBezTo>
                    <a:pt x="6398" y="2079"/>
                    <a:pt x="5131" y="311"/>
                    <a:pt x="4164" y="44"/>
                  </a:cubicBezTo>
                  <a:cubicBezTo>
                    <a:pt x="4061" y="14"/>
                    <a:pt x="3956" y="0"/>
                    <a:pt x="38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700;p91">
              <a:extLst>
                <a:ext uri="{FF2B5EF4-FFF2-40B4-BE49-F238E27FC236}">
                  <a16:creationId xmlns:a16="http://schemas.microsoft.com/office/drawing/2014/main" id="{21C46A5B-EECF-4E9B-9964-3038EC9CC952}"/>
                </a:ext>
              </a:extLst>
            </p:cNvPr>
            <p:cNvSpPr/>
            <p:nvPr/>
          </p:nvSpPr>
          <p:spPr>
            <a:xfrm>
              <a:off x="4838625" y="2788275"/>
              <a:ext cx="173475" cy="277725"/>
            </a:xfrm>
            <a:custGeom>
              <a:avLst/>
              <a:gdLst/>
              <a:ahLst/>
              <a:cxnLst/>
              <a:rect l="l" t="t" r="r" b="b"/>
              <a:pathLst>
                <a:path w="6939" h="11109" fill="none" extrusionOk="0">
                  <a:moveTo>
                    <a:pt x="668" y="5371"/>
                  </a:moveTo>
                  <a:cubicBezTo>
                    <a:pt x="1" y="3937"/>
                    <a:pt x="2469" y="0"/>
                    <a:pt x="4204" y="501"/>
                  </a:cubicBezTo>
                  <a:cubicBezTo>
                    <a:pt x="5171" y="768"/>
                    <a:pt x="6438" y="2536"/>
                    <a:pt x="6705" y="4404"/>
                  </a:cubicBezTo>
                  <a:cubicBezTo>
                    <a:pt x="6939" y="6272"/>
                    <a:pt x="5638" y="9841"/>
                    <a:pt x="4204" y="10608"/>
                  </a:cubicBezTo>
                  <a:cubicBezTo>
                    <a:pt x="3336" y="11108"/>
                    <a:pt x="2569" y="9741"/>
                    <a:pt x="2569" y="974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701;p91">
              <a:extLst>
                <a:ext uri="{FF2B5EF4-FFF2-40B4-BE49-F238E27FC236}">
                  <a16:creationId xmlns:a16="http://schemas.microsoft.com/office/drawing/2014/main" id="{EF64A197-3578-433E-9B14-390C9AA938BD}"/>
                </a:ext>
              </a:extLst>
            </p:cNvPr>
            <p:cNvSpPr/>
            <p:nvPr/>
          </p:nvSpPr>
          <p:spPr>
            <a:xfrm>
              <a:off x="2195900" y="4416100"/>
              <a:ext cx="3635125" cy="716375"/>
            </a:xfrm>
            <a:custGeom>
              <a:avLst/>
              <a:gdLst/>
              <a:ahLst/>
              <a:cxnLst/>
              <a:rect l="l" t="t" r="r" b="b"/>
              <a:pathLst>
                <a:path w="145405" h="28655" extrusionOk="0">
                  <a:moveTo>
                    <a:pt x="47134" y="1"/>
                  </a:moveTo>
                  <a:lnTo>
                    <a:pt x="1" y="11042"/>
                  </a:lnTo>
                  <a:lnTo>
                    <a:pt x="120086" y="28654"/>
                  </a:lnTo>
                  <a:lnTo>
                    <a:pt x="145405" y="11375"/>
                  </a:lnTo>
                  <a:lnTo>
                    <a:pt x="471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702;p91">
              <a:extLst>
                <a:ext uri="{FF2B5EF4-FFF2-40B4-BE49-F238E27FC236}">
                  <a16:creationId xmlns:a16="http://schemas.microsoft.com/office/drawing/2014/main" id="{FBC1B107-8E51-4682-91C8-9A885EFCED93}"/>
                </a:ext>
              </a:extLst>
            </p:cNvPr>
            <p:cNvSpPr/>
            <p:nvPr/>
          </p:nvSpPr>
          <p:spPr>
            <a:xfrm>
              <a:off x="2195900" y="4416100"/>
              <a:ext cx="3635125" cy="284400"/>
            </a:xfrm>
            <a:custGeom>
              <a:avLst/>
              <a:gdLst/>
              <a:ahLst/>
              <a:cxnLst/>
              <a:rect l="l" t="t" r="r" b="b"/>
              <a:pathLst>
                <a:path w="145405" h="11376" extrusionOk="0">
                  <a:moveTo>
                    <a:pt x="47134" y="1"/>
                  </a:moveTo>
                  <a:lnTo>
                    <a:pt x="1" y="11042"/>
                  </a:lnTo>
                  <a:lnTo>
                    <a:pt x="145405" y="11375"/>
                  </a:lnTo>
                  <a:lnTo>
                    <a:pt x="47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703;p91">
              <a:extLst>
                <a:ext uri="{FF2B5EF4-FFF2-40B4-BE49-F238E27FC236}">
                  <a16:creationId xmlns:a16="http://schemas.microsoft.com/office/drawing/2014/main" id="{99C76026-BCF5-4609-A0A2-4671892C33C0}"/>
                </a:ext>
              </a:extLst>
            </p:cNvPr>
            <p:cNvSpPr/>
            <p:nvPr/>
          </p:nvSpPr>
          <p:spPr>
            <a:xfrm>
              <a:off x="2195900" y="4416100"/>
              <a:ext cx="3635125" cy="284400"/>
            </a:xfrm>
            <a:custGeom>
              <a:avLst/>
              <a:gdLst/>
              <a:ahLst/>
              <a:cxnLst/>
              <a:rect l="l" t="t" r="r" b="b"/>
              <a:pathLst>
                <a:path w="145405" h="11376" fill="none" extrusionOk="0">
                  <a:moveTo>
                    <a:pt x="1" y="11042"/>
                  </a:moveTo>
                  <a:lnTo>
                    <a:pt x="47134" y="1"/>
                  </a:lnTo>
                  <a:lnTo>
                    <a:pt x="145405" y="11375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704;p91">
              <a:extLst>
                <a:ext uri="{FF2B5EF4-FFF2-40B4-BE49-F238E27FC236}">
                  <a16:creationId xmlns:a16="http://schemas.microsoft.com/office/drawing/2014/main" id="{6F15E459-1B91-40C5-930E-FF29AC6BD5B6}"/>
                </a:ext>
              </a:extLst>
            </p:cNvPr>
            <p:cNvSpPr/>
            <p:nvPr/>
          </p:nvSpPr>
          <p:spPr>
            <a:xfrm>
              <a:off x="3215800" y="4536200"/>
              <a:ext cx="1079125" cy="260200"/>
            </a:xfrm>
            <a:custGeom>
              <a:avLst/>
              <a:gdLst/>
              <a:ahLst/>
              <a:cxnLst/>
              <a:rect l="l" t="t" r="r" b="b"/>
              <a:pathLst>
                <a:path w="43165" h="10408" extrusionOk="0">
                  <a:moveTo>
                    <a:pt x="19047" y="0"/>
                  </a:moveTo>
                  <a:lnTo>
                    <a:pt x="1" y="8439"/>
                  </a:lnTo>
                  <a:lnTo>
                    <a:pt x="32457" y="10408"/>
                  </a:lnTo>
                  <a:lnTo>
                    <a:pt x="43165" y="1268"/>
                  </a:lnTo>
                  <a:lnTo>
                    <a:pt x="19047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705;p91">
              <a:extLst>
                <a:ext uri="{FF2B5EF4-FFF2-40B4-BE49-F238E27FC236}">
                  <a16:creationId xmlns:a16="http://schemas.microsoft.com/office/drawing/2014/main" id="{3DBF62BF-6DBC-41AC-8345-9B6DC9522B50}"/>
                </a:ext>
              </a:extLst>
            </p:cNvPr>
            <p:cNvSpPr/>
            <p:nvPr/>
          </p:nvSpPr>
          <p:spPr>
            <a:xfrm>
              <a:off x="3763975" y="3376200"/>
              <a:ext cx="898725" cy="1207000"/>
            </a:xfrm>
            <a:custGeom>
              <a:avLst/>
              <a:gdLst/>
              <a:ahLst/>
              <a:cxnLst/>
              <a:rect l="l" t="t" r="r" b="b"/>
              <a:pathLst>
                <a:path w="35949" h="48280" extrusionOk="0">
                  <a:moveTo>
                    <a:pt x="27342" y="0"/>
                  </a:moveTo>
                  <a:cubicBezTo>
                    <a:pt x="21238" y="2502"/>
                    <a:pt x="19903" y="8106"/>
                    <a:pt x="9529" y="30355"/>
                  </a:cubicBezTo>
                  <a:cubicBezTo>
                    <a:pt x="9529" y="30355"/>
                    <a:pt x="4893" y="31289"/>
                    <a:pt x="2424" y="36893"/>
                  </a:cubicBezTo>
                  <a:cubicBezTo>
                    <a:pt x="1" y="42395"/>
                    <a:pt x="3943" y="46772"/>
                    <a:pt x="8602" y="46772"/>
                  </a:cubicBezTo>
                  <a:cubicBezTo>
                    <a:pt x="8688" y="46772"/>
                    <a:pt x="8775" y="46770"/>
                    <a:pt x="8862" y="46767"/>
                  </a:cubicBezTo>
                  <a:cubicBezTo>
                    <a:pt x="8862" y="46767"/>
                    <a:pt x="10587" y="48280"/>
                    <a:pt x="14151" y="48280"/>
                  </a:cubicBezTo>
                  <a:cubicBezTo>
                    <a:pt x="14329" y="48280"/>
                    <a:pt x="14512" y="48276"/>
                    <a:pt x="14700" y="48268"/>
                  </a:cubicBezTo>
                  <a:cubicBezTo>
                    <a:pt x="18636" y="48101"/>
                    <a:pt x="35948" y="21582"/>
                    <a:pt x="35948" y="21582"/>
                  </a:cubicBezTo>
                  <a:lnTo>
                    <a:pt x="273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706;p91">
              <a:extLst>
                <a:ext uri="{FF2B5EF4-FFF2-40B4-BE49-F238E27FC236}">
                  <a16:creationId xmlns:a16="http://schemas.microsoft.com/office/drawing/2014/main" id="{4D255A8D-6096-4EDF-99CF-C3A40B8CCA96}"/>
                </a:ext>
              </a:extLst>
            </p:cNvPr>
            <p:cNvSpPr/>
            <p:nvPr/>
          </p:nvSpPr>
          <p:spPr>
            <a:xfrm>
              <a:off x="4047225" y="4167600"/>
              <a:ext cx="107600" cy="249350"/>
            </a:xfrm>
            <a:custGeom>
              <a:avLst/>
              <a:gdLst/>
              <a:ahLst/>
              <a:cxnLst/>
              <a:rect l="l" t="t" r="r" b="b"/>
              <a:pathLst>
                <a:path w="4304" h="9974" fill="none" extrusionOk="0">
                  <a:moveTo>
                    <a:pt x="1" y="0"/>
                  </a:moveTo>
                  <a:cubicBezTo>
                    <a:pt x="2736" y="2435"/>
                    <a:pt x="4304" y="6004"/>
                    <a:pt x="3470" y="9974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707;p91">
              <a:extLst>
                <a:ext uri="{FF2B5EF4-FFF2-40B4-BE49-F238E27FC236}">
                  <a16:creationId xmlns:a16="http://schemas.microsoft.com/office/drawing/2014/main" id="{48F9F127-B9D7-4114-B5E9-A50EF9FB2BB9}"/>
                </a:ext>
              </a:extLst>
            </p:cNvPr>
            <p:cNvSpPr/>
            <p:nvPr/>
          </p:nvSpPr>
          <p:spPr>
            <a:xfrm>
              <a:off x="4113100" y="4196775"/>
              <a:ext cx="97600" cy="125950"/>
            </a:xfrm>
            <a:custGeom>
              <a:avLst/>
              <a:gdLst/>
              <a:ahLst/>
              <a:cxnLst/>
              <a:rect l="l" t="t" r="r" b="b"/>
              <a:pathLst>
                <a:path w="3904" h="5038" fill="none" extrusionOk="0">
                  <a:moveTo>
                    <a:pt x="1" y="1"/>
                  </a:moveTo>
                  <a:cubicBezTo>
                    <a:pt x="1" y="1"/>
                    <a:pt x="3370" y="735"/>
                    <a:pt x="3904" y="5038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708;p91">
              <a:extLst>
                <a:ext uri="{FF2B5EF4-FFF2-40B4-BE49-F238E27FC236}">
                  <a16:creationId xmlns:a16="http://schemas.microsoft.com/office/drawing/2014/main" id="{609A944B-88BF-41AE-B364-0BE52BAF3B12}"/>
                </a:ext>
              </a:extLst>
            </p:cNvPr>
            <p:cNvSpPr/>
            <p:nvPr/>
          </p:nvSpPr>
          <p:spPr>
            <a:xfrm>
              <a:off x="4305750" y="3572175"/>
              <a:ext cx="53400" cy="309400"/>
            </a:xfrm>
            <a:custGeom>
              <a:avLst/>
              <a:gdLst/>
              <a:ahLst/>
              <a:cxnLst/>
              <a:rect l="l" t="t" r="r" b="b"/>
              <a:pathLst>
                <a:path w="2136" h="12376" fill="none" extrusionOk="0">
                  <a:moveTo>
                    <a:pt x="2135" y="12376"/>
                  </a:moveTo>
                  <a:cubicBezTo>
                    <a:pt x="534" y="8473"/>
                    <a:pt x="0" y="4203"/>
                    <a:pt x="534" y="0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709;p91">
              <a:extLst>
                <a:ext uri="{FF2B5EF4-FFF2-40B4-BE49-F238E27FC236}">
                  <a16:creationId xmlns:a16="http://schemas.microsoft.com/office/drawing/2014/main" id="{8B46CBD4-F4E0-42F7-910D-8BE08124870B}"/>
                </a:ext>
              </a:extLst>
            </p:cNvPr>
            <p:cNvSpPr/>
            <p:nvPr/>
          </p:nvSpPr>
          <p:spPr>
            <a:xfrm>
              <a:off x="4340775" y="3739775"/>
              <a:ext cx="45050" cy="522075"/>
            </a:xfrm>
            <a:custGeom>
              <a:avLst/>
              <a:gdLst/>
              <a:ahLst/>
              <a:cxnLst/>
              <a:rect l="l" t="t" r="r" b="b"/>
              <a:pathLst>
                <a:path w="1802" h="20883" fill="none" extrusionOk="0">
                  <a:moveTo>
                    <a:pt x="267" y="1"/>
                  </a:moveTo>
                  <a:cubicBezTo>
                    <a:pt x="0" y="1769"/>
                    <a:pt x="1802" y="11076"/>
                    <a:pt x="1802" y="20883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710;p91">
              <a:extLst>
                <a:ext uri="{FF2B5EF4-FFF2-40B4-BE49-F238E27FC236}">
                  <a16:creationId xmlns:a16="http://schemas.microsoft.com/office/drawing/2014/main" id="{DC522BE8-C3FB-4A2E-BCCA-2A309BA08F66}"/>
                </a:ext>
              </a:extLst>
            </p:cNvPr>
            <p:cNvSpPr/>
            <p:nvPr/>
          </p:nvSpPr>
          <p:spPr>
            <a:xfrm>
              <a:off x="4697325" y="3422050"/>
              <a:ext cx="1006950" cy="1393150"/>
            </a:xfrm>
            <a:custGeom>
              <a:avLst/>
              <a:gdLst/>
              <a:ahLst/>
              <a:cxnLst/>
              <a:rect l="l" t="t" r="r" b="b"/>
              <a:pathLst>
                <a:path w="40278" h="55726" extrusionOk="0">
                  <a:moveTo>
                    <a:pt x="31738" y="1"/>
                  </a:moveTo>
                  <a:lnTo>
                    <a:pt x="22364" y="13677"/>
                  </a:lnTo>
                  <a:cubicBezTo>
                    <a:pt x="20563" y="15045"/>
                    <a:pt x="10656" y="36594"/>
                    <a:pt x="10656" y="36594"/>
                  </a:cubicBezTo>
                  <a:cubicBezTo>
                    <a:pt x="10341" y="36368"/>
                    <a:pt x="9975" y="36262"/>
                    <a:pt x="9575" y="36262"/>
                  </a:cubicBezTo>
                  <a:cubicBezTo>
                    <a:pt x="6080" y="36262"/>
                    <a:pt x="0" y="44348"/>
                    <a:pt x="2784" y="50904"/>
                  </a:cubicBezTo>
                  <a:cubicBezTo>
                    <a:pt x="3918" y="53573"/>
                    <a:pt x="7687" y="53739"/>
                    <a:pt x="7687" y="53739"/>
                  </a:cubicBezTo>
                  <a:cubicBezTo>
                    <a:pt x="7687" y="53739"/>
                    <a:pt x="10798" y="55725"/>
                    <a:pt x="14445" y="55725"/>
                  </a:cubicBezTo>
                  <a:cubicBezTo>
                    <a:pt x="15105" y="55725"/>
                    <a:pt x="15781" y="55660"/>
                    <a:pt x="16460" y="55507"/>
                  </a:cubicBezTo>
                  <a:cubicBezTo>
                    <a:pt x="20930" y="54540"/>
                    <a:pt x="27968" y="39796"/>
                    <a:pt x="33072" y="29822"/>
                  </a:cubicBezTo>
                  <a:cubicBezTo>
                    <a:pt x="40277" y="15679"/>
                    <a:pt x="39377" y="3837"/>
                    <a:pt x="317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711;p91">
              <a:extLst>
                <a:ext uri="{FF2B5EF4-FFF2-40B4-BE49-F238E27FC236}">
                  <a16:creationId xmlns:a16="http://schemas.microsoft.com/office/drawing/2014/main" id="{C9B89961-03EC-4623-B6AD-AEB6141F5B1B}"/>
                </a:ext>
              </a:extLst>
            </p:cNvPr>
            <p:cNvSpPr/>
            <p:nvPr/>
          </p:nvSpPr>
          <p:spPr>
            <a:xfrm>
              <a:off x="4724375" y="4309350"/>
              <a:ext cx="408650" cy="274400"/>
            </a:xfrm>
            <a:custGeom>
              <a:avLst/>
              <a:gdLst/>
              <a:ahLst/>
              <a:cxnLst/>
              <a:rect l="l" t="t" r="r" b="b"/>
              <a:pathLst>
                <a:path w="16346" h="10976" fill="none" extrusionOk="0">
                  <a:moveTo>
                    <a:pt x="1001" y="10975"/>
                  </a:moveTo>
                  <a:cubicBezTo>
                    <a:pt x="1" y="5938"/>
                    <a:pt x="7906" y="1"/>
                    <a:pt x="9574" y="1102"/>
                  </a:cubicBezTo>
                  <a:cubicBezTo>
                    <a:pt x="9574" y="1102"/>
                    <a:pt x="15445" y="1435"/>
                    <a:pt x="16346" y="5505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712;p91">
              <a:extLst>
                <a:ext uri="{FF2B5EF4-FFF2-40B4-BE49-F238E27FC236}">
                  <a16:creationId xmlns:a16="http://schemas.microsoft.com/office/drawing/2014/main" id="{D61DEE82-8781-4D50-8741-D93ECEFC0950}"/>
                </a:ext>
              </a:extLst>
            </p:cNvPr>
            <p:cNvSpPr/>
            <p:nvPr/>
          </p:nvSpPr>
          <p:spPr>
            <a:xfrm>
              <a:off x="5288125" y="4167600"/>
              <a:ext cx="236025" cy="442825"/>
            </a:xfrm>
            <a:custGeom>
              <a:avLst/>
              <a:gdLst/>
              <a:ahLst/>
              <a:cxnLst/>
              <a:rect l="l" t="t" r="r" b="b"/>
              <a:pathLst>
                <a:path w="9441" h="17713" fill="none" extrusionOk="0">
                  <a:moveTo>
                    <a:pt x="0" y="17713"/>
                  </a:moveTo>
                  <a:cubicBezTo>
                    <a:pt x="3436" y="11642"/>
                    <a:pt x="9440" y="0"/>
                    <a:pt x="9440" y="0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713;p91">
              <a:extLst>
                <a:ext uri="{FF2B5EF4-FFF2-40B4-BE49-F238E27FC236}">
                  <a16:creationId xmlns:a16="http://schemas.microsoft.com/office/drawing/2014/main" id="{D9174B8B-5588-4EBD-B20A-8D4CCA486081}"/>
                </a:ext>
              </a:extLst>
            </p:cNvPr>
            <p:cNvSpPr/>
            <p:nvPr/>
          </p:nvSpPr>
          <p:spPr>
            <a:xfrm>
              <a:off x="4963725" y="4275175"/>
              <a:ext cx="180150" cy="61725"/>
            </a:xfrm>
            <a:custGeom>
              <a:avLst/>
              <a:gdLst/>
              <a:ahLst/>
              <a:cxnLst/>
              <a:rect l="l" t="t" r="r" b="b"/>
              <a:pathLst>
                <a:path w="7206" h="2469" fill="none" extrusionOk="0">
                  <a:moveTo>
                    <a:pt x="0" y="2469"/>
                  </a:moveTo>
                  <a:cubicBezTo>
                    <a:pt x="0" y="2469"/>
                    <a:pt x="4136" y="0"/>
                    <a:pt x="7205" y="2335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714;p91">
              <a:extLst>
                <a:ext uri="{FF2B5EF4-FFF2-40B4-BE49-F238E27FC236}">
                  <a16:creationId xmlns:a16="http://schemas.microsoft.com/office/drawing/2014/main" id="{3B611783-C18C-4200-AC24-DA07916D09DB}"/>
                </a:ext>
              </a:extLst>
            </p:cNvPr>
            <p:cNvSpPr/>
            <p:nvPr/>
          </p:nvSpPr>
          <p:spPr>
            <a:xfrm>
              <a:off x="4998750" y="3729775"/>
              <a:ext cx="359450" cy="532075"/>
            </a:xfrm>
            <a:custGeom>
              <a:avLst/>
              <a:gdLst/>
              <a:ahLst/>
              <a:cxnLst/>
              <a:rect l="l" t="t" r="r" b="b"/>
              <a:pathLst>
                <a:path w="14378" h="21283" fill="none" extrusionOk="0">
                  <a:moveTo>
                    <a:pt x="0" y="21283"/>
                  </a:moveTo>
                  <a:cubicBezTo>
                    <a:pt x="0" y="21283"/>
                    <a:pt x="2302" y="16279"/>
                    <a:pt x="4603" y="11709"/>
                  </a:cubicBezTo>
                  <a:cubicBezTo>
                    <a:pt x="6905" y="7106"/>
                    <a:pt x="12209" y="301"/>
                    <a:pt x="14377" y="1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715;p91">
              <a:extLst>
                <a:ext uri="{FF2B5EF4-FFF2-40B4-BE49-F238E27FC236}">
                  <a16:creationId xmlns:a16="http://schemas.microsoft.com/office/drawing/2014/main" id="{BDD90E7D-C28A-47CA-8C4B-2AAD30E96C2B}"/>
                </a:ext>
              </a:extLst>
            </p:cNvPr>
            <p:cNvSpPr/>
            <p:nvPr/>
          </p:nvSpPr>
          <p:spPr>
            <a:xfrm>
              <a:off x="3390100" y="3809000"/>
              <a:ext cx="711425" cy="678100"/>
            </a:xfrm>
            <a:custGeom>
              <a:avLst/>
              <a:gdLst/>
              <a:ahLst/>
              <a:cxnLst/>
              <a:rect l="l" t="t" r="r" b="b"/>
              <a:pathLst>
                <a:path w="28457" h="27124" extrusionOk="0">
                  <a:moveTo>
                    <a:pt x="1701" y="1"/>
                  </a:moveTo>
                  <a:lnTo>
                    <a:pt x="0" y="7272"/>
                  </a:lnTo>
                  <a:cubicBezTo>
                    <a:pt x="1068" y="9107"/>
                    <a:pt x="2268" y="10842"/>
                    <a:pt x="3569" y="12510"/>
                  </a:cubicBezTo>
                  <a:cubicBezTo>
                    <a:pt x="6872" y="16913"/>
                    <a:pt x="12409" y="23017"/>
                    <a:pt x="19481" y="26720"/>
                  </a:cubicBezTo>
                  <a:cubicBezTo>
                    <a:pt x="19914" y="26953"/>
                    <a:pt x="20415" y="27087"/>
                    <a:pt x="20915" y="27120"/>
                  </a:cubicBezTo>
                  <a:cubicBezTo>
                    <a:pt x="20967" y="27122"/>
                    <a:pt x="21019" y="27123"/>
                    <a:pt x="21071" y="27123"/>
                  </a:cubicBezTo>
                  <a:cubicBezTo>
                    <a:pt x="24725" y="27123"/>
                    <a:pt x="28456" y="21399"/>
                    <a:pt x="26286" y="17847"/>
                  </a:cubicBezTo>
                  <a:cubicBezTo>
                    <a:pt x="23817" y="13710"/>
                    <a:pt x="16178" y="12343"/>
                    <a:pt x="9740" y="8240"/>
                  </a:cubicBezTo>
                  <a:cubicBezTo>
                    <a:pt x="3303" y="4170"/>
                    <a:pt x="1701" y="1"/>
                    <a:pt x="1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716;p91">
              <a:extLst>
                <a:ext uri="{FF2B5EF4-FFF2-40B4-BE49-F238E27FC236}">
                  <a16:creationId xmlns:a16="http://schemas.microsoft.com/office/drawing/2014/main" id="{4EB40486-350C-4F06-A0BC-64094AABB84A}"/>
                </a:ext>
              </a:extLst>
            </p:cNvPr>
            <p:cNvSpPr/>
            <p:nvPr/>
          </p:nvSpPr>
          <p:spPr>
            <a:xfrm>
              <a:off x="3390100" y="3809000"/>
              <a:ext cx="712200" cy="682175"/>
            </a:xfrm>
            <a:custGeom>
              <a:avLst/>
              <a:gdLst/>
              <a:ahLst/>
              <a:cxnLst/>
              <a:rect l="l" t="t" r="r" b="b"/>
              <a:pathLst>
                <a:path w="28488" h="27287" fill="none" extrusionOk="0">
                  <a:moveTo>
                    <a:pt x="20915" y="27120"/>
                  </a:moveTo>
                  <a:cubicBezTo>
                    <a:pt x="20415" y="27087"/>
                    <a:pt x="19914" y="26953"/>
                    <a:pt x="19481" y="26720"/>
                  </a:cubicBezTo>
                  <a:cubicBezTo>
                    <a:pt x="12409" y="23017"/>
                    <a:pt x="6872" y="16913"/>
                    <a:pt x="3569" y="12510"/>
                  </a:cubicBezTo>
                  <a:cubicBezTo>
                    <a:pt x="2268" y="10842"/>
                    <a:pt x="1068" y="9107"/>
                    <a:pt x="0" y="7272"/>
                  </a:cubicBezTo>
                  <a:lnTo>
                    <a:pt x="1701" y="1"/>
                  </a:lnTo>
                  <a:cubicBezTo>
                    <a:pt x="1701" y="1"/>
                    <a:pt x="3303" y="4170"/>
                    <a:pt x="9740" y="8240"/>
                  </a:cubicBezTo>
                  <a:cubicBezTo>
                    <a:pt x="16178" y="12343"/>
                    <a:pt x="23817" y="13710"/>
                    <a:pt x="26286" y="17847"/>
                  </a:cubicBezTo>
                  <a:cubicBezTo>
                    <a:pt x="28487" y="21449"/>
                    <a:pt x="24618" y="27287"/>
                    <a:pt x="20915" y="27120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717;p91">
              <a:extLst>
                <a:ext uri="{FF2B5EF4-FFF2-40B4-BE49-F238E27FC236}">
                  <a16:creationId xmlns:a16="http://schemas.microsoft.com/office/drawing/2014/main" id="{0810E59F-6361-4167-9AF9-5BC8159DD44D}"/>
                </a:ext>
              </a:extLst>
            </p:cNvPr>
            <p:cNvSpPr/>
            <p:nvPr/>
          </p:nvSpPr>
          <p:spPr>
            <a:xfrm>
              <a:off x="3328375" y="3903225"/>
              <a:ext cx="182650" cy="154975"/>
            </a:xfrm>
            <a:custGeom>
              <a:avLst/>
              <a:gdLst/>
              <a:ahLst/>
              <a:cxnLst/>
              <a:rect l="l" t="t" r="r" b="b"/>
              <a:pathLst>
                <a:path w="7306" h="6199" extrusionOk="0">
                  <a:moveTo>
                    <a:pt x="1" y="1"/>
                  </a:moveTo>
                  <a:lnTo>
                    <a:pt x="1" y="1"/>
                  </a:lnTo>
                  <a:cubicBezTo>
                    <a:pt x="468" y="1869"/>
                    <a:pt x="2869" y="5605"/>
                    <a:pt x="4104" y="6072"/>
                  </a:cubicBezTo>
                  <a:cubicBezTo>
                    <a:pt x="4339" y="6159"/>
                    <a:pt x="4559" y="6199"/>
                    <a:pt x="4766" y="6199"/>
                  </a:cubicBezTo>
                  <a:cubicBezTo>
                    <a:pt x="6605" y="6199"/>
                    <a:pt x="7306" y="3070"/>
                    <a:pt x="7306" y="30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718;p91">
              <a:extLst>
                <a:ext uri="{FF2B5EF4-FFF2-40B4-BE49-F238E27FC236}">
                  <a16:creationId xmlns:a16="http://schemas.microsoft.com/office/drawing/2014/main" id="{1E319A28-C040-4500-888D-ED5CD24D3136}"/>
                </a:ext>
              </a:extLst>
            </p:cNvPr>
            <p:cNvSpPr/>
            <p:nvPr/>
          </p:nvSpPr>
          <p:spPr>
            <a:xfrm>
              <a:off x="3255825" y="3357000"/>
              <a:ext cx="1091650" cy="874000"/>
            </a:xfrm>
            <a:custGeom>
              <a:avLst/>
              <a:gdLst/>
              <a:ahLst/>
              <a:cxnLst/>
              <a:rect l="l" t="t" r="r" b="b"/>
              <a:pathLst>
                <a:path w="43666" h="34960" extrusionOk="0">
                  <a:moveTo>
                    <a:pt x="1902" y="1"/>
                  </a:moveTo>
                  <a:lnTo>
                    <a:pt x="1" y="968"/>
                  </a:lnTo>
                  <a:lnTo>
                    <a:pt x="7239" y="21650"/>
                  </a:lnTo>
                  <a:lnTo>
                    <a:pt x="21216" y="34959"/>
                  </a:lnTo>
                  <a:lnTo>
                    <a:pt x="43665" y="33458"/>
                  </a:lnTo>
                  <a:lnTo>
                    <a:pt x="38762" y="6272"/>
                  </a:lnTo>
                  <a:cubicBezTo>
                    <a:pt x="36105" y="5448"/>
                    <a:pt x="33460" y="5128"/>
                    <a:pt x="30953" y="5128"/>
                  </a:cubicBezTo>
                  <a:cubicBezTo>
                    <a:pt x="22190" y="5128"/>
                    <a:pt x="15111" y="9041"/>
                    <a:pt x="15111" y="9041"/>
                  </a:cubicBezTo>
                  <a:cubicBezTo>
                    <a:pt x="15111" y="9041"/>
                    <a:pt x="13577" y="5205"/>
                    <a:pt x="10575" y="2736"/>
                  </a:cubicBezTo>
                  <a:cubicBezTo>
                    <a:pt x="7239" y="68"/>
                    <a:pt x="1902" y="1"/>
                    <a:pt x="190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719;p91">
              <a:extLst>
                <a:ext uri="{FF2B5EF4-FFF2-40B4-BE49-F238E27FC236}">
                  <a16:creationId xmlns:a16="http://schemas.microsoft.com/office/drawing/2014/main" id="{A958D09A-7F06-48AC-866A-BCACEDA97ED5}"/>
                </a:ext>
              </a:extLst>
            </p:cNvPr>
            <p:cNvSpPr/>
            <p:nvPr/>
          </p:nvSpPr>
          <p:spPr>
            <a:xfrm>
              <a:off x="3225800" y="3362025"/>
              <a:ext cx="1160025" cy="928175"/>
            </a:xfrm>
            <a:custGeom>
              <a:avLst/>
              <a:gdLst/>
              <a:ahLst/>
              <a:cxnLst/>
              <a:rect l="l" t="t" r="r" b="b"/>
              <a:pathLst>
                <a:path w="46401" h="37127" extrusionOk="0">
                  <a:moveTo>
                    <a:pt x="1" y="0"/>
                  </a:moveTo>
                  <a:lnTo>
                    <a:pt x="9241" y="25819"/>
                  </a:lnTo>
                  <a:cubicBezTo>
                    <a:pt x="15779" y="28487"/>
                    <a:pt x="20349" y="35059"/>
                    <a:pt x="20916" y="35892"/>
                  </a:cubicBezTo>
                  <a:lnTo>
                    <a:pt x="20982" y="35993"/>
                  </a:lnTo>
                  <a:lnTo>
                    <a:pt x="24051" y="37060"/>
                  </a:lnTo>
                  <a:lnTo>
                    <a:pt x="24218" y="37127"/>
                  </a:lnTo>
                  <a:cubicBezTo>
                    <a:pt x="27587" y="35159"/>
                    <a:pt x="34926" y="34558"/>
                    <a:pt x="40263" y="34391"/>
                  </a:cubicBezTo>
                  <a:cubicBezTo>
                    <a:pt x="41764" y="34349"/>
                    <a:pt x="43106" y="34336"/>
                    <a:pt x="44149" y="34336"/>
                  </a:cubicBezTo>
                  <a:cubicBezTo>
                    <a:pt x="45540" y="34336"/>
                    <a:pt x="46401" y="34358"/>
                    <a:pt x="46401" y="34358"/>
                  </a:cubicBezTo>
                  <a:lnTo>
                    <a:pt x="41897" y="7072"/>
                  </a:lnTo>
                  <a:cubicBezTo>
                    <a:pt x="40560" y="6818"/>
                    <a:pt x="39063" y="6710"/>
                    <a:pt x="37486" y="6710"/>
                  </a:cubicBezTo>
                  <a:cubicBezTo>
                    <a:pt x="28718" y="6710"/>
                    <a:pt x="17480" y="10041"/>
                    <a:pt x="17480" y="10041"/>
                  </a:cubicBezTo>
                  <a:lnTo>
                    <a:pt x="14845" y="9073"/>
                  </a:lnTo>
                  <a:cubicBezTo>
                    <a:pt x="9608" y="43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720;p91">
              <a:extLst>
                <a:ext uri="{FF2B5EF4-FFF2-40B4-BE49-F238E27FC236}">
                  <a16:creationId xmlns:a16="http://schemas.microsoft.com/office/drawing/2014/main" id="{143844A0-7B07-45B7-AD33-FA9518C3D67B}"/>
                </a:ext>
              </a:extLst>
            </p:cNvPr>
            <p:cNvSpPr/>
            <p:nvPr/>
          </p:nvSpPr>
          <p:spPr>
            <a:xfrm>
              <a:off x="3225800" y="3362025"/>
              <a:ext cx="1160025" cy="928175"/>
            </a:xfrm>
            <a:custGeom>
              <a:avLst/>
              <a:gdLst/>
              <a:ahLst/>
              <a:cxnLst/>
              <a:rect l="l" t="t" r="r" b="b"/>
              <a:pathLst>
                <a:path w="46401" h="37127" fill="none" extrusionOk="0">
                  <a:moveTo>
                    <a:pt x="46401" y="34358"/>
                  </a:moveTo>
                  <a:cubicBezTo>
                    <a:pt x="46401" y="34358"/>
                    <a:pt x="43765" y="34291"/>
                    <a:pt x="40263" y="34391"/>
                  </a:cubicBezTo>
                  <a:cubicBezTo>
                    <a:pt x="34926" y="34558"/>
                    <a:pt x="27587" y="35159"/>
                    <a:pt x="24218" y="37127"/>
                  </a:cubicBezTo>
                  <a:lnTo>
                    <a:pt x="24051" y="37060"/>
                  </a:lnTo>
                  <a:lnTo>
                    <a:pt x="20982" y="35993"/>
                  </a:lnTo>
                  <a:lnTo>
                    <a:pt x="20916" y="35892"/>
                  </a:lnTo>
                  <a:cubicBezTo>
                    <a:pt x="20349" y="35059"/>
                    <a:pt x="15779" y="28487"/>
                    <a:pt x="9241" y="25819"/>
                  </a:cubicBezTo>
                  <a:lnTo>
                    <a:pt x="1" y="0"/>
                  </a:lnTo>
                  <a:cubicBezTo>
                    <a:pt x="1" y="0"/>
                    <a:pt x="9608" y="434"/>
                    <a:pt x="14845" y="9073"/>
                  </a:cubicBezTo>
                  <a:lnTo>
                    <a:pt x="17480" y="10041"/>
                  </a:lnTo>
                  <a:cubicBezTo>
                    <a:pt x="17480" y="10041"/>
                    <a:pt x="33124" y="5404"/>
                    <a:pt x="41897" y="7072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721;p91">
              <a:extLst>
                <a:ext uri="{FF2B5EF4-FFF2-40B4-BE49-F238E27FC236}">
                  <a16:creationId xmlns:a16="http://schemas.microsoft.com/office/drawing/2014/main" id="{415A3674-3549-4A9C-8A74-CF926E50AD55}"/>
                </a:ext>
              </a:extLst>
            </p:cNvPr>
            <p:cNvSpPr/>
            <p:nvPr/>
          </p:nvSpPr>
          <p:spPr>
            <a:xfrm>
              <a:off x="3662775" y="3613025"/>
              <a:ext cx="150975" cy="625475"/>
            </a:xfrm>
            <a:custGeom>
              <a:avLst/>
              <a:gdLst/>
              <a:ahLst/>
              <a:cxnLst/>
              <a:rect l="l" t="t" r="r" b="b"/>
              <a:pathLst>
                <a:path w="6039" h="25019" fill="none" extrusionOk="0">
                  <a:moveTo>
                    <a:pt x="1" y="1"/>
                  </a:moveTo>
                  <a:lnTo>
                    <a:pt x="6039" y="25019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722;p91">
              <a:extLst>
                <a:ext uri="{FF2B5EF4-FFF2-40B4-BE49-F238E27FC236}">
                  <a16:creationId xmlns:a16="http://schemas.microsoft.com/office/drawing/2014/main" id="{14961769-634D-4E9B-832C-D15717B7CEF9}"/>
                </a:ext>
              </a:extLst>
            </p:cNvPr>
            <p:cNvSpPr/>
            <p:nvPr/>
          </p:nvSpPr>
          <p:spPr>
            <a:xfrm>
              <a:off x="3603575" y="3636375"/>
              <a:ext cx="146800" cy="625475"/>
            </a:xfrm>
            <a:custGeom>
              <a:avLst/>
              <a:gdLst/>
              <a:ahLst/>
              <a:cxnLst/>
              <a:rect l="l" t="t" r="r" b="b"/>
              <a:pathLst>
                <a:path w="5872" h="25019" fill="none" extrusionOk="0">
                  <a:moveTo>
                    <a:pt x="5871" y="25019"/>
                  </a:moveTo>
                  <a:lnTo>
                    <a:pt x="1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723;p91">
              <a:extLst>
                <a:ext uri="{FF2B5EF4-FFF2-40B4-BE49-F238E27FC236}">
                  <a16:creationId xmlns:a16="http://schemas.microsoft.com/office/drawing/2014/main" id="{140DB79A-B856-474E-97C5-1D23D28E7417}"/>
                </a:ext>
              </a:extLst>
            </p:cNvPr>
            <p:cNvSpPr/>
            <p:nvPr/>
          </p:nvSpPr>
          <p:spPr>
            <a:xfrm>
              <a:off x="3277500" y="3622675"/>
              <a:ext cx="266900" cy="368975"/>
            </a:xfrm>
            <a:custGeom>
              <a:avLst/>
              <a:gdLst/>
              <a:ahLst/>
              <a:cxnLst/>
              <a:rect l="l" t="t" r="r" b="b"/>
              <a:pathLst>
                <a:path w="10676" h="14759" extrusionOk="0">
                  <a:moveTo>
                    <a:pt x="5072" y="1"/>
                  </a:moveTo>
                  <a:cubicBezTo>
                    <a:pt x="4327" y="1"/>
                    <a:pt x="3636" y="53"/>
                    <a:pt x="3303" y="148"/>
                  </a:cubicBezTo>
                  <a:cubicBezTo>
                    <a:pt x="2703" y="315"/>
                    <a:pt x="1235" y="2884"/>
                    <a:pt x="1235" y="2884"/>
                  </a:cubicBezTo>
                  <a:cubicBezTo>
                    <a:pt x="1" y="6319"/>
                    <a:pt x="2670" y="14392"/>
                    <a:pt x="4037" y="14759"/>
                  </a:cubicBezTo>
                  <a:lnTo>
                    <a:pt x="5271" y="14759"/>
                  </a:lnTo>
                  <a:cubicBezTo>
                    <a:pt x="5638" y="14659"/>
                    <a:pt x="6005" y="14492"/>
                    <a:pt x="6305" y="14225"/>
                  </a:cubicBezTo>
                  <a:lnTo>
                    <a:pt x="8240" y="14292"/>
                  </a:lnTo>
                  <a:cubicBezTo>
                    <a:pt x="8240" y="14292"/>
                    <a:pt x="9033" y="14580"/>
                    <a:pt x="9710" y="14580"/>
                  </a:cubicBezTo>
                  <a:cubicBezTo>
                    <a:pt x="10162" y="14580"/>
                    <a:pt x="10562" y="14452"/>
                    <a:pt x="10642" y="14025"/>
                  </a:cubicBezTo>
                  <a:cubicBezTo>
                    <a:pt x="10675" y="13858"/>
                    <a:pt x="9074" y="12624"/>
                    <a:pt x="8640" y="12491"/>
                  </a:cubicBezTo>
                  <a:cubicBezTo>
                    <a:pt x="8374" y="12390"/>
                    <a:pt x="5738" y="11690"/>
                    <a:pt x="5738" y="11690"/>
                  </a:cubicBezTo>
                  <a:lnTo>
                    <a:pt x="6372" y="11190"/>
                  </a:lnTo>
                  <a:cubicBezTo>
                    <a:pt x="6372" y="11190"/>
                    <a:pt x="8043" y="11799"/>
                    <a:pt x="9237" y="11799"/>
                  </a:cubicBezTo>
                  <a:cubicBezTo>
                    <a:pt x="9788" y="11799"/>
                    <a:pt x="10238" y="11669"/>
                    <a:pt x="10375" y="11290"/>
                  </a:cubicBezTo>
                  <a:cubicBezTo>
                    <a:pt x="10508" y="10956"/>
                    <a:pt x="6739" y="8454"/>
                    <a:pt x="6272" y="8388"/>
                  </a:cubicBezTo>
                  <a:cubicBezTo>
                    <a:pt x="5805" y="8354"/>
                    <a:pt x="4771" y="8187"/>
                    <a:pt x="4771" y="8187"/>
                  </a:cubicBezTo>
                  <a:lnTo>
                    <a:pt x="5838" y="6553"/>
                  </a:lnTo>
                  <a:cubicBezTo>
                    <a:pt x="5838" y="6553"/>
                    <a:pt x="6820" y="6907"/>
                    <a:pt x="7768" y="6907"/>
                  </a:cubicBezTo>
                  <a:cubicBezTo>
                    <a:pt x="8441" y="6907"/>
                    <a:pt x="9097" y="6729"/>
                    <a:pt x="9374" y="6119"/>
                  </a:cubicBezTo>
                  <a:cubicBezTo>
                    <a:pt x="9574" y="5686"/>
                    <a:pt x="9041" y="5452"/>
                    <a:pt x="8140" y="4952"/>
                  </a:cubicBezTo>
                  <a:cubicBezTo>
                    <a:pt x="7073" y="4385"/>
                    <a:pt x="5738" y="3718"/>
                    <a:pt x="5472" y="3718"/>
                  </a:cubicBezTo>
                  <a:cubicBezTo>
                    <a:pt x="4971" y="3718"/>
                    <a:pt x="3604" y="4685"/>
                    <a:pt x="3604" y="4685"/>
                  </a:cubicBezTo>
                  <a:lnTo>
                    <a:pt x="3570" y="3751"/>
                  </a:lnTo>
                  <a:lnTo>
                    <a:pt x="4504" y="2016"/>
                  </a:lnTo>
                  <a:cubicBezTo>
                    <a:pt x="4504" y="2016"/>
                    <a:pt x="4510" y="2016"/>
                    <a:pt x="4520" y="2016"/>
                  </a:cubicBezTo>
                  <a:cubicBezTo>
                    <a:pt x="4752" y="2016"/>
                    <a:pt x="7425" y="1986"/>
                    <a:pt x="7840" y="582"/>
                  </a:cubicBezTo>
                  <a:cubicBezTo>
                    <a:pt x="7947" y="174"/>
                    <a:pt x="6421" y="1"/>
                    <a:pt x="5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724;p91">
              <a:extLst>
                <a:ext uri="{FF2B5EF4-FFF2-40B4-BE49-F238E27FC236}">
                  <a16:creationId xmlns:a16="http://schemas.microsoft.com/office/drawing/2014/main" id="{1426AB00-E991-4366-81CD-EECBC2625D78}"/>
                </a:ext>
              </a:extLst>
            </p:cNvPr>
            <p:cNvSpPr/>
            <p:nvPr/>
          </p:nvSpPr>
          <p:spPr>
            <a:xfrm>
              <a:off x="3277500" y="3619700"/>
              <a:ext cx="266900" cy="380300"/>
            </a:xfrm>
            <a:custGeom>
              <a:avLst/>
              <a:gdLst/>
              <a:ahLst/>
              <a:cxnLst/>
              <a:rect l="l" t="t" r="r" b="b"/>
              <a:pathLst>
                <a:path w="10676" h="15212" fill="none" extrusionOk="0">
                  <a:moveTo>
                    <a:pt x="4037" y="14878"/>
                  </a:moveTo>
                  <a:cubicBezTo>
                    <a:pt x="2670" y="14511"/>
                    <a:pt x="1" y="6438"/>
                    <a:pt x="1235" y="3003"/>
                  </a:cubicBezTo>
                  <a:cubicBezTo>
                    <a:pt x="1235" y="3003"/>
                    <a:pt x="2703" y="434"/>
                    <a:pt x="3303" y="267"/>
                  </a:cubicBezTo>
                  <a:cubicBezTo>
                    <a:pt x="4237" y="0"/>
                    <a:pt x="8007" y="67"/>
                    <a:pt x="7840" y="701"/>
                  </a:cubicBezTo>
                  <a:cubicBezTo>
                    <a:pt x="7406" y="2169"/>
                    <a:pt x="4504" y="2135"/>
                    <a:pt x="4504" y="2135"/>
                  </a:cubicBezTo>
                  <a:lnTo>
                    <a:pt x="3570" y="3870"/>
                  </a:lnTo>
                  <a:lnTo>
                    <a:pt x="3604" y="4804"/>
                  </a:lnTo>
                  <a:cubicBezTo>
                    <a:pt x="3604" y="4804"/>
                    <a:pt x="4971" y="3837"/>
                    <a:pt x="5472" y="3837"/>
                  </a:cubicBezTo>
                  <a:cubicBezTo>
                    <a:pt x="5738" y="3837"/>
                    <a:pt x="7073" y="4504"/>
                    <a:pt x="8140" y="5071"/>
                  </a:cubicBezTo>
                  <a:cubicBezTo>
                    <a:pt x="9041" y="5571"/>
                    <a:pt x="9574" y="5805"/>
                    <a:pt x="9374" y="6238"/>
                  </a:cubicBezTo>
                  <a:cubicBezTo>
                    <a:pt x="8707" y="7706"/>
                    <a:pt x="5838" y="6672"/>
                    <a:pt x="5838" y="6672"/>
                  </a:cubicBezTo>
                  <a:lnTo>
                    <a:pt x="4771" y="8306"/>
                  </a:lnTo>
                  <a:cubicBezTo>
                    <a:pt x="4771" y="8306"/>
                    <a:pt x="5805" y="8473"/>
                    <a:pt x="6272" y="8507"/>
                  </a:cubicBezTo>
                  <a:cubicBezTo>
                    <a:pt x="6739" y="8573"/>
                    <a:pt x="10508" y="11075"/>
                    <a:pt x="10375" y="11409"/>
                  </a:cubicBezTo>
                  <a:cubicBezTo>
                    <a:pt x="9941" y="12610"/>
                    <a:pt x="6372" y="11309"/>
                    <a:pt x="6372" y="11309"/>
                  </a:cubicBezTo>
                  <a:lnTo>
                    <a:pt x="5738" y="11809"/>
                  </a:lnTo>
                  <a:cubicBezTo>
                    <a:pt x="5738" y="11809"/>
                    <a:pt x="8374" y="12509"/>
                    <a:pt x="8640" y="12610"/>
                  </a:cubicBezTo>
                  <a:cubicBezTo>
                    <a:pt x="9074" y="12743"/>
                    <a:pt x="10675" y="13977"/>
                    <a:pt x="10642" y="14144"/>
                  </a:cubicBezTo>
                  <a:cubicBezTo>
                    <a:pt x="10442" y="15211"/>
                    <a:pt x="8240" y="14411"/>
                    <a:pt x="8240" y="14411"/>
                  </a:cubicBezTo>
                  <a:lnTo>
                    <a:pt x="6305" y="14344"/>
                  </a:lnTo>
                  <a:cubicBezTo>
                    <a:pt x="6005" y="14611"/>
                    <a:pt x="5638" y="14778"/>
                    <a:pt x="5271" y="14878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725;p91">
              <a:extLst>
                <a:ext uri="{FF2B5EF4-FFF2-40B4-BE49-F238E27FC236}">
                  <a16:creationId xmlns:a16="http://schemas.microsoft.com/office/drawing/2014/main" id="{C837D7C0-1467-4CCD-9E20-24DC0544C1FD}"/>
                </a:ext>
              </a:extLst>
            </p:cNvPr>
            <p:cNvSpPr/>
            <p:nvPr/>
          </p:nvSpPr>
          <p:spPr>
            <a:xfrm>
              <a:off x="3320050" y="3739775"/>
              <a:ext cx="47550" cy="65925"/>
            </a:xfrm>
            <a:custGeom>
              <a:avLst/>
              <a:gdLst/>
              <a:ahLst/>
              <a:cxnLst/>
              <a:rect l="l" t="t" r="r" b="b"/>
              <a:pathLst>
                <a:path w="1902" h="2637" fill="none" extrusionOk="0">
                  <a:moveTo>
                    <a:pt x="1902" y="1"/>
                  </a:moveTo>
                  <a:cubicBezTo>
                    <a:pt x="1902" y="1"/>
                    <a:pt x="634" y="1068"/>
                    <a:pt x="334" y="1369"/>
                  </a:cubicBezTo>
                  <a:cubicBezTo>
                    <a:pt x="0" y="1669"/>
                    <a:pt x="67" y="2636"/>
                    <a:pt x="67" y="2636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726;p91">
              <a:extLst>
                <a:ext uri="{FF2B5EF4-FFF2-40B4-BE49-F238E27FC236}">
                  <a16:creationId xmlns:a16="http://schemas.microsoft.com/office/drawing/2014/main" id="{BFDD790A-EC69-4D2C-9EE4-45EA4C275F06}"/>
                </a:ext>
              </a:extLst>
            </p:cNvPr>
            <p:cNvSpPr/>
            <p:nvPr/>
          </p:nvSpPr>
          <p:spPr>
            <a:xfrm>
              <a:off x="3345050" y="3859050"/>
              <a:ext cx="35900" cy="99250"/>
            </a:xfrm>
            <a:custGeom>
              <a:avLst/>
              <a:gdLst/>
              <a:ahLst/>
              <a:cxnLst/>
              <a:rect l="l" t="t" r="r" b="b"/>
              <a:pathLst>
                <a:path w="1436" h="3970" fill="none" extrusionOk="0">
                  <a:moveTo>
                    <a:pt x="1" y="0"/>
                  </a:moveTo>
                  <a:cubicBezTo>
                    <a:pt x="1" y="1067"/>
                    <a:pt x="701" y="1701"/>
                    <a:pt x="1035" y="2035"/>
                  </a:cubicBezTo>
                  <a:cubicBezTo>
                    <a:pt x="1335" y="2402"/>
                    <a:pt x="501" y="3302"/>
                    <a:pt x="1435" y="397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727;p91">
              <a:extLst>
                <a:ext uri="{FF2B5EF4-FFF2-40B4-BE49-F238E27FC236}">
                  <a16:creationId xmlns:a16="http://schemas.microsoft.com/office/drawing/2014/main" id="{BCFA184C-C971-4CFA-A01C-C74B7E9BF351}"/>
                </a:ext>
              </a:extLst>
            </p:cNvPr>
            <p:cNvSpPr/>
            <p:nvPr/>
          </p:nvSpPr>
          <p:spPr>
            <a:xfrm>
              <a:off x="4447525" y="4011650"/>
              <a:ext cx="643800" cy="688275"/>
            </a:xfrm>
            <a:custGeom>
              <a:avLst/>
              <a:gdLst/>
              <a:ahLst/>
              <a:cxnLst/>
              <a:rect l="l" t="t" r="r" b="b"/>
              <a:pathLst>
                <a:path w="25752" h="27531" extrusionOk="0">
                  <a:moveTo>
                    <a:pt x="1735" y="0"/>
                  </a:moveTo>
                  <a:lnTo>
                    <a:pt x="0" y="8773"/>
                  </a:lnTo>
                  <a:cubicBezTo>
                    <a:pt x="234" y="8940"/>
                    <a:pt x="500" y="9107"/>
                    <a:pt x="734" y="9274"/>
                  </a:cubicBezTo>
                  <a:cubicBezTo>
                    <a:pt x="3703" y="11575"/>
                    <a:pt x="6305" y="15111"/>
                    <a:pt x="8606" y="18447"/>
                  </a:cubicBezTo>
                  <a:cubicBezTo>
                    <a:pt x="11892" y="23190"/>
                    <a:pt x="14602" y="27530"/>
                    <a:pt x="17084" y="27530"/>
                  </a:cubicBezTo>
                  <a:cubicBezTo>
                    <a:pt x="17273" y="27530"/>
                    <a:pt x="17460" y="27505"/>
                    <a:pt x="17646" y="27453"/>
                  </a:cubicBezTo>
                  <a:cubicBezTo>
                    <a:pt x="22183" y="26219"/>
                    <a:pt x="25752" y="20649"/>
                    <a:pt x="24251" y="18414"/>
                  </a:cubicBezTo>
                  <a:cubicBezTo>
                    <a:pt x="22783" y="16179"/>
                    <a:pt x="17412" y="13110"/>
                    <a:pt x="11375" y="8073"/>
                  </a:cubicBezTo>
                  <a:cubicBezTo>
                    <a:pt x="7605" y="4937"/>
                    <a:pt x="5371" y="1902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728;p91">
              <a:extLst>
                <a:ext uri="{FF2B5EF4-FFF2-40B4-BE49-F238E27FC236}">
                  <a16:creationId xmlns:a16="http://schemas.microsoft.com/office/drawing/2014/main" id="{03B35615-EA4D-4AE6-8ACD-FC22798C5983}"/>
                </a:ext>
              </a:extLst>
            </p:cNvPr>
            <p:cNvSpPr/>
            <p:nvPr/>
          </p:nvSpPr>
          <p:spPr>
            <a:xfrm>
              <a:off x="4465850" y="4239300"/>
              <a:ext cx="196850" cy="233525"/>
            </a:xfrm>
            <a:custGeom>
              <a:avLst/>
              <a:gdLst/>
              <a:ahLst/>
              <a:cxnLst/>
              <a:rect l="l" t="t" r="r" b="b"/>
              <a:pathLst>
                <a:path w="7874" h="9341" extrusionOk="0">
                  <a:moveTo>
                    <a:pt x="1135" y="1"/>
                  </a:moveTo>
                  <a:cubicBezTo>
                    <a:pt x="831" y="111"/>
                    <a:pt x="504" y="176"/>
                    <a:pt x="192" y="176"/>
                  </a:cubicBezTo>
                  <a:cubicBezTo>
                    <a:pt x="128" y="176"/>
                    <a:pt x="64" y="173"/>
                    <a:pt x="1" y="168"/>
                  </a:cubicBezTo>
                  <a:lnTo>
                    <a:pt x="1" y="168"/>
                  </a:lnTo>
                  <a:cubicBezTo>
                    <a:pt x="2970" y="2469"/>
                    <a:pt x="5572" y="6005"/>
                    <a:pt x="7873" y="9341"/>
                  </a:cubicBezTo>
                  <a:cubicBezTo>
                    <a:pt x="5872" y="3837"/>
                    <a:pt x="1135" y="1"/>
                    <a:pt x="1135" y="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729;p91">
              <a:extLst>
                <a:ext uri="{FF2B5EF4-FFF2-40B4-BE49-F238E27FC236}">
                  <a16:creationId xmlns:a16="http://schemas.microsoft.com/office/drawing/2014/main" id="{7D759491-6B62-492D-AF98-C56BBC6A9A3C}"/>
                </a:ext>
              </a:extLst>
            </p:cNvPr>
            <p:cNvSpPr/>
            <p:nvPr/>
          </p:nvSpPr>
          <p:spPr>
            <a:xfrm>
              <a:off x="4447525" y="4011650"/>
              <a:ext cx="643800" cy="704700"/>
            </a:xfrm>
            <a:custGeom>
              <a:avLst/>
              <a:gdLst/>
              <a:ahLst/>
              <a:cxnLst/>
              <a:rect l="l" t="t" r="r" b="b"/>
              <a:pathLst>
                <a:path w="25752" h="28188" fill="none" extrusionOk="0">
                  <a:moveTo>
                    <a:pt x="17646" y="27453"/>
                  </a:moveTo>
                  <a:cubicBezTo>
                    <a:pt x="15011" y="28187"/>
                    <a:pt x="12142" y="23551"/>
                    <a:pt x="8606" y="18447"/>
                  </a:cubicBezTo>
                  <a:lnTo>
                    <a:pt x="8606" y="18447"/>
                  </a:lnTo>
                  <a:cubicBezTo>
                    <a:pt x="6305" y="15111"/>
                    <a:pt x="3703" y="11575"/>
                    <a:pt x="734" y="9274"/>
                  </a:cubicBezTo>
                  <a:cubicBezTo>
                    <a:pt x="500" y="9107"/>
                    <a:pt x="234" y="8940"/>
                    <a:pt x="0" y="8773"/>
                  </a:cubicBezTo>
                  <a:lnTo>
                    <a:pt x="1735" y="0"/>
                  </a:lnTo>
                  <a:cubicBezTo>
                    <a:pt x="5371" y="1902"/>
                    <a:pt x="7605" y="4937"/>
                    <a:pt x="11375" y="8073"/>
                  </a:cubicBezTo>
                  <a:cubicBezTo>
                    <a:pt x="17412" y="13110"/>
                    <a:pt x="22783" y="16179"/>
                    <a:pt x="24251" y="18414"/>
                  </a:cubicBezTo>
                  <a:cubicBezTo>
                    <a:pt x="25752" y="20649"/>
                    <a:pt x="22183" y="26219"/>
                    <a:pt x="17646" y="27453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730;p91">
              <a:extLst>
                <a:ext uri="{FF2B5EF4-FFF2-40B4-BE49-F238E27FC236}">
                  <a16:creationId xmlns:a16="http://schemas.microsoft.com/office/drawing/2014/main" id="{399B40D4-8A2C-4723-B06B-10578358090C}"/>
                </a:ext>
              </a:extLst>
            </p:cNvPr>
            <p:cNvSpPr/>
            <p:nvPr/>
          </p:nvSpPr>
          <p:spPr>
            <a:xfrm>
              <a:off x="4003750" y="3881550"/>
              <a:ext cx="512175" cy="364500"/>
            </a:xfrm>
            <a:custGeom>
              <a:avLst/>
              <a:gdLst/>
              <a:ahLst/>
              <a:cxnLst/>
              <a:rect l="l" t="t" r="r" b="b"/>
              <a:pathLst>
                <a:path w="20487" h="14580" extrusionOk="0">
                  <a:moveTo>
                    <a:pt x="2507" y="1"/>
                  </a:moveTo>
                  <a:cubicBezTo>
                    <a:pt x="1339" y="1902"/>
                    <a:pt x="7444" y="2636"/>
                    <a:pt x="7444" y="2636"/>
                  </a:cubicBezTo>
                  <a:lnTo>
                    <a:pt x="10546" y="3970"/>
                  </a:lnTo>
                  <a:lnTo>
                    <a:pt x="7410" y="3303"/>
                  </a:lnTo>
                  <a:cubicBezTo>
                    <a:pt x="7410" y="3303"/>
                    <a:pt x="3474" y="2136"/>
                    <a:pt x="1640" y="1902"/>
                  </a:cubicBezTo>
                  <a:cubicBezTo>
                    <a:pt x="1269" y="1847"/>
                    <a:pt x="992" y="1822"/>
                    <a:pt x="788" y="1822"/>
                  </a:cubicBezTo>
                  <a:cubicBezTo>
                    <a:pt x="0" y="1822"/>
                    <a:pt x="307" y="2199"/>
                    <a:pt x="572" y="2703"/>
                  </a:cubicBezTo>
                  <a:cubicBezTo>
                    <a:pt x="906" y="3303"/>
                    <a:pt x="4442" y="5104"/>
                    <a:pt x="4442" y="5104"/>
                  </a:cubicBezTo>
                  <a:lnTo>
                    <a:pt x="9812" y="7306"/>
                  </a:lnTo>
                  <a:cubicBezTo>
                    <a:pt x="9812" y="7306"/>
                    <a:pt x="7618" y="7247"/>
                    <a:pt x="5888" y="7247"/>
                  </a:cubicBezTo>
                  <a:cubicBezTo>
                    <a:pt x="5023" y="7247"/>
                    <a:pt x="4275" y="7261"/>
                    <a:pt x="3975" y="7306"/>
                  </a:cubicBezTo>
                  <a:cubicBezTo>
                    <a:pt x="3074" y="7406"/>
                    <a:pt x="3374" y="7606"/>
                    <a:pt x="3574" y="8240"/>
                  </a:cubicBezTo>
                  <a:cubicBezTo>
                    <a:pt x="3741" y="8907"/>
                    <a:pt x="5242" y="9741"/>
                    <a:pt x="5242" y="9741"/>
                  </a:cubicBezTo>
                  <a:lnTo>
                    <a:pt x="5342" y="10041"/>
                  </a:lnTo>
                  <a:cubicBezTo>
                    <a:pt x="5476" y="10441"/>
                    <a:pt x="5642" y="10808"/>
                    <a:pt x="5809" y="11175"/>
                  </a:cubicBezTo>
                  <a:cubicBezTo>
                    <a:pt x="6043" y="11642"/>
                    <a:pt x="10179" y="13610"/>
                    <a:pt x="10179" y="13610"/>
                  </a:cubicBezTo>
                  <a:cubicBezTo>
                    <a:pt x="10179" y="13610"/>
                    <a:pt x="14250" y="14580"/>
                    <a:pt x="17303" y="14580"/>
                  </a:cubicBezTo>
                  <a:cubicBezTo>
                    <a:pt x="18050" y="14580"/>
                    <a:pt x="18735" y="14522"/>
                    <a:pt x="19285" y="14378"/>
                  </a:cubicBezTo>
                  <a:lnTo>
                    <a:pt x="19352" y="14378"/>
                  </a:lnTo>
                  <a:cubicBezTo>
                    <a:pt x="19452" y="14378"/>
                    <a:pt x="19552" y="14344"/>
                    <a:pt x="19652" y="14311"/>
                  </a:cubicBezTo>
                  <a:cubicBezTo>
                    <a:pt x="19986" y="14177"/>
                    <a:pt x="20286" y="13944"/>
                    <a:pt x="20486" y="13610"/>
                  </a:cubicBezTo>
                  <a:lnTo>
                    <a:pt x="19486" y="5204"/>
                  </a:lnTo>
                  <a:cubicBezTo>
                    <a:pt x="19486" y="5204"/>
                    <a:pt x="12814" y="1035"/>
                    <a:pt x="11813" y="735"/>
                  </a:cubicBezTo>
                  <a:cubicBezTo>
                    <a:pt x="9879" y="334"/>
                    <a:pt x="7911" y="67"/>
                    <a:pt x="59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731;p91">
              <a:extLst>
                <a:ext uri="{FF2B5EF4-FFF2-40B4-BE49-F238E27FC236}">
                  <a16:creationId xmlns:a16="http://schemas.microsoft.com/office/drawing/2014/main" id="{F112CBA2-65A9-4171-A901-2ACA293B5F17}"/>
                </a:ext>
              </a:extLst>
            </p:cNvPr>
            <p:cNvSpPr/>
            <p:nvPr/>
          </p:nvSpPr>
          <p:spPr>
            <a:xfrm>
              <a:off x="4137300" y="4133400"/>
              <a:ext cx="347775" cy="113400"/>
            </a:xfrm>
            <a:custGeom>
              <a:avLst/>
              <a:gdLst/>
              <a:ahLst/>
              <a:cxnLst/>
              <a:rect l="l" t="t" r="r" b="b"/>
              <a:pathLst>
                <a:path w="13911" h="4536" extrusionOk="0">
                  <a:moveTo>
                    <a:pt x="0" y="1"/>
                  </a:moveTo>
                  <a:cubicBezTo>
                    <a:pt x="134" y="367"/>
                    <a:pt x="267" y="768"/>
                    <a:pt x="467" y="1135"/>
                  </a:cubicBezTo>
                  <a:cubicBezTo>
                    <a:pt x="701" y="1602"/>
                    <a:pt x="4837" y="3536"/>
                    <a:pt x="4837" y="3536"/>
                  </a:cubicBezTo>
                  <a:cubicBezTo>
                    <a:pt x="4837" y="3536"/>
                    <a:pt x="8921" y="4536"/>
                    <a:pt x="11970" y="4536"/>
                  </a:cubicBezTo>
                  <a:cubicBezTo>
                    <a:pt x="12699" y="4536"/>
                    <a:pt x="13369" y="4479"/>
                    <a:pt x="13910" y="4337"/>
                  </a:cubicBezTo>
                  <a:lnTo>
                    <a:pt x="13910" y="4337"/>
                  </a:lnTo>
                  <a:cubicBezTo>
                    <a:pt x="13666" y="4381"/>
                    <a:pt x="13344" y="4401"/>
                    <a:pt x="12967" y="4401"/>
                  </a:cubicBezTo>
                  <a:cubicBezTo>
                    <a:pt x="10460" y="4401"/>
                    <a:pt x="5530" y="3506"/>
                    <a:pt x="5037" y="2636"/>
                  </a:cubicBezTo>
                  <a:cubicBezTo>
                    <a:pt x="4704" y="2002"/>
                    <a:pt x="4704" y="1201"/>
                    <a:pt x="5037" y="56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732;p91">
              <a:extLst>
                <a:ext uri="{FF2B5EF4-FFF2-40B4-BE49-F238E27FC236}">
                  <a16:creationId xmlns:a16="http://schemas.microsoft.com/office/drawing/2014/main" id="{C4F61A35-7531-4231-B03B-57671F434A5D}"/>
                </a:ext>
              </a:extLst>
            </p:cNvPr>
            <p:cNvSpPr/>
            <p:nvPr/>
          </p:nvSpPr>
          <p:spPr>
            <a:xfrm>
              <a:off x="3999700" y="3881550"/>
              <a:ext cx="516225" cy="377800"/>
            </a:xfrm>
            <a:custGeom>
              <a:avLst/>
              <a:gdLst/>
              <a:ahLst/>
              <a:cxnLst/>
              <a:rect l="l" t="t" r="r" b="b"/>
              <a:pathLst>
                <a:path w="20649" h="15112" fill="none" extrusionOk="0">
                  <a:moveTo>
                    <a:pt x="20648" y="13610"/>
                  </a:moveTo>
                  <a:cubicBezTo>
                    <a:pt x="20448" y="13944"/>
                    <a:pt x="20148" y="14177"/>
                    <a:pt x="19814" y="14311"/>
                  </a:cubicBezTo>
                  <a:cubicBezTo>
                    <a:pt x="19714" y="14344"/>
                    <a:pt x="19614" y="14378"/>
                    <a:pt x="19514" y="14378"/>
                  </a:cubicBezTo>
                  <a:lnTo>
                    <a:pt x="19447" y="14378"/>
                  </a:lnTo>
                  <a:cubicBezTo>
                    <a:pt x="16645" y="15111"/>
                    <a:pt x="10341" y="13610"/>
                    <a:pt x="10341" y="13610"/>
                  </a:cubicBezTo>
                  <a:cubicBezTo>
                    <a:pt x="10341" y="13610"/>
                    <a:pt x="6205" y="11642"/>
                    <a:pt x="5971" y="11175"/>
                  </a:cubicBezTo>
                  <a:cubicBezTo>
                    <a:pt x="5804" y="10808"/>
                    <a:pt x="5638" y="10441"/>
                    <a:pt x="5504" y="10041"/>
                  </a:cubicBezTo>
                  <a:lnTo>
                    <a:pt x="5404" y="9741"/>
                  </a:lnTo>
                  <a:cubicBezTo>
                    <a:pt x="5404" y="9741"/>
                    <a:pt x="3903" y="8907"/>
                    <a:pt x="3736" y="8240"/>
                  </a:cubicBezTo>
                  <a:cubicBezTo>
                    <a:pt x="3536" y="7606"/>
                    <a:pt x="3236" y="7406"/>
                    <a:pt x="4137" y="7306"/>
                  </a:cubicBezTo>
                  <a:cubicBezTo>
                    <a:pt x="5037" y="7172"/>
                    <a:pt x="9974" y="7306"/>
                    <a:pt x="9974" y="7306"/>
                  </a:cubicBezTo>
                  <a:lnTo>
                    <a:pt x="4604" y="5104"/>
                  </a:lnTo>
                  <a:cubicBezTo>
                    <a:pt x="4604" y="5104"/>
                    <a:pt x="1068" y="3303"/>
                    <a:pt x="734" y="2703"/>
                  </a:cubicBezTo>
                  <a:cubicBezTo>
                    <a:pt x="401" y="2069"/>
                    <a:pt x="0" y="1635"/>
                    <a:pt x="1802" y="1902"/>
                  </a:cubicBezTo>
                  <a:cubicBezTo>
                    <a:pt x="3636" y="2136"/>
                    <a:pt x="7572" y="3303"/>
                    <a:pt x="7572" y="3303"/>
                  </a:cubicBezTo>
                  <a:lnTo>
                    <a:pt x="10708" y="3970"/>
                  </a:lnTo>
                  <a:lnTo>
                    <a:pt x="7606" y="2636"/>
                  </a:lnTo>
                  <a:cubicBezTo>
                    <a:pt x="7606" y="2636"/>
                    <a:pt x="1501" y="1902"/>
                    <a:pt x="2669" y="1"/>
                  </a:cubicBezTo>
                  <a:lnTo>
                    <a:pt x="6138" y="1"/>
                  </a:lnTo>
                  <a:cubicBezTo>
                    <a:pt x="8073" y="67"/>
                    <a:pt x="10041" y="334"/>
                    <a:pt x="11975" y="735"/>
                  </a:cubicBezTo>
                  <a:cubicBezTo>
                    <a:pt x="12976" y="1035"/>
                    <a:pt x="19648" y="5204"/>
                    <a:pt x="19648" y="5204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733;p91">
              <a:extLst>
                <a:ext uri="{FF2B5EF4-FFF2-40B4-BE49-F238E27FC236}">
                  <a16:creationId xmlns:a16="http://schemas.microsoft.com/office/drawing/2014/main" id="{E840AC0F-0314-43C8-9803-97A9C2970289}"/>
                </a:ext>
              </a:extLst>
            </p:cNvPr>
            <p:cNvSpPr/>
            <p:nvPr/>
          </p:nvSpPr>
          <p:spPr>
            <a:xfrm>
              <a:off x="4133950" y="4125050"/>
              <a:ext cx="152650" cy="22550"/>
            </a:xfrm>
            <a:custGeom>
              <a:avLst/>
              <a:gdLst/>
              <a:ahLst/>
              <a:cxnLst/>
              <a:rect l="l" t="t" r="r" b="b"/>
              <a:pathLst>
                <a:path w="6106" h="902" fill="none" extrusionOk="0">
                  <a:moveTo>
                    <a:pt x="1" y="1"/>
                  </a:moveTo>
                  <a:lnTo>
                    <a:pt x="6105" y="902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734;p91">
              <a:extLst>
                <a:ext uri="{FF2B5EF4-FFF2-40B4-BE49-F238E27FC236}">
                  <a16:creationId xmlns:a16="http://schemas.microsoft.com/office/drawing/2014/main" id="{65057ECA-CBA6-41A6-B6CD-0F2607DC8478}"/>
                </a:ext>
              </a:extLst>
            </p:cNvPr>
            <p:cNvSpPr/>
            <p:nvPr/>
          </p:nvSpPr>
          <p:spPr>
            <a:xfrm>
              <a:off x="2616200" y="4428550"/>
              <a:ext cx="1079975" cy="277775"/>
            </a:xfrm>
            <a:custGeom>
              <a:avLst/>
              <a:gdLst/>
              <a:ahLst/>
              <a:cxnLst/>
              <a:rect l="l" t="t" r="r" b="b"/>
              <a:pathLst>
                <a:path w="43199" h="11111" extrusionOk="0">
                  <a:moveTo>
                    <a:pt x="26002" y="0"/>
                  </a:moveTo>
                  <a:cubicBezTo>
                    <a:pt x="25994" y="0"/>
                    <a:pt x="25988" y="1"/>
                    <a:pt x="25986" y="3"/>
                  </a:cubicBezTo>
                  <a:cubicBezTo>
                    <a:pt x="25819" y="136"/>
                    <a:pt x="1" y="6508"/>
                    <a:pt x="1" y="6508"/>
                  </a:cubicBezTo>
                  <a:lnTo>
                    <a:pt x="15278" y="11111"/>
                  </a:lnTo>
                  <a:lnTo>
                    <a:pt x="43198" y="4740"/>
                  </a:lnTo>
                  <a:cubicBezTo>
                    <a:pt x="43198" y="4740"/>
                    <a:pt x="26610" y="0"/>
                    <a:pt x="26002" y="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735;p91">
              <a:extLst>
                <a:ext uri="{FF2B5EF4-FFF2-40B4-BE49-F238E27FC236}">
                  <a16:creationId xmlns:a16="http://schemas.microsoft.com/office/drawing/2014/main" id="{9107FD3B-9EFF-4628-8106-3D842B7BB2C1}"/>
                </a:ext>
              </a:extLst>
            </p:cNvPr>
            <p:cNvSpPr/>
            <p:nvPr/>
          </p:nvSpPr>
          <p:spPr>
            <a:xfrm>
              <a:off x="2616200" y="4428550"/>
              <a:ext cx="1079975" cy="277775"/>
            </a:xfrm>
            <a:custGeom>
              <a:avLst/>
              <a:gdLst/>
              <a:ahLst/>
              <a:cxnLst/>
              <a:rect l="l" t="t" r="r" b="b"/>
              <a:pathLst>
                <a:path w="43199" h="11111" extrusionOk="0">
                  <a:moveTo>
                    <a:pt x="26002" y="0"/>
                  </a:moveTo>
                  <a:cubicBezTo>
                    <a:pt x="25994" y="0"/>
                    <a:pt x="25988" y="1"/>
                    <a:pt x="25986" y="3"/>
                  </a:cubicBezTo>
                  <a:cubicBezTo>
                    <a:pt x="25819" y="136"/>
                    <a:pt x="1" y="6508"/>
                    <a:pt x="1" y="6508"/>
                  </a:cubicBezTo>
                  <a:lnTo>
                    <a:pt x="15278" y="11111"/>
                  </a:lnTo>
                  <a:lnTo>
                    <a:pt x="43198" y="4740"/>
                  </a:lnTo>
                  <a:cubicBezTo>
                    <a:pt x="43198" y="4740"/>
                    <a:pt x="26610" y="0"/>
                    <a:pt x="260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736;p91">
              <a:extLst>
                <a:ext uri="{FF2B5EF4-FFF2-40B4-BE49-F238E27FC236}">
                  <a16:creationId xmlns:a16="http://schemas.microsoft.com/office/drawing/2014/main" id="{2D38BCDD-6CC7-4A79-B16D-2A377BDB1904}"/>
                </a:ext>
              </a:extLst>
            </p:cNvPr>
            <p:cNvSpPr/>
            <p:nvPr/>
          </p:nvSpPr>
          <p:spPr>
            <a:xfrm>
              <a:off x="2616200" y="4425275"/>
              <a:ext cx="1079975" cy="281050"/>
            </a:xfrm>
            <a:custGeom>
              <a:avLst/>
              <a:gdLst/>
              <a:ahLst/>
              <a:cxnLst/>
              <a:rect l="l" t="t" r="r" b="b"/>
              <a:pathLst>
                <a:path w="43199" h="11242" fill="none" extrusionOk="0">
                  <a:moveTo>
                    <a:pt x="1" y="6639"/>
                  </a:moveTo>
                  <a:lnTo>
                    <a:pt x="15278" y="11242"/>
                  </a:lnTo>
                  <a:lnTo>
                    <a:pt x="43198" y="4871"/>
                  </a:lnTo>
                  <a:cubicBezTo>
                    <a:pt x="43198" y="4871"/>
                    <a:pt x="26153" y="1"/>
                    <a:pt x="25986" y="134"/>
                  </a:cubicBezTo>
                  <a:cubicBezTo>
                    <a:pt x="25819" y="267"/>
                    <a:pt x="1" y="6639"/>
                    <a:pt x="1" y="6639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737;p91">
              <a:extLst>
                <a:ext uri="{FF2B5EF4-FFF2-40B4-BE49-F238E27FC236}">
                  <a16:creationId xmlns:a16="http://schemas.microsoft.com/office/drawing/2014/main" id="{9C4EB458-638E-457B-A1F3-009357521E00}"/>
                </a:ext>
              </a:extLst>
            </p:cNvPr>
            <p:cNvSpPr/>
            <p:nvPr/>
          </p:nvSpPr>
          <p:spPr>
            <a:xfrm>
              <a:off x="2587850" y="4346875"/>
              <a:ext cx="694700" cy="244375"/>
            </a:xfrm>
            <a:custGeom>
              <a:avLst/>
              <a:gdLst/>
              <a:ahLst/>
              <a:cxnLst/>
              <a:rect l="l" t="t" r="r" b="b"/>
              <a:pathLst>
                <a:path w="27788" h="9775" extrusionOk="0">
                  <a:moveTo>
                    <a:pt x="27787" y="1"/>
                  </a:moveTo>
                  <a:lnTo>
                    <a:pt x="1335" y="4404"/>
                  </a:lnTo>
                  <a:cubicBezTo>
                    <a:pt x="267" y="4471"/>
                    <a:pt x="1" y="8340"/>
                    <a:pt x="1135" y="9775"/>
                  </a:cubicBezTo>
                  <a:lnTo>
                    <a:pt x="25786" y="4671"/>
                  </a:lnTo>
                  <a:lnTo>
                    <a:pt x="27787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738;p91">
              <a:extLst>
                <a:ext uri="{FF2B5EF4-FFF2-40B4-BE49-F238E27FC236}">
                  <a16:creationId xmlns:a16="http://schemas.microsoft.com/office/drawing/2014/main" id="{AB9603F4-AAF9-4DE1-A0BB-25521FE67E1C}"/>
                </a:ext>
              </a:extLst>
            </p:cNvPr>
            <p:cNvSpPr/>
            <p:nvPr/>
          </p:nvSpPr>
          <p:spPr>
            <a:xfrm>
              <a:off x="2587850" y="4346875"/>
              <a:ext cx="694700" cy="244375"/>
            </a:xfrm>
            <a:custGeom>
              <a:avLst/>
              <a:gdLst/>
              <a:ahLst/>
              <a:cxnLst/>
              <a:rect l="l" t="t" r="r" b="b"/>
              <a:pathLst>
                <a:path w="27788" h="9775" extrusionOk="0">
                  <a:moveTo>
                    <a:pt x="27787" y="1"/>
                  </a:moveTo>
                  <a:lnTo>
                    <a:pt x="1335" y="4404"/>
                  </a:lnTo>
                  <a:cubicBezTo>
                    <a:pt x="267" y="4471"/>
                    <a:pt x="1" y="8340"/>
                    <a:pt x="1135" y="9775"/>
                  </a:cubicBezTo>
                  <a:lnTo>
                    <a:pt x="25786" y="4671"/>
                  </a:lnTo>
                  <a:lnTo>
                    <a:pt x="277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739;p91">
              <a:extLst>
                <a:ext uri="{FF2B5EF4-FFF2-40B4-BE49-F238E27FC236}">
                  <a16:creationId xmlns:a16="http://schemas.microsoft.com/office/drawing/2014/main" id="{415E66B6-DE68-469F-9A74-BBCF5D87B142}"/>
                </a:ext>
              </a:extLst>
            </p:cNvPr>
            <p:cNvSpPr/>
            <p:nvPr/>
          </p:nvSpPr>
          <p:spPr>
            <a:xfrm>
              <a:off x="2587850" y="4346875"/>
              <a:ext cx="694700" cy="244375"/>
            </a:xfrm>
            <a:custGeom>
              <a:avLst/>
              <a:gdLst/>
              <a:ahLst/>
              <a:cxnLst/>
              <a:rect l="l" t="t" r="r" b="b"/>
              <a:pathLst>
                <a:path w="27788" h="9775" fill="none" extrusionOk="0">
                  <a:moveTo>
                    <a:pt x="1335" y="4404"/>
                  </a:moveTo>
                  <a:cubicBezTo>
                    <a:pt x="267" y="4471"/>
                    <a:pt x="1" y="8340"/>
                    <a:pt x="1135" y="9775"/>
                  </a:cubicBezTo>
                  <a:lnTo>
                    <a:pt x="25786" y="4671"/>
                  </a:lnTo>
                  <a:lnTo>
                    <a:pt x="27787" y="1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740;p91">
              <a:extLst>
                <a:ext uri="{FF2B5EF4-FFF2-40B4-BE49-F238E27FC236}">
                  <a16:creationId xmlns:a16="http://schemas.microsoft.com/office/drawing/2014/main" id="{740CD02A-E523-418C-BB20-C57352C3118F}"/>
                </a:ext>
              </a:extLst>
            </p:cNvPr>
            <p:cNvSpPr/>
            <p:nvPr/>
          </p:nvSpPr>
          <p:spPr>
            <a:xfrm>
              <a:off x="2609525" y="4361075"/>
              <a:ext cx="1056625" cy="326925"/>
            </a:xfrm>
            <a:custGeom>
              <a:avLst/>
              <a:gdLst/>
              <a:ahLst/>
              <a:cxnLst/>
              <a:rect l="l" t="t" r="r" b="b"/>
              <a:pathLst>
                <a:path w="42265" h="13077" extrusionOk="0">
                  <a:moveTo>
                    <a:pt x="26920" y="0"/>
                  </a:moveTo>
                  <a:lnTo>
                    <a:pt x="1268" y="4370"/>
                  </a:lnTo>
                  <a:cubicBezTo>
                    <a:pt x="1" y="6371"/>
                    <a:pt x="1469" y="8973"/>
                    <a:pt x="1469" y="8973"/>
                  </a:cubicBezTo>
                  <a:lnTo>
                    <a:pt x="15512" y="13076"/>
                  </a:lnTo>
                  <a:lnTo>
                    <a:pt x="42131" y="7072"/>
                  </a:lnTo>
                  <a:cubicBezTo>
                    <a:pt x="41897" y="5804"/>
                    <a:pt x="42264" y="3769"/>
                    <a:pt x="42264" y="3769"/>
                  </a:cubicBezTo>
                  <a:lnTo>
                    <a:pt x="2692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741;p91">
              <a:extLst>
                <a:ext uri="{FF2B5EF4-FFF2-40B4-BE49-F238E27FC236}">
                  <a16:creationId xmlns:a16="http://schemas.microsoft.com/office/drawing/2014/main" id="{9C4E5F69-FF9B-4F2A-BAD4-B51F182FA760}"/>
                </a:ext>
              </a:extLst>
            </p:cNvPr>
            <p:cNvSpPr/>
            <p:nvPr/>
          </p:nvSpPr>
          <p:spPr>
            <a:xfrm>
              <a:off x="2621200" y="4346875"/>
              <a:ext cx="1070800" cy="241050"/>
            </a:xfrm>
            <a:custGeom>
              <a:avLst/>
              <a:gdLst/>
              <a:ahLst/>
              <a:cxnLst/>
              <a:rect l="l" t="t" r="r" b="b"/>
              <a:pathLst>
                <a:path w="42832" h="9642" extrusionOk="0">
                  <a:moveTo>
                    <a:pt x="26453" y="1"/>
                  </a:moveTo>
                  <a:lnTo>
                    <a:pt x="1" y="4404"/>
                  </a:lnTo>
                  <a:lnTo>
                    <a:pt x="15245" y="9641"/>
                  </a:lnTo>
                  <a:lnTo>
                    <a:pt x="42831" y="4137"/>
                  </a:lnTo>
                  <a:lnTo>
                    <a:pt x="26453" y="1"/>
                  </a:lnTo>
                  <a:close/>
                </a:path>
              </a:pathLst>
            </a:custGeom>
            <a:solidFill>
              <a:schemeClr val="accent5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742;p91">
              <a:extLst>
                <a:ext uri="{FF2B5EF4-FFF2-40B4-BE49-F238E27FC236}">
                  <a16:creationId xmlns:a16="http://schemas.microsoft.com/office/drawing/2014/main" id="{79E9C4DD-8A86-452C-A220-89CCFD93F550}"/>
                </a:ext>
              </a:extLst>
            </p:cNvPr>
            <p:cNvSpPr/>
            <p:nvPr/>
          </p:nvSpPr>
          <p:spPr>
            <a:xfrm>
              <a:off x="2645400" y="4507825"/>
              <a:ext cx="920675" cy="115125"/>
            </a:xfrm>
            <a:custGeom>
              <a:avLst/>
              <a:gdLst/>
              <a:ahLst/>
              <a:cxnLst/>
              <a:rect l="l" t="t" r="r" b="b"/>
              <a:pathLst>
                <a:path w="36827" h="4605" fill="none" extrusionOk="0">
                  <a:moveTo>
                    <a:pt x="0" y="435"/>
                  </a:moveTo>
                  <a:lnTo>
                    <a:pt x="13944" y="4604"/>
                  </a:lnTo>
                  <a:lnTo>
                    <a:pt x="36827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743;p91">
              <a:extLst>
                <a:ext uri="{FF2B5EF4-FFF2-40B4-BE49-F238E27FC236}">
                  <a16:creationId xmlns:a16="http://schemas.microsoft.com/office/drawing/2014/main" id="{F0B2ACAB-615E-4371-AF3F-5A9B7ECC920F}"/>
                </a:ext>
              </a:extLst>
            </p:cNvPr>
            <p:cNvSpPr/>
            <p:nvPr/>
          </p:nvSpPr>
          <p:spPr>
            <a:xfrm>
              <a:off x="3046525" y="4518675"/>
              <a:ext cx="614625" cy="130950"/>
            </a:xfrm>
            <a:custGeom>
              <a:avLst/>
              <a:gdLst/>
              <a:ahLst/>
              <a:cxnLst/>
              <a:rect l="l" t="t" r="r" b="b"/>
              <a:pathLst>
                <a:path w="24585" h="5238" fill="none" extrusionOk="0">
                  <a:moveTo>
                    <a:pt x="24584" y="1"/>
                  </a:moveTo>
                  <a:lnTo>
                    <a:pt x="0" y="5238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744;p91">
              <a:extLst>
                <a:ext uri="{FF2B5EF4-FFF2-40B4-BE49-F238E27FC236}">
                  <a16:creationId xmlns:a16="http://schemas.microsoft.com/office/drawing/2014/main" id="{A920B1BF-5F90-42F2-A8F1-FD13183492B4}"/>
                </a:ext>
              </a:extLst>
            </p:cNvPr>
            <p:cNvSpPr/>
            <p:nvPr/>
          </p:nvSpPr>
          <p:spPr>
            <a:xfrm>
              <a:off x="2652900" y="4559550"/>
              <a:ext cx="263550" cy="80075"/>
            </a:xfrm>
            <a:custGeom>
              <a:avLst/>
              <a:gdLst/>
              <a:ahLst/>
              <a:cxnLst/>
              <a:rect l="l" t="t" r="r" b="b"/>
              <a:pathLst>
                <a:path w="10542" h="3203" fill="none" extrusionOk="0">
                  <a:moveTo>
                    <a:pt x="0" y="0"/>
                  </a:moveTo>
                  <a:cubicBezTo>
                    <a:pt x="234" y="33"/>
                    <a:pt x="10541" y="3202"/>
                    <a:pt x="10541" y="3202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745;p91">
              <a:extLst>
                <a:ext uri="{FF2B5EF4-FFF2-40B4-BE49-F238E27FC236}">
                  <a16:creationId xmlns:a16="http://schemas.microsoft.com/office/drawing/2014/main" id="{6D030741-B421-48A1-B0BE-48FBFF7AFED6}"/>
                </a:ext>
              </a:extLst>
            </p:cNvPr>
            <p:cNvSpPr/>
            <p:nvPr/>
          </p:nvSpPr>
          <p:spPr>
            <a:xfrm>
              <a:off x="3611075" y="4486150"/>
              <a:ext cx="48400" cy="8375"/>
            </a:xfrm>
            <a:custGeom>
              <a:avLst/>
              <a:gdLst/>
              <a:ahLst/>
              <a:cxnLst/>
              <a:rect l="l" t="t" r="r" b="b"/>
              <a:pathLst>
                <a:path w="1936" h="335" fill="none" extrusionOk="0">
                  <a:moveTo>
                    <a:pt x="1" y="334"/>
                  </a:moveTo>
                  <a:lnTo>
                    <a:pt x="1936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746;p91">
              <a:extLst>
                <a:ext uri="{FF2B5EF4-FFF2-40B4-BE49-F238E27FC236}">
                  <a16:creationId xmlns:a16="http://schemas.microsoft.com/office/drawing/2014/main" id="{53A9F3A4-0EDA-4949-AA04-1994060BC04F}"/>
                </a:ext>
              </a:extLst>
            </p:cNvPr>
            <p:cNvSpPr/>
            <p:nvPr/>
          </p:nvSpPr>
          <p:spPr>
            <a:xfrm>
              <a:off x="2957275" y="4652950"/>
              <a:ext cx="25875" cy="5850"/>
            </a:xfrm>
            <a:custGeom>
              <a:avLst/>
              <a:gdLst/>
              <a:ahLst/>
              <a:cxnLst/>
              <a:rect l="l" t="t" r="r" b="b"/>
              <a:pathLst>
                <a:path w="1035" h="234" fill="none" extrusionOk="0">
                  <a:moveTo>
                    <a:pt x="1035" y="234"/>
                  </a:moveTo>
                  <a:lnTo>
                    <a:pt x="1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747;p91">
              <a:extLst>
                <a:ext uri="{FF2B5EF4-FFF2-40B4-BE49-F238E27FC236}">
                  <a16:creationId xmlns:a16="http://schemas.microsoft.com/office/drawing/2014/main" id="{64B3C2DB-81F3-47C1-B3BA-EDEBB08755D4}"/>
                </a:ext>
              </a:extLst>
            </p:cNvPr>
            <p:cNvSpPr/>
            <p:nvPr/>
          </p:nvSpPr>
          <p:spPr>
            <a:xfrm>
              <a:off x="2621200" y="4470300"/>
              <a:ext cx="50075" cy="115125"/>
            </a:xfrm>
            <a:custGeom>
              <a:avLst/>
              <a:gdLst/>
              <a:ahLst/>
              <a:cxnLst/>
              <a:rect l="l" t="t" r="r" b="b"/>
              <a:pathLst>
                <a:path w="2003" h="4605" extrusionOk="0">
                  <a:moveTo>
                    <a:pt x="801" y="1"/>
                  </a:moveTo>
                  <a:cubicBezTo>
                    <a:pt x="1" y="1435"/>
                    <a:pt x="68" y="3203"/>
                    <a:pt x="1002" y="4604"/>
                  </a:cubicBezTo>
                  <a:cubicBezTo>
                    <a:pt x="2002" y="3203"/>
                    <a:pt x="1936" y="1302"/>
                    <a:pt x="8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748;p91">
              <a:extLst>
                <a:ext uri="{FF2B5EF4-FFF2-40B4-BE49-F238E27FC236}">
                  <a16:creationId xmlns:a16="http://schemas.microsoft.com/office/drawing/2014/main" id="{62CFA6F7-B464-4F96-83E7-0006820EC652}"/>
                </a:ext>
              </a:extLst>
            </p:cNvPr>
            <p:cNvSpPr/>
            <p:nvPr/>
          </p:nvSpPr>
          <p:spPr>
            <a:xfrm>
              <a:off x="2621200" y="4470300"/>
              <a:ext cx="50075" cy="115125"/>
            </a:xfrm>
            <a:custGeom>
              <a:avLst/>
              <a:gdLst/>
              <a:ahLst/>
              <a:cxnLst/>
              <a:rect l="l" t="t" r="r" b="b"/>
              <a:pathLst>
                <a:path w="2003" h="4605" extrusionOk="0">
                  <a:moveTo>
                    <a:pt x="801" y="1"/>
                  </a:moveTo>
                  <a:cubicBezTo>
                    <a:pt x="1" y="1435"/>
                    <a:pt x="68" y="3203"/>
                    <a:pt x="1002" y="4604"/>
                  </a:cubicBezTo>
                  <a:cubicBezTo>
                    <a:pt x="2002" y="3203"/>
                    <a:pt x="1936" y="1302"/>
                    <a:pt x="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749;p91">
              <a:extLst>
                <a:ext uri="{FF2B5EF4-FFF2-40B4-BE49-F238E27FC236}">
                  <a16:creationId xmlns:a16="http://schemas.microsoft.com/office/drawing/2014/main" id="{8C24BAFA-20B6-44ED-91F3-083580654D68}"/>
                </a:ext>
              </a:extLst>
            </p:cNvPr>
            <p:cNvSpPr/>
            <p:nvPr/>
          </p:nvSpPr>
          <p:spPr>
            <a:xfrm>
              <a:off x="2621200" y="4470300"/>
              <a:ext cx="50075" cy="115125"/>
            </a:xfrm>
            <a:custGeom>
              <a:avLst/>
              <a:gdLst/>
              <a:ahLst/>
              <a:cxnLst/>
              <a:rect l="l" t="t" r="r" b="b"/>
              <a:pathLst>
                <a:path w="2003" h="4605" fill="none" extrusionOk="0">
                  <a:moveTo>
                    <a:pt x="801" y="1"/>
                  </a:moveTo>
                  <a:cubicBezTo>
                    <a:pt x="1936" y="1302"/>
                    <a:pt x="2002" y="3203"/>
                    <a:pt x="1002" y="4604"/>
                  </a:cubicBezTo>
                  <a:cubicBezTo>
                    <a:pt x="68" y="3203"/>
                    <a:pt x="1" y="1435"/>
                    <a:pt x="801" y="1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750;p91">
              <a:extLst>
                <a:ext uri="{FF2B5EF4-FFF2-40B4-BE49-F238E27FC236}">
                  <a16:creationId xmlns:a16="http://schemas.microsoft.com/office/drawing/2014/main" id="{125F9944-C410-46DC-93DB-2CD4F5CC8D3C}"/>
                </a:ext>
              </a:extLst>
            </p:cNvPr>
            <p:cNvSpPr/>
            <p:nvPr/>
          </p:nvSpPr>
          <p:spPr>
            <a:xfrm>
              <a:off x="3849575" y="4622925"/>
              <a:ext cx="884825" cy="256875"/>
            </a:xfrm>
            <a:custGeom>
              <a:avLst/>
              <a:gdLst/>
              <a:ahLst/>
              <a:cxnLst/>
              <a:rect l="l" t="t" r="r" b="b"/>
              <a:pathLst>
                <a:path w="35393" h="10275" extrusionOk="0">
                  <a:moveTo>
                    <a:pt x="8741" y="0"/>
                  </a:moveTo>
                  <a:lnTo>
                    <a:pt x="1" y="9007"/>
                  </a:lnTo>
                  <a:lnTo>
                    <a:pt x="32791" y="10274"/>
                  </a:lnTo>
                  <a:lnTo>
                    <a:pt x="35393" y="1101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751;p91">
              <a:extLst>
                <a:ext uri="{FF2B5EF4-FFF2-40B4-BE49-F238E27FC236}">
                  <a16:creationId xmlns:a16="http://schemas.microsoft.com/office/drawing/2014/main" id="{1C146C43-BB40-4D87-9F51-20DD738A655B}"/>
                </a:ext>
              </a:extLst>
            </p:cNvPr>
            <p:cNvSpPr/>
            <p:nvPr/>
          </p:nvSpPr>
          <p:spPr>
            <a:xfrm>
              <a:off x="3849575" y="4622925"/>
              <a:ext cx="884825" cy="256875"/>
            </a:xfrm>
            <a:custGeom>
              <a:avLst/>
              <a:gdLst/>
              <a:ahLst/>
              <a:cxnLst/>
              <a:rect l="l" t="t" r="r" b="b"/>
              <a:pathLst>
                <a:path w="35393" h="10275" extrusionOk="0">
                  <a:moveTo>
                    <a:pt x="8741" y="0"/>
                  </a:moveTo>
                  <a:lnTo>
                    <a:pt x="1" y="9007"/>
                  </a:lnTo>
                  <a:lnTo>
                    <a:pt x="32791" y="10274"/>
                  </a:lnTo>
                  <a:lnTo>
                    <a:pt x="35393" y="1101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752;p91">
              <a:extLst>
                <a:ext uri="{FF2B5EF4-FFF2-40B4-BE49-F238E27FC236}">
                  <a16:creationId xmlns:a16="http://schemas.microsoft.com/office/drawing/2014/main" id="{12AB18E9-122D-43B3-A0C4-A313B7AA9609}"/>
                </a:ext>
              </a:extLst>
            </p:cNvPr>
            <p:cNvSpPr/>
            <p:nvPr/>
          </p:nvSpPr>
          <p:spPr>
            <a:xfrm>
              <a:off x="3849575" y="4622925"/>
              <a:ext cx="884825" cy="256875"/>
            </a:xfrm>
            <a:custGeom>
              <a:avLst/>
              <a:gdLst/>
              <a:ahLst/>
              <a:cxnLst/>
              <a:rect l="l" t="t" r="r" b="b"/>
              <a:pathLst>
                <a:path w="35393" h="10275" fill="none" extrusionOk="0">
                  <a:moveTo>
                    <a:pt x="8741" y="0"/>
                  </a:moveTo>
                  <a:lnTo>
                    <a:pt x="35393" y="1101"/>
                  </a:lnTo>
                  <a:lnTo>
                    <a:pt x="32791" y="10274"/>
                  </a:lnTo>
                  <a:lnTo>
                    <a:pt x="1" y="9007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753;p91">
              <a:extLst>
                <a:ext uri="{FF2B5EF4-FFF2-40B4-BE49-F238E27FC236}">
                  <a16:creationId xmlns:a16="http://schemas.microsoft.com/office/drawing/2014/main" id="{851C7579-FA7E-4DB4-ADCF-EECC2DD2724D}"/>
                </a:ext>
              </a:extLst>
            </p:cNvPr>
            <p:cNvSpPr/>
            <p:nvPr/>
          </p:nvSpPr>
          <p:spPr>
            <a:xfrm>
              <a:off x="3032325" y="2710725"/>
              <a:ext cx="230200" cy="89250"/>
            </a:xfrm>
            <a:custGeom>
              <a:avLst/>
              <a:gdLst/>
              <a:ahLst/>
              <a:cxnLst/>
              <a:rect l="l" t="t" r="r" b="b"/>
              <a:pathLst>
                <a:path w="9208" h="3570" fill="none" extrusionOk="0">
                  <a:moveTo>
                    <a:pt x="9208" y="2669"/>
                  </a:moveTo>
                  <a:cubicBezTo>
                    <a:pt x="6205" y="3369"/>
                    <a:pt x="3070" y="3569"/>
                    <a:pt x="1" y="3169"/>
                  </a:cubicBezTo>
                  <a:lnTo>
                    <a:pt x="301" y="2002"/>
                  </a:lnTo>
                  <a:cubicBezTo>
                    <a:pt x="301" y="2002"/>
                    <a:pt x="1" y="1501"/>
                    <a:pt x="1235" y="1635"/>
                  </a:cubicBezTo>
                  <a:cubicBezTo>
                    <a:pt x="2436" y="1735"/>
                    <a:pt x="3370" y="1868"/>
                    <a:pt x="3370" y="1868"/>
                  </a:cubicBezTo>
                  <a:lnTo>
                    <a:pt x="4337" y="0"/>
                  </a:lnTo>
                  <a:lnTo>
                    <a:pt x="6039" y="0"/>
                  </a:lnTo>
                  <a:lnTo>
                    <a:pt x="6606" y="300"/>
                  </a:lnTo>
                  <a:lnTo>
                    <a:pt x="7106" y="1001"/>
                  </a:lnTo>
                  <a:lnTo>
                    <a:pt x="8140" y="2002"/>
                  </a:lnTo>
                  <a:cubicBezTo>
                    <a:pt x="8507" y="2202"/>
                    <a:pt x="8874" y="2435"/>
                    <a:pt x="9208" y="2669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3950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7"/>
          <p:cNvSpPr/>
          <p:nvPr/>
        </p:nvSpPr>
        <p:spPr>
          <a:xfrm>
            <a:off x="747842" y="993056"/>
            <a:ext cx="1029109" cy="766048"/>
          </a:xfrm>
          <a:custGeom>
            <a:avLst/>
            <a:gdLst/>
            <a:ahLst/>
            <a:cxnLst/>
            <a:rect l="l" t="t" r="r" b="b"/>
            <a:pathLst>
              <a:path w="36490" h="27160" extrusionOk="0">
                <a:moveTo>
                  <a:pt x="19783" y="1"/>
                </a:moveTo>
                <a:cubicBezTo>
                  <a:pt x="16202" y="1"/>
                  <a:pt x="12697" y="1162"/>
                  <a:pt x="9808" y="3348"/>
                </a:cubicBezTo>
                <a:cubicBezTo>
                  <a:pt x="4102" y="7739"/>
                  <a:pt x="0" y="18104"/>
                  <a:pt x="5907" y="23966"/>
                </a:cubicBezTo>
                <a:cubicBezTo>
                  <a:pt x="8172" y="26197"/>
                  <a:pt x="11387" y="27159"/>
                  <a:pt x="14598" y="27159"/>
                </a:cubicBezTo>
                <a:cubicBezTo>
                  <a:pt x="15559" y="27159"/>
                  <a:pt x="16519" y="27073"/>
                  <a:pt x="17454" y="26909"/>
                </a:cubicBezTo>
                <a:cubicBezTo>
                  <a:pt x="25679" y="25482"/>
                  <a:pt x="36489" y="19642"/>
                  <a:pt x="33592" y="9701"/>
                </a:cubicBezTo>
                <a:cubicBezTo>
                  <a:pt x="31853" y="3749"/>
                  <a:pt x="26793" y="562"/>
                  <a:pt x="21310" y="71"/>
                </a:cubicBezTo>
                <a:cubicBezTo>
                  <a:pt x="20800" y="24"/>
                  <a:pt x="20291" y="1"/>
                  <a:pt x="19783" y="1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7"/>
          <p:cNvSpPr txBox="1">
            <a:spLocks noGrp="1"/>
          </p:cNvSpPr>
          <p:nvPr>
            <p:ph type="title"/>
          </p:nvPr>
        </p:nvSpPr>
        <p:spPr>
          <a:xfrm>
            <a:off x="711725" y="148725"/>
            <a:ext cx="77205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3"/>
                </a:solidFill>
              </a:rPr>
              <a:t>One could proceed as follows</a:t>
            </a:r>
            <a:endParaRPr sz="3200" dirty="0">
              <a:solidFill>
                <a:schemeClr val="accent3"/>
              </a:solidFill>
            </a:endParaRPr>
          </a:p>
        </p:txBody>
      </p:sp>
      <p:sp>
        <p:nvSpPr>
          <p:cNvPr id="452" name="Google Shape;452;p47"/>
          <p:cNvSpPr txBox="1"/>
          <p:nvPr/>
        </p:nvSpPr>
        <p:spPr>
          <a:xfrm>
            <a:off x="925136" y="1045054"/>
            <a:ext cx="68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3"/>
                </a:solidFill>
                <a:latin typeface="Gruppo"/>
                <a:ea typeface="Gruppo"/>
                <a:cs typeface="Gruppo"/>
                <a:sym typeface="Gruppo"/>
              </a:rPr>
              <a:t>01</a:t>
            </a:r>
            <a:endParaRPr sz="3600" b="1" dirty="0">
              <a:solidFill>
                <a:schemeClr val="accent3"/>
              </a:solidFill>
              <a:latin typeface="Gruppo"/>
              <a:ea typeface="Gruppo"/>
              <a:cs typeface="Gruppo"/>
              <a:sym typeface="Gruppo"/>
            </a:endParaRPr>
          </a:p>
        </p:txBody>
      </p:sp>
      <p:grpSp>
        <p:nvGrpSpPr>
          <p:cNvPr id="455" name="Google Shape;455;p47"/>
          <p:cNvGrpSpPr/>
          <p:nvPr/>
        </p:nvGrpSpPr>
        <p:grpSpPr>
          <a:xfrm>
            <a:off x="6249608" y="185333"/>
            <a:ext cx="2748180" cy="1151273"/>
            <a:chOff x="4541875" y="2348700"/>
            <a:chExt cx="2283300" cy="956525"/>
          </a:xfrm>
        </p:grpSpPr>
        <p:sp>
          <p:nvSpPr>
            <p:cNvPr id="456" name="Google Shape;456;p47"/>
            <p:cNvSpPr/>
            <p:nvPr/>
          </p:nvSpPr>
          <p:spPr>
            <a:xfrm>
              <a:off x="4697800" y="2533825"/>
              <a:ext cx="10050" cy="50050"/>
            </a:xfrm>
            <a:custGeom>
              <a:avLst/>
              <a:gdLst/>
              <a:ahLst/>
              <a:cxnLst/>
              <a:rect l="l" t="t" r="r" b="b"/>
              <a:pathLst>
                <a:path w="402" h="2002" extrusionOk="0">
                  <a:moveTo>
                    <a:pt x="1" y="0"/>
                  </a:moveTo>
                  <a:lnTo>
                    <a:pt x="1" y="2002"/>
                  </a:lnTo>
                  <a:lnTo>
                    <a:pt x="401" y="2002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7"/>
            <p:cNvSpPr/>
            <p:nvPr/>
          </p:nvSpPr>
          <p:spPr>
            <a:xfrm>
              <a:off x="4697800" y="3015825"/>
              <a:ext cx="10050" cy="86750"/>
            </a:xfrm>
            <a:custGeom>
              <a:avLst/>
              <a:gdLst/>
              <a:ahLst/>
              <a:cxnLst/>
              <a:rect l="l" t="t" r="r" b="b"/>
              <a:pathLst>
                <a:path w="402" h="3470" extrusionOk="0">
                  <a:moveTo>
                    <a:pt x="1" y="1"/>
                  </a:moveTo>
                  <a:lnTo>
                    <a:pt x="1" y="3470"/>
                  </a:lnTo>
                  <a:lnTo>
                    <a:pt x="401" y="3470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7"/>
            <p:cNvSpPr/>
            <p:nvPr/>
          </p:nvSpPr>
          <p:spPr>
            <a:xfrm>
              <a:off x="4697800" y="3189300"/>
              <a:ext cx="10050" cy="49225"/>
            </a:xfrm>
            <a:custGeom>
              <a:avLst/>
              <a:gdLst/>
              <a:ahLst/>
              <a:cxnLst/>
              <a:rect l="l" t="t" r="r" b="b"/>
              <a:pathLst>
                <a:path w="402" h="1969" extrusionOk="0">
                  <a:moveTo>
                    <a:pt x="1" y="0"/>
                  </a:moveTo>
                  <a:lnTo>
                    <a:pt x="1" y="1968"/>
                  </a:lnTo>
                  <a:lnTo>
                    <a:pt x="401" y="1968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7"/>
            <p:cNvSpPr/>
            <p:nvPr/>
          </p:nvSpPr>
          <p:spPr>
            <a:xfrm>
              <a:off x="5178975" y="2533825"/>
              <a:ext cx="10050" cy="50050"/>
            </a:xfrm>
            <a:custGeom>
              <a:avLst/>
              <a:gdLst/>
              <a:ahLst/>
              <a:cxnLst/>
              <a:rect l="l" t="t" r="r" b="b"/>
              <a:pathLst>
                <a:path w="402" h="2002" extrusionOk="0">
                  <a:moveTo>
                    <a:pt x="1" y="0"/>
                  </a:moveTo>
                  <a:lnTo>
                    <a:pt x="1" y="2002"/>
                  </a:lnTo>
                  <a:lnTo>
                    <a:pt x="401" y="2002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7"/>
            <p:cNvSpPr/>
            <p:nvPr/>
          </p:nvSpPr>
          <p:spPr>
            <a:xfrm>
              <a:off x="5178975" y="2669750"/>
              <a:ext cx="10050" cy="86750"/>
            </a:xfrm>
            <a:custGeom>
              <a:avLst/>
              <a:gdLst/>
              <a:ahLst/>
              <a:cxnLst/>
              <a:rect l="l" t="t" r="r" b="b"/>
              <a:pathLst>
                <a:path w="402" h="3470" extrusionOk="0">
                  <a:moveTo>
                    <a:pt x="1" y="1"/>
                  </a:moveTo>
                  <a:lnTo>
                    <a:pt x="1" y="3470"/>
                  </a:lnTo>
                  <a:lnTo>
                    <a:pt x="401" y="3470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7"/>
            <p:cNvSpPr/>
            <p:nvPr/>
          </p:nvSpPr>
          <p:spPr>
            <a:xfrm>
              <a:off x="5178975" y="3015825"/>
              <a:ext cx="10050" cy="86750"/>
            </a:xfrm>
            <a:custGeom>
              <a:avLst/>
              <a:gdLst/>
              <a:ahLst/>
              <a:cxnLst/>
              <a:rect l="l" t="t" r="r" b="b"/>
              <a:pathLst>
                <a:path w="402" h="3470" extrusionOk="0">
                  <a:moveTo>
                    <a:pt x="1" y="1"/>
                  </a:moveTo>
                  <a:lnTo>
                    <a:pt x="1" y="3470"/>
                  </a:lnTo>
                  <a:lnTo>
                    <a:pt x="401" y="3470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7"/>
            <p:cNvSpPr/>
            <p:nvPr/>
          </p:nvSpPr>
          <p:spPr>
            <a:xfrm>
              <a:off x="5178975" y="3189300"/>
              <a:ext cx="10050" cy="49225"/>
            </a:xfrm>
            <a:custGeom>
              <a:avLst/>
              <a:gdLst/>
              <a:ahLst/>
              <a:cxnLst/>
              <a:rect l="l" t="t" r="r" b="b"/>
              <a:pathLst>
                <a:path w="402" h="1969" extrusionOk="0">
                  <a:moveTo>
                    <a:pt x="1" y="0"/>
                  </a:moveTo>
                  <a:lnTo>
                    <a:pt x="1" y="1968"/>
                  </a:lnTo>
                  <a:lnTo>
                    <a:pt x="401" y="1968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7"/>
            <p:cNvSpPr/>
            <p:nvPr/>
          </p:nvSpPr>
          <p:spPr>
            <a:xfrm>
              <a:off x="5764400" y="2348700"/>
              <a:ext cx="10025" cy="50050"/>
            </a:xfrm>
            <a:custGeom>
              <a:avLst/>
              <a:gdLst/>
              <a:ahLst/>
              <a:cxnLst/>
              <a:rect l="l" t="t" r="r" b="b"/>
              <a:pathLst>
                <a:path w="401" h="2002" extrusionOk="0">
                  <a:moveTo>
                    <a:pt x="1" y="0"/>
                  </a:moveTo>
                  <a:lnTo>
                    <a:pt x="1" y="2001"/>
                  </a:lnTo>
                  <a:lnTo>
                    <a:pt x="401" y="2001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7"/>
            <p:cNvSpPr/>
            <p:nvPr/>
          </p:nvSpPr>
          <p:spPr>
            <a:xfrm>
              <a:off x="5764400" y="3013325"/>
              <a:ext cx="10025" cy="87600"/>
            </a:xfrm>
            <a:custGeom>
              <a:avLst/>
              <a:gdLst/>
              <a:ahLst/>
              <a:cxnLst/>
              <a:rect l="l" t="t" r="r" b="b"/>
              <a:pathLst>
                <a:path w="401" h="3504" extrusionOk="0">
                  <a:moveTo>
                    <a:pt x="1" y="1"/>
                  </a:moveTo>
                  <a:lnTo>
                    <a:pt x="1" y="3503"/>
                  </a:lnTo>
                  <a:lnTo>
                    <a:pt x="401" y="3503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7"/>
            <p:cNvSpPr/>
            <p:nvPr/>
          </p:nvSpPr>
          <p:spPr>
            <a:xfrm>
              <a:off x="5764400" y="2662250"/>
              <a:ext cx="10025" cy="87575"/>
            </a:xfrm>
            <a:custGeom>
              <a:avLst/>
              <a:gdLst/>
              <a:ahLst/>
              <a:cxnLst/>
              <a:rect l="l" t="t" r="r" b="b"/>
              <a:pathLst>
                <a:path w="401" h="3503" extrusionOk="0">
                  <a:moveTo>
                    <a:pt x="1" y="0"/>
                  </a:moveTo>
                  <a:lnTo>
                    <a:pt x="1" y="3503"/>
                  </a:lnTo>
                  <a:lnTo>
                    <a:pt x="401" y="3503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7"/>
            <p:cNvSpPr/>
            <p:nvPr/>
          </p:nvSpPr>
          <p:spPr>
            <a:xfrm>
              <a:off x="5764400" y="3189300"/>
              <a:ext cx="10025" cy="49225"/>
            </a:xfrm>
            <a:custGeom>
              <a:avLst/>
              <a:gdLst/>
              <a:ahLst/>
              <a:cxnLst/>
              <a:rect l="l" t="t" r="r" b="b"/>
              <a:pathLst>
                <a:path w="401" h="1969" extrusionOk="0">
                  <a:moveTo>
                    <a:pt x="1" y="0"/>
                  </a:moveTo>
                  <a:lnTo>
                    <a:pt x="1" y="1968"/>
                  </a:lnTo>
                  <a:lnTo>
                    <a:pt x="401" y="1968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7"/>
            <p:cNvSpPr/>
            <p:nvPr/>
          </p:nvSpPr>
          <p:spPr>
            <a:xfrm>
              <a:off x="4541875" y="2486275"/>
              <a:ext cx="1575300" cy="610475"/>
            </a:xfrm>
            <a:custGeom>
              <a:avLst/>
              <a:gdLst/>
              <a:ahLst/>
              <a:cxnLst/>
              <a:rect l="l" t="t" r="r" b="b"/>
              <a:pathLst>
                <a:path w="63012" h="24419" extrusionOk="0">
                  <a:moveTo>
                    <a:pt x="6838" y="9141"/>
                  </a:moveTo>
                  <a:cubicBezTo>
                    <a:pt x="7639" y="9174"/>
                    <a:pt x="8339" y="9541"/>
                    <a:pt x="8806" y="10175"/>
                  </a:cubicBezTo>
                  <a:cubicBezTo>
                    <a:pt x="9273" y="10809"/>
                    <a:pt x="9840" y="12810"/>
                    <a:pt x="10341" y="14611"/>
                  </a:cubicBezTo>
                  <a:lnTo>
                    <a:pt x="6672" y="14611"/>
                  </a:lnTo>
                  <a:lnTo>
                    <a:pt x="6672" y="14278"/>
                  </a:lnTo>
                  <a:lnTo>
                    <a:pt x="6238" y="14278"/>
                  </a:lnTo>
                  <a:lnTo>
                    <a:pt x="6238" y="14611"/>
                  </a:lnTo>
                  <a:lnTo>
                    <a:pt x="3269" y="14611"/>
                  </a:lnTo>
                  <a:cubicBezTo>
                    <a:pt x="3836" y="12510"/>
                    <a:pt x="4437" y="10542"/>
                    <a:pt x="4937" y="9975"/>
                  </a:cubicBezTo>
                  <a:cubicBezTo>
                    <a:pt x="5271" y="9575"/>
                    <a:pt x="5738" y="9308"/>
                    <a:pt x="6238" y="9208"/>
                  </a:cubicBezTo>
                  <a:lnTo>
                    <a:pt x="6238" y="10809"/>
                  </a:lnTo>
                  <a:lnTo>
                    <a:pt x="6672" y="10809"/>
                  </a:lnTo>
                  <a:lnTo>
                    <a:pt x="6672" y="9141"/>
                  </a:lnTo>
                  <a:close/>
                  <a:moveTo>
                    <a:pt x="25833" y="6538"/>
                  </a:moveTo>
                  <a:cubicBezTo>
                    <a:pt x="28193" y="6538"/>
                    <a:pt x="29928" y="9407"/>
                    <a:pt x="30522" y="12276"/>
                  </a:cubicBezTo>
                  <a:cubicBezTo>
                    <a:pt x="30689" y="13044"/>
                    <a:pt x="30922" y="13844"/>
                    <a:pt x="31189" y="14611"/>
                  </a:cubicBezTo>
                  <a:lnTo>
                    <a:pt x="25885" y="14611"/>
                  </a:lnTo>
                  <a:lnTo>
                    <a:pt x="25885" y="14278"/>
                  </a:lnTo>
                  <a:lnTo>
                    <a:pt x="25485" y="14278"/>
                  </a:lnTo>
                  <a:lnTo>
                    <a:pt x="25485" y="14611"/>
                  </a:lnTo>
                  <a:lnTo>
                    <a:pt x="20348" y="14611"/>
                  </a:lnTo>
                  <a:cubicBezTo>
                    <a:pt x="20415" y="14278"/>
                    <a:pt x="20515" y="13911"/>
                    <a:pt x="20581" y="13511"/>
                  </a:cubicBezTo>
                  <a:cubicBezTo>
                    <a:pt x="21449" y="9208"/>
                    <a:pt x="23383" y="6606"/>
                    <a:pt x="25752" y="6539"/>
                  </a:cubicBezTo>
                  <a:cubicBezTo>
                    <a:pt x="25779" y="6538"/>
                    <a:pt x="25806" y="6538"/>
                    <a:pt x="25833" y="6538"/>
                  </a:cubicBezTo>
                  <a:close/>
                  <a:moveTo>
                    <a:pt x="49335" y="968"/>
                  </a:moveTo>
                  <a:cubicBezTo>
                    <a:pt x="50736" y="968"/>
                    <a:pt x="52104" y="1535"/>
                    <a:pt x="53071" y="2570"/>
                  </a:cubicBezTo>
                  <a:cubicBezTo>
                    <a:pt x="54539" y="4204"/>
                    <a:pt x="55073" y="8907"/>
                    <a:pt x="55073" y="12443"/>
                  </a:cubicBezTo>
                  <a:lnTo>
                    <a:pt x="55073" y="13110"/>
                  </a:lnTo>
                  <a:lnTo>
                    <a:pt x="55073" y="14611"/>
                  </a:lnTo>
                  <a:lnTo>
                    <a:pt x="49335" y="14611"/>
                  </a:lnTo>
                  <a:lnTo>
                    <a:pt x="49335" y="14044"/>
                  </a:lnTo>
                  <a:lnTo>
                    <a:pt x="48902" y="14044"/>
                  </a:lnTo>
                  <a:lnTo>
                    <a:pt x="48902" y="14611"/>
                  </a:lnTo>
                  <a:lnTo>
                    <a:pt x="41230" y="14611"/>
                  </a:lnTo>
                  <a:cubicBezTo>
                    <a:pt x="41630" y="13544"/>
                    <a:pt x="41930" y="12410"/>
                    <a:pt x="42097" y="11276"/>
                  </a:cubicBezTo>
                  <a:cubicBezTo>
                    <a:pt x="42797" y="6773"/>
                    <a:pt x="44465" y="3337"/>
                    <a:pt x="46633" y="1802"/>
                  </a:cubicBezTo>
                  <a:cubicBezTo>
                    <a:pt x="47301" y="1335"/>
                    <a:pt x="48101" y="1068"/>
                    <a:pt x="48902" y="968"/>
                  </a:cubicBezTo>
                  <a:lnTo>
                    <a:pt x="48902" y="3537"/>
                  </a:lnTo>
                  <a:lnTo>
                    <a:pt x="49335" y="3537"/>
                  </a:lnTo>
                  <a:lnTo>
                    <a:pt x="49335" y="968"/>
                  </a:lnTo>
                  <a:close/>
                  <a:moveTo>
                    <a:pt x="40662" y="15012"/>
                  </a:moveTo>
                  <a:cubicBezTo>
                    <a:pt x="39628" y="17247"/>
                    <a:pt x="38127" y="18614"/>
                    <a:pt x="36259" y="18915"/>
                  </a:cubicBezTo>
                  <a:cubicBezTo>
                    <a:pt x="36091" y="18942"/>
                    <a:pt x="35927" y="18955"/>
                    <a:pt x="35768" y="18955"/>
                  </a:cubicBezTo>
                  <a:cubicBezTo>
                    <a:pt x="33786" y="18955"/>
                    <a:pt x="32528" y="16926"/>
                    <a:pt x="31756" y="15012"/>
                  </a:cubicBezTo>
                  <a:close/>
                  <a:moveTo>
                    <a:pt x="19814" y="15012"/>
                  </a:moveTo>
                  <a:cubicBezTo>
                    <a:pt x="18814" y="18181"/>
                    <a:pt x="17112" y="18848"/>
                    <a:pt x="15378" y="19515"/>
                  </a:cubicBezTo>
                  <a:cubicBezTo>
                    <a:pt x="14972" y="19671"/>
                    <a:pt x="14603" y="19737"/>
                    <a:pt x="14269" y="19737"/>
                  </a:cubicBezTo>
                  <a:cubicBezTo>
                    <a:pt x="12677" y="19737"/>
                    <a:pt x="11874" y="18245"/>
                    <a:pt x="11708" y="17914"/>
                  </a:cubicBezTo>
                  <a:cubicBezTo>
                    <a:pt x="11375" y="16980"/>
                    <a:pt x="11108" y="16012"/>
                    <a:pt x="10875" y="15078"/>
                  </a:cubicBezTo>
                  <a:lnTo>
                    <a:pt x="10875" y="15012"/>
                  </a:lnTo>
                  <a:close/>
                  <a:moveTo>
                    <a:pt x="48902" y="1"/>
                  </a:moveTo>
                  <a:lnTo>
                    <a:pt x="48902" y="535"/>
                  </a:lnTo>
                  <a:lnTo>
                    <a:pt x="45866" y="535"/>
                  </a:lnTo>
                  <a:lnTo>
                    <a:pt x="45866" y="902"/>
                  </a:lnTo>
                  <a:lnTo>
                    <a:pt x="47467" y="902"/>
                  </a:lnTo>
                  <a:cubicBezTo>
                    <a:pt x="47067" y="1068"/>
                    <a:pt x="46733" y="1235"/>
                    <a:pt x="46400" y="1469"/>
                  </a:cubicBezTo>
                  <a:cubicBezTo>
                    <a:pt x="44132" y="3070"/>
                    <a:pt x="42430" y="6606"/>
                    <a:pt x="41697" y="11209"/>
                  </a:cubicBezTo>
                  <a:cubicBezTo>
                    <a:pt x="41496" y="12377"/>
                    <a:pt x="41196" y="13511"/>
                    <a:pt x="40763" y="14611"/>
                  </a:cubicBezTo>
                  <a:lnTo>
                    <a:pt x="31589" y="14611"/>
                  </a:lnTo>
                  <a:cubicBezTo>
                    <a:pt x="31322" y="13811"/>
                    <a:pt x="31089" y="13010"/>
                    <a:pt x="30922" y="12176"/>
                  </a:cubicBezTo>
                  <a:cubicBezTo>
                    <a:pt x="30355" y="9675"/>
                    <a:pt x="28921" y="7006"/>
                    <a:pt x="26853" y="6306"/>
                  </a:cubicBezTo>
                  <a:cubicBezTo>
                    <a:pt x="27183" y="6298"/>
                    <a:pt x="27492" y="6293"/>
                    <a:pt x="27772" y="6293"/>
                  </a:cubicBezTo>
                  <a:cubicBezTo>
                    <a:pt x="28680" y="6293"/>
                    <a:pt x="29294" y="6337"/>
                    <a:pt x="29421" y="6439"/>
                  </a:cubicBezTo>
                  <a:cubicBezTo>
                    <a:pt x="29421" y="6406"/>
                    <a:pt x="29388" y="6372"/>
                    <a:pt x="29388" y="6339"/>
                  </a:cubicBezTo>
                  <a:lnTo>
                    <a:pt x="29821" y="6339"/>
                  </a:lnTo>
                  <a:cubicBezTo>
                    <a:pt x="29821" y="6272"/>
                    <a:pt x="29788" y="6205"/>
                    <a:pt x="29721" y="6139"/>
                  </a:cubicBezTo>
                  <a:cubicBezTo>
                    <a:pt x="29536" y="5966"/>
                    <a:pt x="28704" y="5907"/>
                    <a:pt x="27651" y="5907"/>
                  </a:cubicBezTo>
                  <a:cubicBezTo>
                    <a:pt x="25863" y="5907"/>
                    <a:pt x="23436" y="6076"/>
                    <a:pt x="22449" y="6139"/>
                  </a:cubicBezTo>
                  <a:lnTo>
                    <a:pt x="22483" y="6539"/>
                  </a:lnTo>
                  <a:cubicBezTo>
                    <a:pt x="23150" y="6506"/>
                    <a:pt x="23817" y="6439"/>
                    <a:pt x="24484" y="6406"/>
                  </a:cubicBezTo>
                  <a:lnTo>
                    <a:pt x="24484" y="6406"/>
                  </a:lnTo>
                  <a:cubicBezTo>
                    <a:pt x="22483" y="7206"/>
                    <a:pt x="20982" y="9675"/>
                    <a:pt x="20215" y="13444"/>
                  </a:cubicBezTo>
                  <a:cubicBezTo>
                    <a:pt x="20148" y="13878"/>
                    <a:pt x="20048" y="14245"/>
                    <a:pt x="19948" y="14611"/>
                  </a:cubicBezTo>
                  <a:lnTo>
                    <a:pt x="10774" y="14611"/>
                  </a:lnTo>
                  <a:cubicBezTo>
                    <a:pt x="10241" y="12677"/>
                    <a:pt x="9640" y="10642"/>
                    <a:pt x="9140" y="9941"/>
                  </a:cubicBezTo>
                  <a:cubicBezTo>
                    <a:pt x="8806" y="9474"/>
                    <a:pt x="8306" y="9108"/>
                    <a:pt x="7772" y="8907"/>
                  </a:cubicBezTo>
                  <a:lnTo>
                    <a:pt x="11308" y="8907"/>
                  </a:lnTo>
                  <a:lnTo>
                    <a:pt x="11308" y="8540"/>
                  </a:lnTo>
                  <a:lnTo>
                    <a:pt x="6672" y="8540"/>
                  </a:lnTo>
                  <a:lnTo>
                    <a:pt x="6672" y="7340"/>
                  </a:lnTo>
                  <a:lnTo>
                    <a:pt x="6238" y="7340"/>
                  </a:lnTo>
                  <a:lnTo>
                    <a:pt x="6238" y="8540"/>
                  </a:lnTo>
                  <a:lnTo>
                    <a:pt x="2669" y="8540"/>
                  </a:lnTo>
                  <a:lnTo>
                    <a:pt x="2669" y="8907"/>
                  </a:lnTo>
                  <a:lnTo>
                    <a:pt x="5771" y="8907"/>
                  </a:lnTo>
                  <a:cubicBezTo>
                    <a:pt x="5337" y="9074"/>
                    <a:pt x="4937" y="9374"/>
                    <a:pt x="4637" y="9708"/>
                  </a:cubicBezTo>
                  <a:cubicBezTo>
                    <a:pt x="4103" y="10342"/>
                    <a:pt x="3436" y="12410"/>
                    <a:pt x="2869" y="14611"/>
                  </a:cubicBezTo>
                  <a:lnTo>
                    <a:pt x="0" y="14611"/>
                  </a:lnTo>
                  <a:lnTo>
                    <a:pt x="0" y="15012"/>
                  </a:lnTo>
                  <a:lnTo>
                    <a:pt x="2735" y="15012"/>
                  </a:lnTo>
                  <a:cubicBezTo>
                    <a:pt x="2035" y="17814"/>
                    <a:pt x="1468" y="20716"/>
                    <a:pt x="1401" y="20916"/>
                  </a:cubicBezTo>
                  <a:lnTo>
                    <a:pt x="1801" y="21016"/>
                  </a:lnTo>
                  <a:cubicBezTo>
                    <a:pt x="1801" y="20949"/>
                    <a:pt x="2435" y="17914"/>
                    <a:pt x="3169" y="15012"/>
                  </a:cubicBezTo>
                  <a:lnTo>
                    <a:pt x="6238" y="15012"/>
                  </a:lnTo>
                  <a:lnTo>
                    <a:pt x="6238" y="17747"/>
                  </a:lnTo>
                  <a:lnTo>
                    <a:pt x="6672" y="17747"/>
                  </a:lnTo>
                  <a:lnTo>
                    <a:pt x="6672" y="15012"/>
                  </a:lnTo>
                  <a:lnTo>
                    <a:pt x="10408" y="15012"/>
                  </a:lnTo>
                  <a:cubicBezTo>
                    <a:pt x="10408" y="15078"/>
                    <a:pt x="10441" y="15112"/>
                    <a:pt x="10441" y="15179"/>
                  </a:cubicBezTo>
                  <a:cubicBezTo>
                    <a:pt x="10674" y="16146"/>
                    <a:pt x="10975" y="17113"/>
                    <a:pt x="11342" y="18081"/>
                  </a:cubicBezTo>
                  <a:cubicBezTo>
                    <a:pt x="11708" y="18881"/>
                    <a:pt x="12342" y="19515"/>
                    <a:pt x="13143" y="19915"/>
                  </a:cubicBezTo>
                  <a:lnTo>
                    <a:pt x="10841" y="19915"/>
                  </a:lnTo>
                  <a:lnTo>
                    <a:pt x="10841" y="20316"/>
                  </a:lnTo>
                  <a:lnTo>
                    <a:pt x="19214" y="20316"/>
                  </a:lnTo>
                  <a:lnTo>
                    <a:pt x="19214" y="19915"/>
                  </a:lnTo>
                  <a:lnTo>
                    <a:pt x="15478" y="19915"/>
                  </a:lnTo>
                  <a:cubicBezTo>
                    <a:pt x="17279" y="19215"/>
                    <a:pt x="19147" y="18481"/>
                    <a:pt x="20215" y="15012"/>
                  </a:cubicBezTo>
                  <a:lnTo>
                    <a:pt x="25485" y="15012"/>
                  </a:lnTo>
                  <a:lnTo>
                    <a:pt x="25485" y="17747"/>
                  </a:lnTo>
                  <a:lnTo>
                    <a:pt x="25919" y="17747"/>
                  </a:lnTo>
                  <a:lnTo>
                    <a:pt x="25919" y="15012"/>
                  </a:lnTo>
                  <a:lnTo>
                    <a:pt x="31322" y="15012"/>
                  </a:lnTo>
                  <a:cubicBezTo>
                    <a:pt x="32023" y="16813"/>
                    <a:pt x="33157" y="18781"/>
                    <a:pt x="34925" y="19248"/>
                  </a:cubicBezTo>
                  <a:lnTo>
                    <a:pt x="32890" y="19248"/>
                  </a:lnTo>
                  <a:lnTo>
                    <a:pt x="32890" y="19648"/>
                  </a:lnTo>
                  <a:lnTo>
                    <a:pt x="40329" y="19648"/>
                  </a:lnTo>
                  <a:lnTo>
                    <a:pt x="40329" y="19248"/>
                  </a:lnTo>
                  <a:lnTo>
                    <a:pt x="36593" y="19248"/>
                  </a:lnTo>
                  <a:cubicBezTo>
                    <a:pt x="38528" y="18848"/>
                    <a:pt x="40062" y="17380"/>
                    <a:pt x="41063" y="15012"/>
                  </a:cubicBezTo>
                  <a:lnTo>
                    <a:pt x="48902" y="15012"/>
                  </a:lnTo>
                  <a:lnTo>
                    <a:pt x="48902" y="17580"/>
                  </a:lnTo>
                  <a:lnTo>
                    <a:pt x="49335" y="17580"/>
                  </a:lnTo>
                  <a:lnTo>
                    <a:pt x="49335" y="15012"/>
                  </a:lnTo>
                  <a:lnTo>
                    <a:pt x="55106" y="15012"/>
                  </a:lnTo>
                  <a:cubicBezTo>
                    <a:pt x="55240" y="18448"/>
                    <a:pt x="56274" y="22384"/>
                    <a:pt x="62912" y="24418"/>
                  </a:cubicBezTo>
                  <a:lnTo>
                    <a:pt x="63012" y="24018"/>
                  </a:lnTo>
                  <a:cubicBezTo>
                    <a:pt x="56607" y="22050"/>
                    <a:pt x="55606" y="18414"/>
                    <a:pt x="55473" y="15012"/>
                  </a:cubicBezTo>
                  <a:lnTo>
                    <a:pt x="57108" y="15012"/>
                  </a:lnTo>
                  <a:lnTo>
                    <a:pt x="57108" y="14611"/>
                  </a:lnTo>
                  <a:lnTo>
                    <a:pt x="55440" y="14611"/>
                  </a:lnTo>
                  <a:lnTo>
                    <a:pt x="55440" y="13110"/>
                  </a:lnTo>
                  <a:lnTo>
                    <a:pt x="55440" y="12443"/>
                  </a:lnTo>
                  <a:cubicBezTo>
                    <a:pt x="55440" y="8641"/>
                    <a:pt x="54906" y="4004"/>
                    <a:pt x="53372" y="2303"/>
                  </a:cubicBezTo>
                  <a:cubicBezTo>
                    <a:pt x="52771" y="1702"/>
                    <a:pt x="52071" y="1202"/>
                    <a:pt x="51270" y="902"/>
                  </a:cubicBezTo>
                  <a:lnTo>
                    <a:pt x="52871" y="902"/>
                  </a:lnTo>
                  <a:lnTo>
                    <a:pt x="52871" y="535"/>
                  </a:lnTo>
                  <a:lnTo>
                    <a:pt x="49302" y="535"/>
                  </a:lnTo>
                  <a:lnTo>
                    <a:pt x="493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7"/>
            <p:cNvSpPr/>
            <p:nvPr/>
          </p:nvSpPr>
          <p:spPr>
            <a:xfrm>
              <a:off x="4852925" y="3021175"/>
              <a:ext cx="65900" cy="110600"/>
            </a:xfrm>
            <a:custGeom>
              <a:avLst/>
              <a:gdLst/>
              <a:ahLst/>
              <a:cxnLst/>
              <a:rect l="l" t="t" r="r" b="b"/>
              <a:pathLst>
                <a:path w="2636" h="4424" extrusionOk="0">
                  <a:moveTo>
                    <a:pt x="2202" y="487"/>
                  </a:moveTo>
                  <a:lnTo>
                    <a:pt x="2202" y="721"/>
                  </a:lnTo>
                  <a:cubicBezTo>
                    <a:pt x="2068" y="1088"/>
                    <a:pt x="1835" y="1388"/>
                    <a:pt x="1535" y="1621"/>
                  </a:cubicBezTo>
                  <a:cubicBezTo>
                    <a:pt x="1568" y="1488"/>
                    <a:pt x="1635" y="1388"/>
                    <a:pt x="1735" y="1255"/>
                  </a:cubicBezTo>
                  <a:lnTo>
                    <a:pt x="1702" y="1255"/>
                  </a:lnTo>
                  <a:cubicBezTo>
                    <a:pt x="1868" y="988"/>
                    <a:pt x="2035" y="721"/>
                    <a:pt x="2202" y="487"/>
                  </a:cubicBezTo>
                  <a:close/>
                  <a:moveTo>
                    <a:pt x="2276" y="0"/>
                  </a:moveTo>
                  <a:cubicBezTo>
                    <a:pt x="2069" y="0"/>
                    <a:pt x="1832" y="301"/>
                    <a:pt x="1368" y="1054"/>
                  </a:cubicBezTo>
                  <a:cubicBezTo>
                    <a:pt x="1201" y="1388"/>
                    <a:pt x="1034" y="1722"/>
                    <a:pt x="934" y="2088"/>
                  </a:cubicBezTo>
                  <a:cubicBezTo>
                    <a:pt x="601" y="2289"/>
                    <a:pt x="267" y="2489"/>
                    <a:pt x="0" y="2622"/>
                  </a:cubicBezTo>
                  <a:lnTo>
                    <a:pt x="167" y="2989"/>
                  </a:lnTo>
                  <a:cubicBezTo>
                    <a:pt x="267" y="2956"/>
                    <a:pt x="467" y="2822"/>
                    <a:pt x="768" y="2656"/>
                  </a:cubicBezTo>
                  <a:lnTo>
                    <a:pt x="768" y="2656"/>
                  </a:lnTo>
                  <a:cubicBezTo>
                    <a:pt x="601" y="3289"/>
                    <a:pt x="601" y="3890"/>
                    <a:pt x="834" y="4190"/>
                  </a:cubicBezTo>
                  <a:cubicBezTo>
                    <a:pt x="934" y="4323"/>
                    <a:pt x="1068" y="4423"/>
                    <a:pt x="1235" y="4423"/>
                  </a:cubicBezTo>
                  <a:cubicBezTo>
                    <a:pt x="1301" y="4390"/>
                    <a:pt x="1335" y="4390"/>
                    <a:pt x="1368" y="4390"/>
                  </a:cubicBezTo>
                  <a:cubicBezTo>
                    <a:pt x="1935" y="4257"/>
                    <a:pt x="2402" y="3856"/>
                    <a:pt x="2602" y="3323"/>
                  </a:cubicBezTo>
                  <a:lnTo>
                    <a:pt x="2202" y="3189"/>
                  </a:lnTo>
                  <a:cubicBezTo>
                    <a:pt x="2068" y="3623"/>
                    <a:pt x="1735" y="3923"/>
                    <a:pt x="1301" y="3990"/>
                  </a:cubicBezTo>
                  <a:cubicBezTo>
                    <a:pt x="1272" y="4000"/>
                    <a:pt x="1248" y="4004"/>
                    <a:pt x="1229" y="4004"/>
                  </a:cubicBezTo>
                  <a:cubicBezTo>
                    <a:pt x="1182" y="4004"/>
                    <a:pt x="1158" y="3980"/>
                    <a:pt x="1134" y="3956"/>
                  </a:cubicBezTo>
                  <a:cubicBezTo>
                    <a:pt x="968" y="3723"/>
                    <a:pt x="1034" y="3022"/>
                    <a:pt x="1268" y="2322"/>
                  </a:cubicBezTo>
                  <a:cubicBezTo>
                    <a:pt x="1902" y="1888"/>
                    <a:pt x="2569" y="1288"/>
                    <a:pt x="2602" y="788"/>
                  </a:cubicBezTo>
                  <a:cubicBezTo>
                    <a:pt x="2636" y="454"/>
                    <a:pt x="2636" y="87"/>
                    <a:pt x="2369" y="20"/>
                  </a:cubicBezTo>
                  <a:cubicBezTo>
                    <a:pt x="2338" y="7"/>
                    <a:pt x="2308" y="0"/>
                    <a:pt x="2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7"/>
            <p:cNvSpPr/>
            <p:nvPr/>
          </p:nvSpPr>
          <p:spPr>
            <a:xfrm>
              <a:off x="4923800" y="3081725"/>
              <a:ext cx="39225" cy="46725"/>
            </a:xfrm>
            <a:custGeom>
              <a:avLst/>
              <a:gdLst/>
              <a:ahLst/>
              <a:cxnLst/>
              <a:rect l="l" t="t" r="r" b="b"/>
              <a:pathLst>
                <a:path w="1569" h="1869" extrusionOk="0">
                  <a:moveTo>
                    <a:pt x="568" y="0"/>
                  </a:moveTo>
                  <a:cubicBezTo>
                    <a:pt x="1" y="1501"/>
                    <a:pt x="234" y="1701"/>
                    <a:pt x="301" y="1768"/>
                  </a:cubicBezTo>
                  <a:cubicBezTo>
                    <a:pt x="334" y="1835"/>
                    <a:pt x="401" y="1868"/>
                    <a:pt x="501" y="1868"/>
                  </a:cubicBezTo>
                  <a:cubicBezTo>
                    <a:pt x="534" y="1868"/>
                    <a:pt x="601" y="1835"/>
                    <a:pt x="634" y="1835"/>
                  </a:cubicBezTo>
                  <a:cubicBezTo>
                    <a:pt x="1001" y="1635"/>
                    <a:pt x="1335" y="1334"/>
                    <a:pt x="1568" y="967"/>
                  </a:cubicBezTo>
                  <a:lnTo>
                    <a:pt x="1235" y="734"/>
                  </a:lnTo>
                  <a:cubicBezTo>
                    <a:pt x="1068" y="1001"/>
                    <a:pt x="835" y="1234"/>
                    <a:pt x="601" y="1401"/>
                  </a:cubicBezTo>
                  <a:cubicBezTo>
                    <a:pt x="668" y="967"/>
                    <a:pt x="768" y="534"/>
                    <a:pt x="935" y="133"/>
                  </a:cubicBezTo>
                  <a:lnTo>
                    <a:pt x="5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7"/>
            <p:cNvSpPr/>
            <p:nvPr/>
          </p:nvSpPr>
          <p:spPr>
            <a:xfrm>
              <a:off x="4961325" y="3069700"/>
              <a:ext cx="85925" cy="56225"/>
            </a:xfrm>
            <a:custGeom>
              <a:avLst/>
              <a:gdLst/>
              <a:ahLst/>
              <a:cxnLst/>
              <a:rect l="l" t="t" r="r" b="b"/>
              <a:pathLst>
                <a:path w="3437" h="2249" extrusionOk="0">
                  <a:moveTo>
                    <a:pt x="3034" y="0"/>
                  </a:moveTo>
                  <a:cubicBezTo>
                    <a:pt x="2876" y="0"/>
                    <a:pt x="2642" y="137"/>
                    <a:pt x="2102" y="1081"/>
                  </a:cubicBezTo>
                  <a:cubicBezTo>
                    <a:pt x="2069" y="848"/>
                    <a:pt x="2002" y="581"/>
                    <a:pt x="1869" y="381"/>
                  </a:cubicBezTo>
                  <a:cubicBezTo>
                    <a:pt x="1802" y="214"/>
                    <a:pt x="1635" y="114"/>
                    <a:pt x="1468" y="114"/>
                  </a:cubicBezTo>
                  <a:cubicBezTo>
                    <a:pt x="1268" y="114"/>
                    <a:pt x="1001" y="348"/>
                    <a:pt x="768" y="681"/>
                  </a:cubicBezTo>
                  <a:lnTo>
                    <a:pt x="835" y="514"/>
                  </a:lnTo>
                  <a:lnTo>
                    <a:pt x="434" y="414"/>
                  </a:lnTo>
                  <a:lnTo>
                    <a:pt x="34" y="2015"/>
                  </a:lnTo>
                  <a:cubicBezTo>
                    <a:pt x="1" y="2116"/>
                    <a:pt x="67" y="2216"/>
                    <a:pt x="168" y="2249"/>
                  </a:cubicBezTo>
                  <a:lnTo>
                    <a:pt x="234" y="2249"/>
                  </a:lnTo>
                  <a:cubicBezTo>
                    <a:pt x="301" y="2249"/>
                    <a:pt x="368" y="2182"/>
                    <a:pt x="401" y="2116"/>
                  </a:cubicBezTo>
                  <a:cubicBezTo>
                    <a:pt x="801" y="1282"/>
                    <a:pt x="1302" y="514"/>
                    <a:pt x="1468" y="514"/>
                  </a:cubicBezTo>
                  <a:cubicBezTo>
                    <a:pt x="1502" y="514"/>
                    <a:pt x="1502" y="548"/>
                    <a:pt x="1502" y="548"/>
                  </a:cubicBezTo>
                  <a:cubicBezTo>
                    <a:pt x="1702" y="981"/>
                    <a:pt x="1735" y="1448"/>
                    <a:pt x="1635" y="1915"/>
                  </a:cubicBezTo>
                  <a:cubicBezTo>
                    <a:pt x="1569" y="2070"/>
                    <a:pt x="1692" y="2195"/>
                    <a:pt x="1812" y="2195"/>
                  </a:cubicBezTo>
                  <a:cubicBezTo>
                    <a:pt x="1874" y="2195"/>
                    <a:pt x="1935" y="2162"/>
                    <a:pt x="1969" y="2082"/>
                  </a:cubicBezTo>
                  <a:cubicBezTo>
                    <a:pt x="2269" y="1548"/>
                    <a:pt x="2569" y="1015"/>
                    <a:pt x="2936" y="514"/>
                  </a:cubicBezTo>
                  <a:lnTo>
                    <a:pt x="2936" y="514"/>
                  </a:lnTo>
                  <a:cubicBezTo>
                    <a:pt x="2936" y="715"/>
                    <a:pt x="2936" y="915"/>
                    <a:pt x="2903" y="1081"/>
                  </a:cubicBezTo>
                  <a:cubicBezTo>
                    <a:pt x="2869" y="1515"/>
                    <a:pt x="2836" y="1815"/>
                    <a:pt x="3003" y="2015"/>
                  </a:cubicBezTo>
                  <a:cubicBezTo>
                    <a:pt x="3103" y="2091"/>
                    <a:pt x="3203" y="2128"/>
                    <a:pt x="3317" y="2128"/>
                  </a:cubicBezTo>
                  <a:cubicBezTo>
                    <a:pt x="3355" y="2128"/>
                    <a:pt x="3395" y="2124"/>
                    <a:pt x="3437" y="2116"/>
                  </a:cubicBezTo>
                  <a:lnTo>
                    <a:pt x="3370" y="1715"/>
                  </a:lnTo>
                  <a:lnTo>
                    <a:pt x="3303" y="1715"/>
                  </a:lnTo>
                  <a:cubicBezTo>
                    <a:pt x="3270" y="1515"/>
                    <a:pt x="3270" y="1315"/>
                    <a:pt x="3303" y="1115"/>
                  </a:cubicBezTo>
                  <a:cubicBezTo>
                    <a:pt x="3303" y="915"/>
                    <a:pt x="3336" y="648"/>
                    <a:pt x="3336" y="381"/>
                  </a:cubicBezTo>
                  <a:cubicBezTo>
                    <a:pt x="3336" y="114"/>
                    <a:pt x="3270" y="47"/>
                    <a:pt x="3136" y="14"/>
                  </a:cubicBezTo>
                  <a:cubicBezTo>
                    <a:pt x="3104" y="8"/>
                    <a:pt x="3071" y="0"/>
                    <a:pt x="3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7"/>
            <p:cNvSpPr/>
            <p:nvPr/>
          </p:nvSpPr>
          <p:spPr>
            <a:xfrm>
              <a:off x="4944650" y="3049200"/>
              <a:ext cx="10875" cy="10025"/>
            </a:xfrm>
            <a:custGeom>
              <a:avLst/>
              <a:gdLst/>
              <a:ahLst/>
              <a:cxnLst/>
              <a:rect l="l" t="t" r="r" b="b"/>
              <a:pathLst>
                <a:path w="435" h="401" extrusionOk="0">
                  <a:moveTo>
                    <a:pt x="67" y="0"/>
                  </a:moveTo>
                  <a:lnTo>
                    <a:pt x="1" y="334"/>
                  </a:lnTo>
                  <a:lnTo>
                    <a:pt x="368" y="400"/>
                  </a:lnTo>
                  <a:lnTo>
                    <a:pt x="434" y="67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7"/>
            <p:cNvSpPr/>
            <p:nvPr/>
          </p:nvSpPr>
          <p:spPr>
            <a:xfrm>
              <a:off x="4875425" y="3163450"/>
              <a:ext cx="236050" cy="66725"/>
            </a:xfrm>
            <a:custGeom>
              <a:avLst/>
              <a:gdLst/>
              <a:ahLst/>
              <a:cxnLst/>
              <a:rect l="l" t="t" r="r" b="b"/>
              <a:pathLst>
                <a:path w="9442" h="2669" extrusionOk="0">
                  <a:moveTo>
                    <a:pt x="902" y="0"/>
                  </a:moveTo>
                  <a:lnTo>
                    <a:pt x="34" y="1935"/>
                  </a:lnTo>
                  <a:cubicBezTo>
                    <a:pt x="1" y="2035"/>
                    <a:pt x="34" y="2135"/>
                    <a:pt x="134" y="2168"/>
                  </a:cubicBezTo>
                  <a:cubicBezTo>
                    <a:pt x="160" y="2194"/>
                    <a:pt x="190" y="2205"/>
                    <a:pt x="222" y="2205"/>
                  </a:cubicBezTo>
                  <a:cubicBezTo>
                    <a:pt x="273" y="2205"/>
                    <a:pt x="327" y="2176"/>
                    <a:pt x="368" y="2135"/>
                  </a:cubicBezTo>
                  <a:cubicBezTo>
                    <a:pt x="735" y="1601"/>
                    <a:pt x="1135" y="1101"/>
                    <a:pt x="1602" y="667"/>
                  </a:cubicBezTo>
                  <a:lnTo>
                    <a:pt x="1602" y="667"/>
                  </a:lnTo>
                  <a:cubicBezTo>
                    <a:pt x="1535" y="1101"/>
                    <a:pt x="1502" y="1501"/>
                    <a:pt x="1469" y="1935"/>
                  </a:cubicBezTo>
                  <a:cubicBezTo>
                    <a:pt x="1469" y="2035"/>
                    <a:pt x="1535" y="2102"/>
                    <a:pt x="1635" y="2135"/>
                  </a:cubicBezTo>
                  <a:cubicBezTo>
                    <a:pt x="1652" y="2143"/>
                    <a:pt x="1671" y="2147"/>
                    <a:pt x="1690" y="2147"/>
                  </a:cubicBezTo>
                  <a:cubicBezTo>
                    <a:pt x="1748" y="2147"/>
                    <a:pt x="1811" y="2110"/>
                    <a:pt x="1836" y="2035"/>
                  </a:cubicBezTo>
                  <a:cubicBezTo>
                    <a:pt x="2136" y="1534"/>
                    <a:pt x="2503" y="1001"/>
                    <a:pt x="2770" y="667"/>
                  </a:cubicBezTo>
                  <a:lnTo>
                    <a:pt x="2770" y="667"/>
                  </a:lnTo>
                  <a:cubicBezTo>
                    <a:pt x="2736" y="801"/>
                    <a:pt x="2703" y="967"/>
                    <a:pt x="2670" y="1067"/>
                  </a:cubicBezTo>
                  <a:cubicBezTo>
                    <a:pt x="2536" y="1601"/>
                    <a:pt x="2469" y="1968"/>
                    <a:pt x="2670" y="2168"/>
                  </a:cubicBezTo>
                  <a:cubicBezTo>
                    <a:pt x="2745" y="2243"/>
                    <a:pt x="2857" y="2281"/>
                    <a:pt x="2965" y="2281"/>
                  </a:cubicBezTo>
                  <a:cubicBezTo>
                    <a:pt x="3001" y="2281"/>
                    <a:pt x="3036" y="2277"/>
                    <a:pt x="3070" y="2268"/>
                  </a:cubicBezTo>
                  <a:cubicBezTo>
                    <a:pt x="3470" y="2102"/>
                    <a:pt x="3804" y="1801"/>
                    <a:pt x="4004" y="1434"/>
                  </a:cubicBezTo>
                  <a:lnTo>
                    <a:pt x="4004" y="1434"/>
                  </a:lnTo>
                  <a:cubicBezTo>
                    <a:pt x="3970" y="1835"/>
                    <a:pt x="4171" y="2268"/>
                    <a:pt x="4571" y="2435"/>
                  </a:cubicBezTo>
                  <a:cubicBezTo>
                    <a:pt x="4655" y="2470"/>
                    <a:pt x="4744" y="2486"/>
                    <a:pt x="4836" y="2486"/>
                  </a:cubicBezTo>
                  <a:cubicBezTo>
                    <a:pt x="5177" y="2486"/>
                    <a:pt x="5549" y="2265"/>
                    <a:pt x="5838" y="2001"/>
                  </a:cubicBezTo>
                  <a:lnTo>
                    <a:pt x="5838" y="2001"/>
                  </a:lnTo>
                  <a:lnTo>
                    <a:pt x="5705" y="2402"/>
                  </a:lnTo>
                  <a:cubicBezTo>
                    <a:pt x="5672" y="2502"/>
                    <a:pt x="5705" y="2602"/>
                    <a:pt x="5805" y="2635"/>
                  </a:cubicBezTo>
                  <a:cubicBezTo>
                    <a:pt x="5830" y="2644"/>
                    <a:pt x="5855" y="2648"/>
                    <a:pt x="5880" y="2648"/>
                  </a:cubicBezTo>
                  <a:cubicBezTo>
                    <a:pt x="5953" y="2648"/>
                    <a:pt x="6022" y="2610"/>
                    <a:pt x="6072" y="2535"/>
                  </a:cubicBezTo>
                  <a:cubicBezTo>
                    <a:pt x="6539" y="1668"/>
                    <a:pt x="7106" y="834"/>
                    <a:pt x="7306" y="734"/>
                  </a:cubicBezTo>
                  <a:cubicBezTo>
                    <a:pt x="7373" y="967"/>
                    <a:pt x="7406" y="1234"/>
                    <a:pt x="7373" y="1501"/>
                  </a:cubicBezTo>
                  <a:cubicBezTo>
                    <a:pt x="7340" y="1835"/>
                    <a:pt x="7406" y="2202"/>
                    <a:pt x="7606" y="2502"/>
                  </a:cubicBezTo>
                  <a:cubicBezTo>
                    <a:pt x="7706" y="2602"/>
                    <a:pt x="7873" y="2669"/>
                    <a:pt x="8007" y="2669"/>
                  </a:cubicBezTo>
                  <a:lnTo>
                    <a:pt x="8073" y="2669"/>
                  </a:lnTo>
                  <a:cubicBezTo>
                    <a:pt x="8540" y="2635"/>
                    <a:pt x="9007" y="2502"/>
                    <a:pt x="9441" y="2235"/>
                  </a:cubicBezTo>
                  <a:lnTo>
                    <a:pt x="9208" y="1935"/>
                  </a:lnTo>
                  <a:cubicBezTo>
                    <a:pt x="8874" y="2135"/>
                    <a:pt x="8474" y="2235"/>
                    <a:pt x="8107" y="2268"/>
                  </a:cubicBezTo>
                  <a:cubicBezTo>
                    <a:pt x="8007" y="2268"/>
                    <a:pt x="7940" y="2268"/>
                    <a:pt x="7940" y="2235"/>
                  </a:cubicBezTo>
                  <a:cubicBezTo>
                    <a:pt x="7840" y="2135"/>
                    <a:pt x="7840" y="1801"/>
                    <a:pt x="7840" y="1501"/>
                  </a:cubicBezTo>
                  <a:cubicBezTo>
                    <a:pt x="7873" y="1168"/>
                    <a:pt x="7840" y="834"/>
                    <a:pt x="7673" y="534"/>
                  </a:cubicBezTo>
                  <a:cubicBezTo>
                    <a:pt x="7645" y="423"/>
                    <a:pt x="7549" y="358"/>
                    <a:pt x="7441" y="358"/>
                  </a:cubicBezTo>
                  <a:cubicBezTo>
                    <a:pt x="7419" y="358"/>
                    <a:pt x="7396" y="361"/>
                    <a:pt x="7373" y="367"/>
                  </a:cubicBezTo>
                  <a:cubicBezTo>
                    <a:pt x="7139" y="367"/>
                    <a:pt x="6839" y="667"/>
                    <a:pt x="6539" y="1067"/>
                  </a:cubicBezTo>
                  <a:cubicBezTo>
                    <a:pt x="6539" y="1034"/>
                    <a:pt x="6506" y="1001"/>
                    <a:pt x="6472" y="967"/>
                  </a:cubicBezTo>
                  <a:cubicBezTo>
                    <a:pt x="6445" y="958"/>
                    <a:pt x="6419" y="954"/>
                    <a:pt x="6392" y="954"/>
                  </a:cubicBezTo>
                  <a:cubicBezTo>
                    <a:pt x="6321" y="954"/>
                    <a:pt x="6254" y="985"/>
                    <a:pt x="6205" y="1034"/>
                  </a:cubicBezTo>
                  <a:cubicBezTo>
                    <a:pt x="5991" y="1340"/>
                    <a:pt x="5329" y="2122"/>
                    <a:pt x="4835" y="2122"/>
                  </a:cubicBezTo>
                  <a:cubicBezTo>
                    <a:pt x="4790" y="2122"/>
                    <a:pt x="4746" y="2115"/>
                    <a:pt x="4704" y="2102"/>
                  </a:cubicBezTo>
                  <a:cubicBezTo>
                    <a:pt x="4237" y="1935"/>
                    <a:pt x="4471" y="901"/>
                    <a:pt x="4571" y="567"/>
                  </a:cubicBezTo>
                  <a:cubicBezTo>
                    <a:pt x="4604" y="467"/>
                    <a:pt x="4538" y="334"/>
                    <a:pt x="4471" y="300"/>
                  </a:cubicBezTo>
                  <a:cubicBezTo>
                    <a:pt x="4446" y="292"/>
                    <a:pt x="4419" y="288"/>
                    <a:pt x="4392" y="288"/>
                  </a:cubicBezTo>
                  <a:cubicBezTo>
                    <a:pt x="4310" y="288"/>
                    <a:pt x="4229" y="325"/>
                    <a:pt x="4204" y="400"/>
                  </a:cubicBezTo>
                  <a:cubicBezTo>
                    <a:pt x="3937" y="967"/>
                    <a:pt x="3370" y="1801"/>
                    <a:pt x="3036" y="1901"/>
                  </a:cubicBezTo>
                  <a:lnTo>
                    <a:pt x="2936" y="1901"/>
                  </a:lnTo>
                  <a:cubicBezTo>
                    <a:pt x="2936" y="1635"/>
                    <a:pt x="2970" y="1401"/>
                    <a:pt x="3070" y="1168"/>
                  </a:cubicBezTo>
                  <a:cubicBezTo>
                    <a:pt x="3103" y="934"/>
                    <a:pt x="3170" y="701"/>
                    <a:pt x="3203" y="434"/>
                  </a:cubicBezTo>
                  <a:cubicBezTo>
                    <a:pt x="3203" y="367"/>
                    <a:pt x="3237" y="100"/>
                    <a:pt x="3036" y="33"/>
                  </a:cubicBezTo>
                  <a:cubicBezTo>
                    <a:pt x="3006" y="18"/>
                    <a:pt x="2974" y="3"/>
                    <a:pt x="2934" y="3"/>
                  </a:cubicBezTo>
                  <a:cubicBezTo>
                    <a:pt x="2795" y="3"/>
                    <a:pt x="2555" y="179"/>
                    <a:pt x="1936" y="1134"/>
                  </a:cubicBezTo>
                  <a:cubicBezTo>
                    <a:pt x="1936" y="967"/>
                    <a:pt x="1969" y="801"/>
                    <a:pt x="2002" y="567"/>
                  </a:cubicBezTo>
                  <a:cubicBezTo>
                    <a:pt x="2036" y="367"/>
                    <a:pt x="1969" y="200"/>
                    <a:pt x="1836" y="167"/>
                  </a:cubicBezTo>
                  <a:cubicBezTo>
                    <a:pt x="1797" y="148"/>
                    <a:pt x="1761" y="131"/>
                    <a:pt x="1716" y="131"/>
                  </a:cubicBezTo>
                  <a:cubicBezTo>
                    <a:pt x="1605" y="131"/>
                    <a:pt x="1438" y="231"/>
                    <a:pt x="1035" y="634"/>
                  </a:cubicBezTo>
                  <a:lnTo>
                    <a:pt x="1269" y="167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7"/>
            <p:cNvSpPr/>
            <p:nvPr/>
          </p:nvSpPr>
          <p:spPr>
            <a:xfrm>
              <a:off x="4992175" y="3145925"/>
              <a:ext cx="10050" cy="13375"/>
            </a:xfrm>
            <a:custGeom>
              <a:avLst/>
              <a:gdLst/>
              <a:ahLst/>
              <a:cxnLst/>
              <a:rect l="l" t="t" r="r" b="b"/>
              <a:pathLst>
                <a:path w="402" h="535" extrusionOk="0">
                  <a:moveTo>
                    <a:pt x="1" y="1"/>
                  </a:moveTo>
                  <a:lnTo>
                    <a:pt x="1" y="534"/>
                  </a:lnTo>
                  <a:lnTo>
                    <a:pt x="401" y="534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7"/>
            <p:cNvSpPr/>
            <p:nvPr/>
          </p:nvSpPr>
          <p:spPr>
            <a:xfrm>
              <a:off x="5380800" y="3012325"/>
              <a:ext cx="51725" cy="98725"/>
            </a:xfrm>
            <a:custGeom>
              <a:avLst/>
              <a:gdLst/>
              <a:ahLst/>
              <a:cxnLst/>
              <a:rect l="l" t="t" r="r" b="b"/>
              <a:pathLst>
                <a:path w="2069" h="3949" extrusionOk="0">
                  <a:moveTo>
                    <a:pt x="1635" y="541"/>
                  </a:moveTo>
                  <a:cubicBezTo>
                    <a:pt x="1635" y="608"/>
                    <a:pt x="1635" y="708"/>
                    <a:pt x="1635" y="775"/>
                  </a:cubicBezTo>
                  <a:cubicBezTo>
                    <a:pt x="1602" y="1008"/>
                    <a:pt x="1468" y="1175"/>
                    <a:pt x="1301" y="1308"/>
                  </a:cubicBezTo>
                  <a:cubicBezTo>
                    <a:pt x="1401" y="1142"/>
                    <a:pt x="1468" y="975"/>
                    <a:pt x="1501" y="841"/>
                  </a:cubicBezTo>
                  <a:cubicBezTo>
                    <a:pt x="1535" y="741"/>
                    <a:pt x="1602" y="641"/>
                    <a:pt x="1635" y="541"/>
                  </a:cubicBezTo>
                  <a:close/>
                  <a:moveTo>
                    <a:pt x="1676" y="0"/>
                  </a:moveTo>
                  <a:cubicBezTo>
                    <a:pt x="1439" y="0"/>
                    <a:pt x="1258" y="368"/>
                    <a:pt x="1135" y="708"/>
                  </a:cubicBezTo>
                  <a:cubicBezTo>
                    <a:pt x="1068" y="908"/>
                    <a:pt x="968" y="1108"/>
                    <a:pt x="868" y="1375"/>
                  </a:cubicBezTo>
                  <a:cubicBezTo>
                    <a:pt x="801" y="1542"/>
                    <a:pt x="734" y="1742"/>
                    <a:pt x="668" y="1909"/>
                  </a:cubicBezTo>
                  <a:cubicBezTo>
                    <a:pt x="467" y="2076"/>
                    <a:pt x="234" y="2209"/>
                    <a:pt x="0" y="2309"/>
                  </a:cubicBezTo>
                  <a:lnTo>
                    <a:pt x="0" y="2709"/>
                  </a:lnTo>
                  <a:cubicBezTo>
                    <a:pt x="134" y="2676"/>
                    <a:pt x="267" y="2643"/>
                    <a:pt x="401" y="2543"/>
                  </a:cubicBezTo>
                  <a:lnTo>
                    <a:pt x="401" y="2543"/>
                  </a:lnTo>
                  <a:cubicBezTo>
                    <a:pt x="267" y="2876"/>
                    <a:pt x="267" y="3243"/>
                    <a:pt x="367" y="3577"/>
                  </a:cubicBezTo>
                  <a:cubicBezTo>
                    <a:pt x="467" y="3743"/>
                    <a:pt x="601" y="3843"/>
                    <a:pt x="768" y="3877"/>
                  </a:cubicBezTo>
                  <a:cubicBezTo>
                    <a:pt x="901" y="3910"/>
                    <a:pt x="1068" y="3944"/>
                    <a:pt x="1201" y="3944"/>
                  </a:cubicBezTo>
                  <a:cubicBezTo>
                    <a:pt x="1232" y="3947"/>
                    <a:pt x="1262" y="3949"/>
                    <a:pt x="1292" y="3949"/>
                  </a:cubicBezTo>
                  <a:cubicBezTo>
                    <a:pt x="1561" y="3949"/>
                    <a:pt x="1819" y="3817"/>
                    <a:pt x="1968" y="3577"/>
                  </a:cubicBezTo>
                  <a:lnTo>
                    <a:pt x="1635" y="3410"/>
                  </a:lnTo>
                  <a:cubicBezTo>
                    <a:pt x="1635" y="3410"/>
                    <a:pt x="1534" y="3551"/>
                    <a:pt x="1191" y="3551"/>
                  </a:cubicBezTo>
                  <a:cubicBezTo>
                    <a:pt x="1093" y="3551"/>
                    <a:pt x="975" y="3540"/>
                    <a:pt x="834" y="3510"/>
                  </a:cubicBezTo>
                  <a:cubicBezTo>
                    <a:pt x="801" y="3477"/>
                    <a:pt x="768" y="3443"/>
                    <a:pt x="734" y="3410"/>
                  </a:cubicBezTo>
                  <a:cubicBezTo>
                    <a:pt x="634" y="3210"/>
                    <a:pt x="768" y="2676"/>
                    <a:pt x="968" y="2176"/>
                  </a:cubicBezTo>
                  <a:cubicBezTo>
                    <a:pt x="1501" y="1742"/>
                    <a:pt x="2069" y="1208"/>
                    <a:pt x="2069" y="775"/>
                  </a:cubicBezTo>
                  <a:cubicBezTo>
                    <a:pt x="2069" y="374"/>
                    <a:pt x="1935" y="41"/>
                    <a:pt x="1735" y="7"/>
                  </a:cubicBezTo>
                  <a:cubicBezTo>
                    <a:pt x="1715" y="2"/>
                    <a:pt x="1696" y="0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7"/>
            <p:cNvSpPr/>
            <p:nvPr/>
          </p:nvSpPr>
          <p:spPr>
            <a:xfrm>
              <a:off x="5430000" y="3047225"/>
              <a:ext cx="46725" cy="49525"/>
            </a:xfrm>
            <a:custGeom>
              <a:avLst/>
              <a:gdLst/>
              <a:ahLst/>
              <a:cxnLst/>
              <a:rect l="l" t="t" r="r" b="b"/>
              <a:pathLst>
                <a:path w="1869" h="1981" extrusionOk="0">
                  <a:moveTo>
                    <a:pt x="1001" y="379"/>
                  </a:moveTo>
                  <a:cubicBezTo>
                    <a:pt x="1168" y="446"/>
                    <a:pt x="1335" y="546"/>
                    <a:pt x="1468" y="680"/>
                  </a:cubicBezTo>
                  <a:cubicBezTo>
                    <a:pt x="1368" y="946"/>
                    <a:pt x="1235" y="1213"/>
                    <a:pt x="1068" y="1447"/>
                  </a:cubicBezTo>
                  <a:cubicBezTo>
                    <a:pt x="993" y="1522"/>
                    <a:pt x="899" y="1559"/>
                    <a:pt x="800" y="1559"/>
                  </a:cubicBezTo>
                  <a:cubicBezTo>
                    <a:pt x="768" y="1559"/>
                    <a:pt x="734" y="1555"/>
                    <a:pt x="701" y="1547"/>
                  </a:cubicBezTo>
                  <a:cubicBezTo>
                    <a:pt x="568" y="1480"/>
                    <a:pt x="501" y="1247"/>
                    <a:pt x="668" y="780"/>
                  </a:cubicBezTo>
                  <a:cubicBezTo>
                    <a:pt x="734" y="646"/>
                    <a:pt x="834" y="413"/>
                    <a:pt x="968" y="379"/>
                  </a:cubicBezTo>
                  <a:close/>
                  <a:moveTo>
                    <a:pt x="1014" y="1"/>
                  </a:moveTo>
                  <a:cubicBezTo>
                    <a:pt x="976" y="1"/>
                    <a:pt x="939" y="4"/>
                    <a:pt x="901" y="12"/>
                  </a:cubicBezTo>
                  <a:cubicBezTo>
                    <a:pt x="634" y="46"/>
                    <a:pt x="434" y="246"/>
                    <a:pt x="301" y="646"/>
                  </a:cubicBezTo>
                  <a:cubicBezTo>
                    <a:pt x="0" y="1480"/>
                    <a:pt x="334" y="1814"/>
                    <a:pt x="501" y="1880"/>
                  </a:cubicBezTo>
                  <a:cubicBezTo>
                    <a:pt x="601" y="1947"/>
                    <a:pt x="701" y="1980"/>
                    <a:pt x="801" y="1980"/>
                  </a:cubicBezTo>
                  <a:cubicBezTo>
                    <a:pt x="1001" y="1947"/>
                    <a:pt x="1235" y="1847"/>
                    <a:pt x="1368" y="1680"/>
                  </a:cubicBezTo>
                  <a:cubicBezTo>
                    <a:pt x="1602" y="1380"/>
                    <a:pt x="1768" y="1046"/>
                    <a:pt x="1868" y="680"/>
                  </a:cubicBezTo>
                  <a:cubicBezTo>
                    <a:pt x="1868" y="613"/>
                    <a:pt x="1868" y="579"/>
                    <a:pt x="1835" y="513"/>
                  </a:cubicBezTo>
                  <a:cubicBezTo>
                    <a:pt x="1804" y="482"/>
                    <a:pt x="1436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7"/>
            <p:cNvSpPr/>
            <p:nvPr/>
          </p:nvSpPr>
          <p:spPr>
            <a:xfrm>
              <a:off x="5505050" y="3013325"/>
              <a:ext cx="51725" cy="79250"/>
            </a:xfrm>
            <a:custGeom>
              <a:avLst/>
              <a:gdLst/>
              <a:ahLst/>
              <a:cxnLst/>
              <a:rect l="l" t="t" r="r" b="b"/>
              <a:pathLst>
                <a:path w="2069" h="3170" extrusionOk="0">
                  <a:moveTo>
                    <a:pt x="868" y="1"/>
                  </a:moveTo>
                  <a:lnTo>
                    <a:pt x="401" y="1635"/>
                  </a:lnTo>
                  <a:cubicBezTo>
                    <a:pt x="368" y="1669"/>
                    <a:pt x="334" y="1702"/>
                    <a:pt x="334" y="1735"/>
                  </a:cubicBezTo>
                  <a:cubicBezTo>
                    <a:pt x="334" y="1769"/>
                    <a:pt x="334" y="1835"/>
                    <a:pt x="334" y="1869"/>
                  </a:cubicBezTo>
                  <a:lnTo>
                    <a:pt x="1" y="3070"/>
                  </a:lnTo>
                  <a:lnTo>
                    <a:pt x="401" y="3170"/>
                  </a:lnTo>
                  <a:lnTo>
                    <a:pt x="634" y="2269"/>
                  </a:lnTo>
                  <a:lnTo>
                    <a:pt x="1302" y="3036"/>
                  </a:lnTo>
                  <a:lnTo>
                    <a:pt x="1602" y="2803"/>
                  </a:lnTo>
                  <a:lnTo>
                    <a:pt x="835" y="1869"/>
                  </a:lnTo>
                  <a:lnTo>
                    <a:pt x="2069" y="1168"/>
                  </a:lnTo>
                  <a:lnTo>
                    <a:pt x="1902" y="835"/>
                  </a:lnTo>
                  <a:lnTo>
                    <a:pt x="901" y="1368"/>
                  </a:lnTo>
                  <a:lnTo>
                    <a:pt x="901" y="1368"/>
                  </a:lnTo>
                  <a:lnTo>
                    <a:pt x="1268" y="134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7"/>
            <p:cNvSpPr/>
            <p:nvPr/>
          </p:nvSpPr>
          <p:spPr>
            <a:xfrm>
              <a:off x="5560925" y="3086725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334" y="0"/>
                  </a:moveTo>
                  <a:cubicBezTo>
                    <a:pt x="167" y="0"/>
                    <a:pt x="1" y="134"/>
                    <a:pt x="1" y="300"/>
                  </a:cubicBezTo>
                  <a:cubicBezTo>
                    <a:pt x="1" y="501"/>
                    <a:pt x="167" y="634"/>
                    <a:pt x="334" y="634"/>
                  </a:cubicBezTo>
                  <a:cubicBezTo>
                    <a:pt x="501" y="634"/>
                    <a:pt x="634" y="501"/>
                    <a:pt x="634" y="300"/>
                  </a:cubicBezTo>
                  <a:cubicBezTo>
                    <a:pt x="634" y="134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7"/>
            <p:cNvSpPr/>
            <p:nvPr/>
          </p:nvSpPr>
          <p:spPr>
            <a:xfrm>
              <a:off x="5379975" y="3148425"/>
              <a:ext cx="89250" cy="62575"/>
            </a:xfrm>
            <a:custGeom>
              <a:avLst/>
              <a:gdLst/>
              <a:ahLst/>
              <a:cxnLst/>
              <a:rect l="l" t="t" r="r" b="b"/>
              <a:pathLst>
                <a:path w="3570" h="2503" extrusionOk="0">
                  <a:moveTo>
                    <a:pt x="701" y="1602"/>
                  </a:moveTo>
                  <a:cubicBezTo>
                    <a:pt x="701" y="1769"/>
                    <a:pt x="634" y="1902"/>
                    <a:pt x="534" y="2035"/>
                  </a:cubicBezTo>
                  <a:cubicBezTo>
                    <a:pt x="567" y="1869"/>
                    <a:pt x="634" y="1735"/>
                    <a:pt x="701" y="1602"/>
                  </a:cubicBezTo>
                  <a:close/>
                  <a:moveTo>
                    <a:pt x="1101" y="1"/>
                  </a:moveTo>
                  <a:lnTo>
                    <a:pt x="701" y="67"/>
                  </a:lnTo>
                  <a:cubicBezTo>
                    <a:pt x="734" y="301"/>
                    <a:pt x="767" y="568"/>
                    <a:pt x="767" y="835"/>
                  </a:cubicBezTo>
                  <a:cubicBezTo>
                    <a:pt x="400" y="1302"/>
                    <a:pt x="0" y="2035"/>
                    <a:pt x="133" y="2336"/>
                  </a:cubicBezTo>
                  <a:cubicBezTo>
                    <a:pt x="167" y="2436"/>
                    <a:pt x="300" y="2502"/>
                    <a:pt x="400" y="2502"/>
                  </a:cubicBezTo>
                  <a:cubicBezTo>
                    <a:pt x="467" y="2502"/>
                    <a:pt x="500" y="2502"/>
                    <a:pt x="567" y="2469"/>
                  </a:cubicBezTo>
                  <a:cubicBezTo>
                    <a:pt x="1067" y="2302"/>
                    <a:pt x="1168" y="1568"/>
                    <a:pt x="1168" y="968"/>
                  </a:cubicBezTo>
                  <a:cubicBezTo>
                    <a:pt x="1234" y="868"/>
                    <a:pt x="1334" y="801"/>
                    <a:pt x="1401" y="768"/>
                  </a:cubicBezTo>
                  <a:cubicBezTo>
                    <a:pt x="1601" y="1235"/>
                    <a:pt x="1701" y="1769"/>
                    <a:pt x="1701" y="2269"/>
                  </a:cubicBezTo>
                  <a:cubicBezTo>
                    <a:pt x="1701" y="2402"/>
                    <a:pt x="1768" y="2469"/>
                    <a:pt x="1868" y="2469"/>
                  </a:cubicBezTo>
                  <a:cubicBezTo>
                    <a:pt x="1881" y="2474"/>
                    <a:pt x="1895" y="2476"/>
                    <a:pt x="1908" y="2476"/>
                  </a:cubicBezTo>
                  <a:cubicBezTo>
                    <a:pt x="1994" y="2476"/>
                    <a:pt x="2073" y="2389"/>
                    <a:pt x="2102" y="2302"/>
                  </a:cubicBezTo>
                  <a:cubicBezTo>
                    <a:pt x="2233" y="1352"/>
                    <a:pt x="2557" y="433"/>
                    <a:pt x="2790" y="433"/>
                  </a:cubicBezTo>
                  <a:cubicBezTo>
                    <a:pt x="2794" y="433"/>
                    <a:pt x="2798" y="434"/>
                    <a:pt x="2802" y="434"/>
                  </a:cubicBezTo>
                  <a:cubicBezTo>
                    <a:pt x="3002" y="468"/>
                    <a:pt x="3102" y="1302"/>
                    <a:pt x="3002" y="2202"/>
                  </a:cubicBezTo>
                  <a:lnTo>
                    <a:pt x="3436" y="2236"/>
                  </a:lnTo>
                  <a:cubicBezTo>
                    <a:pt x="3469" y="1735"/>
                    <a:pt x="3569" y="134"/>
                    <a:pt x="2835" y="34"/>
                  </a:cubicBezTo>
                  <a:cubicBezTo>
                    <a:pt x="2823" y="33"/>
                    <a:pt x="2812" y="32"/>
                    <a:pt x="2800" y="32"/>
                  </a:cubicBezTo>
                  <a:cubicBezTo>
                    <a:pt x="2417" y="32"/>
                    <a:pt x="2130" y="551"/>
                    <a:pt x="1968" y="1101"/>
                  </a:cubicBezTo>
                  <a:cubicBezTo>
                    <a:pt x="1901" y="901"/>
                    <a:pt x="1835" y="701"/>
                    <a:pt x="1735" y="534"/>
                  </a:cubicBezTo>
                  <a:cubicBezTo>
                    <a:pt x="1675" y="414"/>
                    <a:pt x="1554" y="354"/>
                    <a:pt x="1432" y="354"/>
                  </a:cubicBezTo>
                  <a:cubicBezTo>
                    <a:pt x="1350" y="354"/>
                    <a:pt x="1268" y="381"/>
                    <a:pt x="1201" y="434"/>
                  </a:cubicBezTo>
                  <a:lnTo>
                    <a:pt x="1168" y="468"/>
                  </a:lnTo>
                  <a:cubicBezTo>
                    <a:pt x="1134" y="301"/>
                    <a:pt x="1134" y="167"/>
                    <a:pt x="1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7"/>
            <p:cNvSpPr/>
            <p:nvPr/>
          </p:nvSpPr>
          <p:spPr>
            <a:xfrm>
              <a:off x="5465850" y="3152600"/>
              <a:ext cx="53400" cy="58400"/>
            </a:xfrm>
            <a:custGeom>
              <a:avLst/>
              <a:gdLst/>
              <a:ahLst/>
              <a:cxnLst/>
              <a:rect l="l" t="t" r="r" b="b"/>
              <a:pathLst>
                <a:path w="2136" h="2336" extrusionOk="0">
                  <a:moveTo>
                    <a:pt x="1002" y="0"/>
                  </a:moveTo>
                  <a:cubicBezTo>
                    <a:pt x="901" y="167"/>
                    <a:pt x="1" y="1501"/>
                    <a:pt x="701" y="2135"/>
                  </a:cubicBezTo>
                  <a:cubicBezTo>
                    <a:pt x="835" y="2269"/>
                    <a:pt x="1002" y="2335"/>
                    <a:pt x="1202" y="2335"/>
                  </a:cubicBezTo>
                  <a:lnTo>
                    <a:pt x="1302" y="2335"/>
                  </a:lnTo>
                  <a:cubicBezTo>
                    <a:pt x="1802" y="2235"/>
                    <a:pt x="2102" y="1635"/>
                    <a:pt x="2136" y="1568"/>
                  </a:cubicBezTo>
                  <a:lnTo>
                    <a:pt x="1802" y="1368"/>
                  </a:lnTo>
                  <a:cubicBezTo>
                    <a:pt x="1735" y="1501"/>
                    <a:pt x="1469" y="1868"/>
                    <a:pt x="1235" y="1935"/>
                  </a:cubicBezTo>
                  <a:cubicBezTo>
                    <a:pt x="1135" y="1935"/>
                    <a:pt x="1035" y="1902"/>
                    <a:pt x="968" y="1835"/>
                  </a:cubicBezTo>
                  <a:cubicBezTo>
                    <a:pt x="601" y="1501"/>
                    <a:pt x="1135" y="567"/>
                    <a:pt x="1335" y="234"/>
                  </a:cubicBezTo>
                  <a:lnTo>
                    <a:pt x="10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7"/>
            <p:cNvSpPr/>
            <p:nvPr/>
          </p:nvSpPr>
          <p:spPr>
            <a:xfrm>
              <a:off x="5495875" y="3124250"/>
              <a:ext cx="16700" cy="17525"/>
            </a:xfrm>
            <a:custGeom>
              <a:avLst/>
              <a:gdLst/>
              <a:ahLst/>
              <a:cxnLst/>
              <a:rect l="l" t="t" r="r" b="b"/>
              <a:pathLst>
                <a:path w="668" h="701" extrusionOk="0">
                  <a:moveTo>
                    <a:pt x="334" y="0"/>
                  </a:moveTo>
                  <a:lnTo>
                    <a:pt x="1" y="467"/>
                  </a:lnTo>
                  <a:lnTo>
                    <a:pt x="334" y="701"/>
                  </a:lnTo>
                  <a:lnTo>
                    <a:pt x="668" y="23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7"/>
            <p:cNvSpPr/>
            <p:nvPr/>
          </p:nvSpPr>
          <p:spPr>
            <a:xfrm>
              <a:off x="5525075" y="3144400"/>
              <a:ext cx="78400" cy="60750"/>
            </a:xfrm>
            <a:custGeom>
              <a:avLst/>
              <a:gdLst/>
              <a:ahLst/>
              <a:cxnLst/>
              <a:rect l="l" t="t" r="r" b="b"/>
              <a:pathLst>
                <a:path w="3136" h="2430" extrusionOk="0">
                  <a:moveTo>
                    <a:pt x="366" y="1"/>
                  </a:moveTo>
                  <a:cubicBezTo>
                    <a:pt x="184" y="1"/>
                    <a:pt x="27" y="141"/>
                    <a:pt x="0" y="195"/>
                  </a:cubicBezTo>
                  <a:lnTo>
                    <a:pt x="267" y="462"/>
                  </a:lnTo>
                  <a:lnTo>
                    <a:pt x="334" y="428"/>
                  </a:lnTo>
                  <a:cubicBezTo>
                    <a:pt x="334" y="462"/>
                    <a:pt x="334" y="495"/>
                    <a:pt x="334" y="529"/>
                  </a:cubicBezTo>
                  <a:cubicBezTo>
                    <a:pt x="300" y="1096"/>
                    <a:pt x="200" y="1629"/>
                    <a:pt x="67" y="2196"/>
                  </a:cubicBezTo>
                  <a:cubicBezTo>
                    <a:pt x="34" y="2296"/>
                    <a:pt x="100" y="2397"/>
                    <a:pt x="200" y="2430"/>
                  </a:cubicBezTo>
                  <a:lnTo>
                    <a:pt x="267" y="2430"/>
                  </a:lnTo>
                  <a:cubicBezTo>
                    <a:pt x="334" y="2430"/>
                    <a:pt x="400" y="2397"/>
                    <a:pt x="434" y="2296"/>
                  </a:cubicBezTo>
                  <a:cubicBezTo>
                    <a:pt x="801" y="1463"/>
                    <a:pt x="1301" y="629"/>
                    <a:pt x="1501" y="629"/>
                  </a:cubicBezTo>
                  <a:cubicBezTo>
                    <a:pt x="1568" y="629"/>
                    <a:pt x="1601" y="1062"/>
                    <a:pt x="1635" y="1196"/>
                  </a:cubicBezTo>
                  <a:cubicBezTo>
                    <a:pt x="1668" y="1596"/>
                    <a:pt x="1735" y="2096"/>
                    <a:pt x="2168" y="2163"/>
                  </a:cubicBezTo>
                  <a:cubicBezTo>
                    <a:pt x="2226" y="2175"/>
                    <a:pt x="2284" y="2180"/>
                    <a:pt x="2342" y="2180"/>
                  </a:cubicBezTo>
                  <a:cubicBezTo>
                    <a:pt x="2625" y="2180"/>
                    <a:pt x="2915" y="2051"/>
                    <a:pt x="3136" y="1829"/>
                  </a:cubicBezTo>
                  <a:lnTo>
                    <a:pt x="2802" y="1563"/>
                  </a:lnTo>
                  <a:cubicBezTo>
                    <a:pt x="2690" y="1730"/>
                    <a:pt x="2508" y="1804"/>
                    <a:pt x="2315" y="1804"/>
                  </a:cubicBezTo>
                  <a:cubicBezTo>
                    <a:pt x="2278" y="1804"/>
                    <a:pt x="2240" y="1802"/>
                    <a:pt x="2202" y="1796"/>
                  </a:cubicBezTo>
                  <a:cubicBezTo>
                    <a:pt x="2068" y="1796"/>
                    <a:pt x="2035" y="1396"/>
                    <a:pt x="2002" y="1162"/>
                  </a:cubicBezTo>
                  <a:cubicBezTo>
                    <a:pt x="1968" y="762"/>
                    <a:pt x="1902" y="328"/>
                    <a:pt x="1535" y="262"/>
                  </a:cubicBezTo>
                  <a:cubicBezTo>
                    <a:pt x="1522" y="260"/>
                    <a:pt x="1510" y="259"/>
                    <a:pt x="1497" y="259"/>
                  </a:cubicBezTo>
                  <a:cubicBezTo>
                    <a:pt x="1240" y="259"/>
                    <a:pt x="955" y="580"/>
                    <a:pt x="701" y="962"/>
                  </a:cubicBezTo>
                  <a:cubicBezTo>
                    <a:pt x="701" y="795"/>
                    <a:pt x="734" y="662"/>
                    <a:pt x="734" y="529"/>
                  </a:cubicBezTo>
                  <a:cubicBezTo>
                    <a:pt x="734" y="395"/>
                    <a:pt x="734" y="95"/>
                    <a:pt x="501" y="28"/>
                  </a:cubicBezTo>
                  <a:cubicBezTo>
                    <a:pt x="455" y="9"/>
                    <a:pt x="410" y="1"/>
                    <a:pt x="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7"/>
            <p:cNvSpPr/>
            <p:nvPr/>
          </p:nvSpPr>
          <p:spPr>
            <a:xfrm>
              <a:off x="5844450" y="3118400"/>
              <a:ext cx="65075" cy="90925"/>
            </a:xfrm>
            <a:custGeom>
              <a:avLst/>
              <a:gdLst/>
              <a:ahLst/>
              <a:cxnLst/>
              <a:rect l="l" t="t" r="r" b="b"/>
              <a:pathLst>
                <a:path w="2603" h="3637" extrusionOk="0">
                  <a:moveTo>
                    <a:pt x="1635" y="1"/>
                  </a:moveTo>
                  <a:cubicBezTo>
                    <a:pt x="1535" y="1"/>
                    <a:pt x="1269" y="1"/>
                    <a:pt x="501" y="1468"/>
                  </a:cubicBezTo>
                  <a:lnTo>
                    <a:pt x="601" y="201"/>
                  </a:lnTo>
                  <a:lnTo>
                    <a:pt x="201" y="168"/>
                  </a:lnTo>
                  <a:lnTo>
                    <a:pt x="1" y="2503"/>
                  </a:lnTo>
                  <a:cubicBezTo>
                    <a:pt x="1" y="2569"/>
                    <a:pt x="68" y="2669"/>
                    <a:pt x="134" y="2703"/>
                  </a:cubicBezTo>
                  <a:cubicBezTo>
                    <a:pt x="234" y="2703"/>
                    <a:pt x="335" y="2669"/>
                    <a:pt x="368" y="2603"/>
                  </a:cubicBezTo>
                  <a:cubicBezTo>
                    <a:pt x="701" y="1869"/>
                    <a:pt x="1102" y="1168"/>
                    <a:pt x="1535" y="501"/>
                  </a:cubicBezTo>
                  <a:lnTo>
                    <a:pt x="1535" y="501"/>
                  </a:lnTo>
                  <a:cubicBezTo>
                    <a:pt x="1535" y="1001"/>
                    <a:pt x="1469" y="1468"/>
                    <a:pt x="1369" y="1935"/>
                  </a:cubicBezTo>
                  <a:cubicBezTo>
                    <a:pt x="1168" y="3036"/>
                    <a:pt x="1135" y="3437"/>
                    <a:pt x="1369" y="3570"/>
                  </a:cubicBezTo>
                  <a:cubicBezTo>
                    <a:pt x="1402" y="3603"/>
                    <a:pt x="1469" y="3637"/>
                    <a:pt x="1535" y="3637"/>
                  </a:cubicBezTo>
                  <a:cubicBezTo>
                    <a:pt x="1569" y="3637"/>
                    <a:pt x="1635" y="3603"/>
                    <a:pt x="1669" y="3603"/>
                  </a:cubicBezTo>
                  <a:cubicBezTo>
                    <a:pt x="2069" y="3403"/>
                    <a:pt x="2369" y="3103"/>
                    <a:pt x="2603" y="2736"/>
                  </a:cubicBezTo>
                  <a:lnTo>
                    <a:pt x="2269" y="2536"/>
                  </a:lnTo>
                  <a:cubicBezTo>
                    <a:pt x="2102" y="2769"/>
                    <a:pt x="1869" y="3003"/>
                    <a:pt x="1602" y="3170"/>
                  </a:cubicBezTo>
                  <a:cubicBezTo>
                    <a:pt x="1635" y="2769"/>
                    <a:pt x="1702" y="2402"/>
                    <a:pt x="1769" y="2002"/>
                  </a:cubicBezTo>
                  <a:cubicBezTo>
                    <a:pt x="1902" y="1435"/>
                    <a:pt x="1969" y="835"/>
                    <a:pt x="1902" y="268"/>
                  </a:cubicBezTo>
                  <a:cubicBezTo>
                    <a:pt x="1869" y="134"/>
                    <a:pt x="1769" y="34"/>
                    <a:pt x="1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7"/>
            <p:cNvSpPr/>
            <p:nvPr/>
          </p:nvSpPr>
          <p:spPr>
            <a:xfrm>
              <a:off x="5866150" y="3100850"/>
              <a:ext cx="230175" cy="204375"/>
            </a:xfrm>
            <a:custGeom>
              <a:avLst/>
              <a:gdLst/>
              <a:ahLst/>
              <a:cxnLst/>
              <a:rect l="l" t="t" r="r" b="b"/>
              <a:pathLst>
                <a:path w="9207" h="8175" extrusionOk="0">
                  <a:moveTo>
                    <a:pt x="3394" y="1"/>
                  </a:moveTo>
                  <a:cubicBezTo>
                    <a:pt x="3308" y="1"/>
                    <a:pt x="3222" y="38"/>
                    <a:pt x="3136" y="102"/>
                  </a:cubicBezTo>
                  <a:cubicBezTo>
                    <a:pt x="2836" y="336"/>
                    <a:pt x="2836" y="1070"/>
                    <a:pt x="2836" y="3004"/>
                  </a:cubicBezTo>
                  <a:cubicBezTo>
                    <a:pt x="2836" y="4572"/>
                    <a:pt x="1768" y="6574"/>
                    <a:pt x="1268" y="7441"/>
                  </a:cubicBezTo>
                  <a:cubicBezTo>
                    <a:pt x="1134" y="6941"/>
                    <a:pt x="1068" y="6407"/>
                    <a:pt x="1034" y="5906"/>
                  </a:cubicBezTo>
                  <a:cubicBezTo>
                    <a:pt x="1034" y="5606"/>
                    <a:pt x="901" y="5339"/>
                    <a:pt x="667" y="5173"/>
                  </a:cubicBezTo>
                  <a:cubicBezTo>
                    <a:pt x="570" y="5131"/>
                    <a:pt x="472" y="5112"/>
                    <a:pt x="376" y="5112"/>
                  </a:cubicBezTo>
                  <a:cubicBezTo>
                    <a:pt x="244" y="5112"/>
                    <a:pt x="117" y="5148"/>
                    <a:pt x="0" y="5206"/>
                  </a:cubicBezTo>
                  <a:lnTo>
                    <a:pt x="200" y="5573"/>
                  </a:lnTo>
                  <a:cubicBezTo>
                    <a:pt x="300" y="5506"/>
                    <a:pt x="401" y="5506"/>
                    <a:pt x="467" y="5506"/>
                  </a:cubicBezTo>
                  <a:cubicBezTo>
                    <a:pt x="567" y="5573"/>
                    <a:pt x="634" y="5706"/>
                    <a:pt x="634" y="5940"/>
                  </a:cubicBezTo>
                  <a:cubicBezTo>
                    <a:pt x="701" y="6640"/>
                    <a:pt x="801" y="7341"/>
                    <a:pt x="968" y="8008"/>
                  </a:cubicBezTo>
                  <a:cubicBezTo>
                    <a:pt x="1001" y="8108"/>
                    <a:pt x="1068" y="8141"/>
                    <a:pt x="1134" y="8175"/>
                  </a:cubicBezTo>
                  <a:lnTo>
                    <a:pt x="1168" y="8175"/>
                  </a:lnTo>
                  <a:cubicBezTo>
                    <a:pt x="1234" y="8175"/>
                    <a:pt x="1301" y="8141"/>
                    <a:pt x="1335" y="8075"/>
                  </a:cubicBezTo>
                  <a:cubicBezTo>
                    <a:pt x="1401" y="7975"/>
                    <a:pt x="3203" y="5173"/>
                    <a:pt x="3203" y="3004"/>
                  </a:cubicBezTo>
                  <a:cubicBezTo>
                    <a:pt x="3203" y="1670"/>
                    <a:pt x="3203" y="503"/>
                    <a:pt x="3369" y="403"/>
                  </a:cubicBezTo>
                  <a:lnTo>
                    <a:pt x="3436" y="403"/>
                  </a:lnTo>
                  <a:cubicBezTo>
                    <a:pt x="3536" y="469"/>
                    <a:pt x="3670" y="503"/>
                    <a:pt x="3770" y="569"/>
                  </a:cubicBezTo>
                  <a:cubicBezTo>
                    <a:pt x="4484" y="913"/>
                    <a:pt x="5262" y="1111"/>
                    <a:pt x="6053" y="1111"/>
                  </a:cubicBezTo>
                  <a:cubicBezTo>
                    <a:pt x="6259" y="1111"/>
                    <a:pt x="6465" y="1097"/>
                    <a:pt x="6672" y="1070"/>
                  </a:cubicBezTo>
                  <a:cubicBezTo>
                    <a:pt x="7239" y="1003"/>
                    <a:pt x="7672" y="936"/>
                    <a:pt x="8039" y="870"/>
                  </a:cubicBezTo>
                  <a:cubicBezTo>
                    <a:pt x="8273" y="803"/>
                    <a:pt x="8506" y="769"/>
                    <a:pt x="8773" y="769"/>
                  </a:cubicBezTo>
                  <a:cubicBezTo>
                    <a:pt x="8773" y="803"/>
                    <a:pt x="8773" y="836"/>
                    <a:pt x="8773" y="870"/>
                  </a:cubicBezTo>
                  <a:cubicBezTo>
                    <a:pt x="8706" y="1437"/>
                    <a:pt x="8573" y="2237"/>
                    <a:pt x="8573" y="2237"/>
                  </a:cubicBezTo>
                  <a:lnTo>
                    <a:pt x="8973" y="2304"/>
                  </a:lnTo>
                  <a:cubicBezTo>
                    <a:pt x="8973" y="2304"/>
                    <a:pt x="9107" y="1503"/>
                    <a:pt x="9173" y="903"/>
                  </a:cubicBezTo>
                  <a:cubicBezTo>
                    <a:pt x="9207" y="769"/>
                    <a:pt x="9140" y="603"/>
                    <a:pt x="9040" y="503"/>
                  </a:cubicBezTo>
                  <a:cubicBezTo>
                    <a:pt x="8961" y="408"/>
                    <a:pt x="8852" y="373"/>
                    <a:pt x="8693" y="373"/>
                  </a:cubicBezTo>
                  <a:cubicBezTo>
                    <a:pt x="8515" y="373"/>
                    <a:pt x="8273" y="417"/>
                    <a:pt x="7939" y="469"/>
                  </a:cubicBezTo>
                  <a:cubicBezTo>
                    <a:pt x="7606" y="536"/>
                    <a:pt x="7172" y="636"/>
                    <a:pt x="6638" y="669"/>
                  </a:cubicBezTo>
                  <a:cubicBezTo>
                    <a:pt x="6428" y="699"/>
                    <a:pt x="6218" y="714"/>
                    <a:pt x="6009" y="714"/>
                  </a:cubicBezTo>
                  <a:cubicBezTo>
                    <a:pt x="5289" y="714"/>
                    <a:pt x="4583" y="538"/>
                    <a:pt x="3936" y="202"/>
                  </a:cubicBezTo>
                  <a:cubicBezTo>
                    <a:pt x="3803" y="136"/>
                    <a:pt x="3670" y="69"/>
                    <a:pt x="3536" y="36"/>
                  </a:cubicBezTo>
                  <a:cubicBezTo>
                    <a:pt x="3489" y="12"/>
                    <a:pt x="3442" y="1"/>
                    <a:pt x="3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7"/>
            <p:cNvSpPr/>
            <p:nvPr/>
          </p:nvSpPr>
          <p:spPr>
            <a:xfrm>
              <a:off x="5957875" y="3145925"/>
              <a:ext cx="68400" cy="115950"/>
            </a:xfrm>
            <a:custGeom>
              <a:avLst/>
              <a:gdLst/>
              <a:ahLst/>
              <a:cxnLst/>
              <a:rect l="l" t="t" r="r" b="b"/>
              <a:pathLst>
                <a:path w="2736" h="4638" extrusionOk="0">
                  <a:moveTo>
                    <a:pt x="935" y="1"/>
                  </a:moveTo>
                  <a:cubicBezTo>
                    <a:pt x="868" y="534"/>
                    <a:pt x="734" y="1035"/>
                    <a:pt x="534" y="1535"/>
                  </a:cubicBezTo>
                  <a:cubicBezTo>
                    <a:pt x="434" y="1902"/>
                    <a:pt x="267" y="2269"/>
                    <a:pt x="67" y="2602"/>
                  </a:cubicBezTo>
                  <a:cubicBezTo>
                    <a:pt x="1" y="2669"/>
                    <a:pt x="1" y="2736"/>
                    <a:pt x="67" y="2803"/>
                  </a:cubicBezTo>
                  <a:cubicBezTo>
                    <a:pt x="101" y="2869"/>
                    <a:pt x="167" y="2903"/>
                    <a:pt x="234" y="2903"/>
                  </a:cubicBezTo>
                  <a:lnTo>
                    <a:pt x="1735" y="2869"/>
                  </a:lnTo>
                  <a:lnTo>
                    <a:pt x="1735" y="2869"/>
                  </a:lnTo>
                  <a:lnTo>
                    <a:pt x="1235" y="4537"/>
                  </a:lnTo>
                  <a:lnTo>
                    <a:pt x="1602" y="4637"/>
                  </a:lnTo>
                  <a:lnTo>
                    <a:pt x="2736" y="935"/>
                  </a:lnTo>
                  <a:lnTo>
                    <a:pt x="2336" y="834"/>
                  </a:lnTo>
                  <a:lnTo>
                    <a:pt x="1835" y="2469"/>
                  </a:lnTo>
                  <a:lnTo>
                    <a:pt x="568" y="2502"/>
                  </a:lnTo>
                  <a:cubicBezTo>
                    <a:pt x="668" y="2336"/>
                    <a:pt x="768" y="2035"/>
                    <a:pt x="935" y="1668"/>
                  </a:cubicBezTo>
                  <a:cubicBezTo>
                    <a:pt x="1135" y="1135"/>
                    <a:pt x="1268" y="601"/>
                    <a:pt x="1335" y="34"/>
                  </a:cubicBezTo>
                  <a:lnTo>
                    <a:pt x="9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7"/>
            <p:cNvSpPr/>
            <p:nvPr/>
          </p:nvSpPr>
          <p:spPr>
            <a:xfrm>
              <a:off x="6143850" y="3084700"/>
              <a:ext cx="355275" cy="201350"/>
            </a:xfrm>
            <a:custGeom>
              <a:avLst/>
              <a:gdLst/>
              <a:ahLst/>
              <a:cxnLst/>
              <a:rect l="l" t="t" r="r" b="b"/>
              <a:pathLst>
                <a:path w="14211" h="8054" extrusionOk="0">
                  <a:moveTo>
                    <a:pt x="13620" y="1"/>
                  </a:moveTo>
                  <a:cubicBezTo>
                    <a:pt x="13459" y="1"/>
                    <a:pt x="13228" y="68"/>
                    <a:pt x="12843" y="181"/>
                  </a:cubicBezTo>
                  <a:cubicBezTo>
                    <a:pt x="12042" y="448"/>
                    <a:pt x="11175" y="582"/>
                    <a:pt x="10308" y="582"/>
                  </a:cubicBezTo>
                  <a:cubicBezTo>
                    <a:pt x="9718" y="559"/>
                    <a:pt x="8747" y="552"/>
                    <a:pt x="7713" y="552"/>
                  </a:cubicBezTo>
                  <a:cubicBezTo>
                    <a:pt x="5645" y="552"/>
                    <a:pt x="3325" y="582"/>
                    <a:pt x="3303" y="582"/>
                  </a:cubicBezTo>
                  <a:cubicBezTo>
                    <a:pt x="3202" y="582"/>
                    <a:pt x="3136" y="648"/>
                    <a:pt x="3102" y="748"/>
                  </a:cubicBezTo>
                  <a:cubicBezTo>
                    <a:pt x="3102" y="815"/>
                    <a:pt x="1768" y="6552"/>
                    <a:pt x="1268" y="7587"/>
                  </a:cubicBezTo>
                  <a:cubicBezTo>
                    <a:pt x="1234" y="7587"/>
                    <a:pt x="1234" y="7620"/>
                    <a:pt x="1234" y="7653"/>
                  </a:cubicBezTo>
                  <a:cubicBezTo>
                    <a:pt x="1001" y="7453"/>
                    <a:pt x="634" y="6219"/>
                    <a:pt x="400" y="4918"/>
                  </a:cubicBezTo>
                  <a:lnTo>
                    <a:pt x="0" y="4985"/>
                  </a:lnTo>
                  <a:cubicBezTo>
                    <a:pt x="200" y="6119"/>
                    <a:pt x="667" y="7987"/>
                    <a:pt x="1201" y="8054"/>
                  </a:cubicBezTo>
                  <a:lnTo>
                    <a:pt x="1268" y="8054"/>
                  </a:lnTo>
                  <a:cubicBezTo>
                    <a:pt x="1368" y="8054"/>
                    <a:pt x="1501" y="7987"/>
                    <a:pt x="1635" y="7753"/>
                  </a:cubicBezTo>
                  <a:cubicBezTo>
                    <a:pt x="2135" y="6786"/>
                    <a:pt x="3236" y="1916"/>
                    <a:pt x="3469" y="982"/>
                  </a:cubicBezTo>
                  <a:cubicBezTo>
                    <a:pt x="4048" y="982"/>
                    <a:pt x="6197" y="952"/>
                    <a:pt x="8031" y="952"/>
                  </a:cubicBezTo>
                  <a:cubicBezTo>
                    <a:pt x="8947" y="952"/>
                    <a:pt x="9785" y="960"/>
                    <a:pt x="10308" y="982"/>
                  </a:cubicBezTo>
                  <a:cubicBezTo>
                    <a:pt x="11208" y="982"/>
                    <a:pt x="12109" y="848"/>
                    <a:pt x="12976" y="548"/>
                  </a:cubicBezTo>
                  <a:cubicBezTo>
                    <a:pt x="13176" y="481"/>
                    <a:pt x="13376" y="415"/>
                    <a:pt x="13577" y="381"/>
                  </a:cubicBezTo>
                  <a:cubicBezTo>
                    <a:pt x="13677" y="748"/>
                    <a:pt x="13810" y="1415"/>
                    <a:pt x="13843" y="1415"/>
                  </a:cubicBezTo>
                  <a:lnTo>
                    <a:pt x="14210" y="1349"/>
                  </a:lnTo>
                  <a:cubicBezTo>
                    <a:pt x="14210" y="1349"/>
                    <a:pt x="14010" y="548"/>
                    <a:pt x="13943" y="215"/>
                  </a:cubicBezTo>
                  <a:cubicBezTo>
                    <a:pt x="13943" y="148"/>
                    <a:pt x="13877" y="81"/>
                    <a:pt x="13810" y="48"/>
                  </a:cubicBezTo>
                  <a:cubicBezTo>
                    <a:pt x="13757" y="16"/>
                    <a:pt x="13696" y="1"/>
                    <a:pt x="13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7"/>
            <p:cNvSpPr/>
            <p:nvPr/>
          </p:nvSpPr>
          <p:spPr>
            <a:xfrm>
              <a:off x="6513275" y="3050850"/>
              <a:ext cx="45900" cy="71750"/>
            </a:xfrm>
            <a:custGeom>
              <a:avLst/>
              <a:gdLst/>
              <a:ahLst/>
              <a:cxnLst/>
              <a:rect l="l" t="t" r="r" b="b"/>
              <a:pathLst>
                <a:path w="1836" h="2870" extrusionOk="0">
                  <a:moveTo>
                    <a:pt x="1301" y="1"/>
                  </a:moveTo>
                  <a:cubicBezTo>
                    <a:pt x="1201" y="1"/>
                    <a:pt x="1001" y="1"/>
                    <a:pt x="567" y="968"/>
                  </a:cubicBezTo>
                  <a:lnTo>
                    <a:pt x="634" y="568"/>
                  </a:lnTo>
                  <a:lnTo>
                    <a:pt x="201" y="535"/>
                  </a:lnTo>
                  <a:lnTo>
                    <a:pt x="0" y="2636"/>
                  </a:lnTo>
                  <a:cubicBezTo>
                    <a:pt x="0" y="2736"/>
                    <a:pt x="67" y="2836"/>
                    <a:pt x="167" y="2870"/>
                  </a:cubicBezTo>
                  <a:lnTo>
                    <a:pt x="201" y="2870"/>
                  </a:lnTo>
                  <a:cubicBezTo>
                    <a:pt x="301" y="2870"/>
                    <a:pt x="367" y="2803"/>
                    <a:pt x="401" y="2703"/>
                  </a:cubicBezTo>
                  <a:cubicBezTo>
                    <a:pt x="601" y="1936"/>
                    <a:pt x="868" y="1202"/>
                    <a:pt x="1235" y="501"/>
                  </a:cubicBezTo>
                  <a:cubicBezTo>
                    <a:pt x="1368" y="1202"/>
                    <a:pt x="1435" y="1902"/>
                    <a:pt x="1435" y="2603"/>
                  </a:cubicBezTo>
                  <a:lnTo>
                    <a:pt x="1802" y="2603"/>
                  </a:lnTo>
                  <a:cubicBezTo>
                    <a:pt x="1835" y="1835"/>
                    <a:pt x="1768" y="1035"/>
                    <a:pt x="1602" y="301"/>
                  </a:cubicBezTo>
                  <a:cubicBezTo>
                    <a:pt x="1535" y="34"/>
                    <a:pt x="1368" y="1"/>
                    <a:pt x="13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7"/>
            <p:cNvSpPr/>
            <p:nvPr/>
          </p:nvSpPr>
          <p:spPr>
            <a:xfrm>
              <a:off x="6357325" y="3124225"/>
              <a:ext cx="81750" cy="55075"/>
            </a:xfrm>
            <a:custGeom>
              <a:avLst/>
              <a:gdLst/>
              <a:ahLst/>
              <a:cxnLst/>
              <a:rect l="l" t="t" r="r" b="b"/>
              <a:pathLst>
                <a:path w="3270" h="2203" extrusionOk="0">
                  <a:moveTo>
                    <a:pt x="1736" y="0"/>
                  </a:moveTo>
                  <a:cubicBezTo>
                    <a:pt x="1638" y="0"/>
                    <a:pt x="1379" y="52"/>
                    <a:pt x="734" y="902"/>
                  </a:cubicBezTo>
                  <a:lnTo>
                    <a:pt x="935" y="135"/>
                  </a:lnTo>
                  <a:lnTo>
                    <a:pt x="568" y="35"/>
                  </a:lnTo>
                  <a:lnTo>
                    <a:pt x="34" y="1936"/>
                  </a:lnTo>
                  <a:cubicBezTo>
                    <a:pt x="1" y="2036"/>
                    <a:pt x="67" y="2136"/>
                    <a:pt x="134" y="2169"/>
                  </a:cubicBezTo>
                  <a:cubicBezTo>
                    <a:pt x="167" y="2203"/>
                    <a:pt x="201" y="2203"/>
                    <a:pt x="234" y="2203"/>
                  </a:cubicBezTo>
                  <a:cubicBezTo>
                    <a:pt x="301" y="2203"/>
                    <a:pt x="368" y="2169"/>
                    <a:pt x="401" y="2103"/>
                  </a:cubicBezTo>
                  <a:cubicBezTo>
                    <a:pt x="734" y="1536"/>
                    <a:pt x="1168" y="969"/>
                    <a:pt x="1635" y="468"/>
                  </a:cubicBezTo>
                  <a:cubicBezTo>
                    <a:pt x="1635" y="668"/>
                    <a:pt x="1635" y="869"/>
                    <a:pt x="1635" y="1069"/>
                  </a:cubicBezTo>
                  <a:cubicBezTo>
                    <a:pt x="1568" y="1602"/>
                    <a:pt x="1568" y="1969"/>
                    <a:pt x="1802" y="2103"/>
                  </a:cubicBezTo>
                  <a:cubicBezTo>
                    <a:pt x="1861" y="2126"/>
                    <a:pt x="1920" y="2137"/>
                    <a:pt x="1978" y="2137"/>
                  </a:cubicBezTo>
                  <a:cubicBezTo>
                    <a:pt x="2083" y="2137"/>
                    <a:pt x="2183" y="2101"/>
                    <a:pt x="2269" y="2036"/>
                  </a:cubicBezTo>
                  <a:lnTo>
                    <a:pt x="3270" y="1369"/>
                  </a:lnTo>
                  <a:lnTo>
                    <a:pt x="3036" y="1035"/>
                  </a:lnTo>
                  <a:lnTo>
                    <a:pt x="2069" y="1702"/>
                  </a:lnTo>
                  <a:lnTo>
                    <a:pt x="2002" y="1736"/>
                  </a:lnTo>
                  <a:cubicBezTo>
                    <a:pt x="2002" y="1502"/>
                    <a:pt x="2002" y="1302"/>
                    <a:pt x="2002" y="1102"/>
                  </a:cubicBezTo>
                  <a:cubicBezTo>
                    <a:pt x="2035" y="835"/>
                    <a:pt x="2035" y="568"/>
                    <a:pt x="2002" y="335"/>
                  </a:cubicBezTo>
                  <a:cubicBezTo>
                    <a:pt x="2002" y="168"/>
                    <a:pt x="1935" y="35"/>
                    <a:pt x="1769" y="1"/>
                  </a:cubicBezTo>
                  <a:cubicBezTo>
                    <a:pt x="1760" y="1"/>
                    <a:pt x="1750" y="0"/>
                    <a:pt x="1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7"/>
            <p:cNvSpPr/>
            <p:nvPr/>
          </p:nvSpPr>
          <p:spPr>
            <a:xfrm>
              <a:off x="6240575" y="3158425"/>
              <a:ext cx="21700" cy="85925"/>
            </a:xfrm>
            <a:custGeom>
              <a:avLst/>
              <a:gdLst/>
              <a:ahLst/>
              <a:cxnLst/>
              <a:rect l="l" t="t" r="r" b="b"/>
              <a:pathLst>
                <a:path w="868" h="3437" extrusionOk="0">
                  <a:moveTo>
                    <a:pt x="468" y="1"/>
                  </a:moveTo>
                  <a:lnTo>
                    <a:pt x="1" y="3370"/>
                  </a:lnTo>
                  <a:lnTo>
                    <a:pt x="401" y="3437"/>
                  </a:lnTo>
                  <a:lnTo>
                    <a:pt x="868" y="34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7"/>
            <p:cNvSpPr/>
            <p:nvPr/>
          </p:nvSpPr>
          <p:spPr>
            <a:xfrm>
              <a:off x="6273100" y="3146950"/>
              <a:ext cx="55900" cy="97400"/>
            </a:xfrm>
            <a:custGeom>
              <a:avLst/>
              <a:gdLst/>
              <a:ahLst/>
              <a:cxnLst/>
              <a:rect l="l" t="t" r="r" b="b"/>
              <a:pathLst>
                <a:path w="2236" h="3896" extrusionOk="0">
                  <a:moveTo>
                    <a:pt x="1210" y="1"/>
                  </a:moveTo>
                  <a:cubicBezTo>
                    <a:pt x="997" y="1"/>
                    <a:pt x="739" y="200"/>
                    <a:pt x="434" y="560"/>
                  </a:cubicBezTo>
                  <a:lnTo>
                    <a:pt x="734" y="827"/>
                  </a:lnTo>
                  <a:cubicBezTo>
                    <a:pt x="834" y="693"/>
                    <a:pt x="968" y="560"/>
                    <a:pt x="1101" y="460"/>
                  </a:cubicBezTo>
                  <a:cubicBezTo>
                    <a:pt x="1101" y="460"/>
                    <a:pt x="1101" y="493"/>
                    <a:pt x="1101" y="527"/>
                  </a:cubicBezTo>
                  <a:cubicBezTo>
                    <a:pt x="1035" y="994"/>
                    <a:pt x="801" y="1461"/>
                    <a:pt x="434" y="1794"/>
                  </a:cubicBezTo>
                  <a:cubicBezTo>
                    <a:pt x="269" y="1932"/>
                    <a:pt x="400" y="2161"/>
                    <a:pt x="563" y="2161"/>
                  </a:cubicBezTo>
                  <a:cubicBezTo>
                    <a:pt x="597" y="2161"/>
                    <a:pt x="633" y="2151"/>
                    <a:pt x="668" y="2128"/>
                  </a:cubicBezTo>
                  <a:cubicBezTo>
                    <a:pt x="925" y="1999"/>
                    <a:pt x="1321" y="1851"/>
                    <a:pt x="1565" y="1851"/>
                  </a:cubicBezTo>
                  <a:cubicBezTo>
                    <a:pt x="1638" y="1851"/>
                    <a:pt x="1697" y="1864"/>
                    <a:pt x="1735" y="1894"/>
                  </a:cubicBezTo>
                  <a:cubicBezTo>
                    <a:pt x="1768" y="1928"/>
                    <a:pt x="1768" y="2028"/>
                    <a:pt x="1768" y="2128"/>
                  </a:cubicBezTo>
                  <a:cubicBezTo>
                    <a:pt x="1702" y="2762"/>
                    <a:pt x="1068" y="3462"/>
                    <a:pt x="668" y="3495"/>
                  </a:cubicBezTo>
                  <a:cubicBezTo>
                    <a:pt x="601" y="3495"/>
                    <a:pt x="468" y="3495"/>
                    <a:pt x="367" y="3195"/>
                  </a:cubicBezTo>
                  <a:lnTo>
                    <a:pt x="1" y="3329"/>
                  </a:lnTo>
                  <a:cubicBezTo>
                    <a:pt x="34" y="3629"/>
                    <a:pt x="334" y="3862"/>
                    <a:pt x="634" y="3896"/>
                  </a:cubicBezTo>
                  <a:lnTo>
                    <a:pt x="701" y="3896"/>
                  </a:lnTo>
                  <a:cubicBezTo>
                    <a:pt x="1301" y="3829"/>
                    <a:pt x="2069" y="2962"/>
                    <a:pt x="2169" y="2161"/>
                  </a:cubicBezTo>
                  <a:cubicBezTo>
                    <a:pt x="2235" y="1928"/>
                    <a:pt x="2135" y="1694"/>
                    <a:pt x="1935" y="1561"/>
                  </a:cubicBezTo>
                  <a:cubicBezTo>
                    <a:pt x="1794" y="1480"/>
                    <a:pt x="1640" y="1436"/>
                    <a:pt x="1482" y="1436"/>
                  </a:cubicBezTo>
                  <a:cubicBezTo>
                    <a:pt x="1379" y="1436"/>
                    <a:pt x="1273" y="1455"/>
                    <a:pt x="1168" y="1494"/>
                  </a:cubicBezTo>
                  <a:cubicBezTo>
                    <a:pt x="1335" y="1227"/>
                    <a:pt x="1435" y="894"/>
                    <a:pt x="1502" y="593"/>
                  </a:cubicBezTo>
                  <a:cubicBezTo>
                    <a:pt x="1502" y="493"/>
                    <a:pt x="1568" y="160"/>
                    <a:pt x="1335" y="26"/>
                  </a:cubicBezTo>
                  <a:cubicBezTo>
                    <a:pt x="1295" y="9"/>
                    <a:pt x="12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7"/>
            <p:cNvSpPr/>
            <p:nvPr/>
          </p:nvSpPr>
          <p:spPr>
            <a:xfrm>
              <a:off x="6140500" y="3107550"/>
              <a:ext cx="48400" cy="64250"/>
            </a:xfrm>
            <a:custGeom>
              <a:avLst/>
              <a:gdLst/>
              <a:ahLst/>
              <a:cxnLst/>
              <a:rect l="l" t="t" r="r" b="b"/>
              <a:pathLst>
                <a:path w="1936" h="2570" extrusionOk="0">
                  <a:moveTo>
                    <a:pt x="1480" y="1"/>
                  </a:moveTo>
                  <a:cubicBezTo>
                    <a:pt x="1385" y="1"/>
                    <a:pt x="1102" y="56"/>
                    <a:pt x="401" y="1335"/>
                  </a:cubicBezTo>
                  <a:lnTo>
                    <a:pt x="401" y="401"/>
                  </a:lnTo>
                  <a:lnTo>
                    <a:pt x="1" y="401"/>
                  </a:lnTo>
                  <a:lnTo>
                    <a:pt x="1" y="2169"/>
                  </a:lnTo>
                  <a:cubicBezTo>
                    <a:pt x="1" y="2308"/>
                    <a:pt x="107" y="2388"/>
                    <a:pt x="214" y="2388"/>
                  </a:cubicBezTo>
                  <a:cubicBezTo>
                    <a:pt x="287" y="2388"/>
                    <a:pt x="360" y="2351"/>
                    <a:pt x="401" y="2269"/>
                  </a:cubicBezTo>
                  <a:lnTo>
                    <a:pt x="368" y="2269"/>
                  </a:lnTo>
                  <a:cubicBezTo>
                    <a:pt x="635" y="1702"/>
                    <a:pt x="968" y="1135"/>
                    <a:pt x="1335" y="568"/>
                  </a:cubicBezTo>
                  <a:lnTo>
                    <a:pt x="1335" y="1235"/>
                  </a:lnTo>
                  <a:cubicBezTo>
                    <a:pt x="1302" y="2103"/>
                    <a:pt x="1302" y="2470"/>
                    <a:pt x="1535" y="2570"/>
                  </a:cubicBezTo>
                  <a:lnTo>
                    <a:pt x="1635" y="2570"/>
                  </a:lnTo>
                  <a:cubicBezTo>
                    <a:pt x="1769" y="2536"/>
                    <a:pt x="1869" y="2470"/>
                    <a:pt x="1935" y="2369"/>
                  </a:cubicBezTo>
                  <a:lnTo>
                    <a:pt x="1735" y="2203"/>
                  </a:lnTo>
                  <a:cubicBezTo>
                    <a:pt x="1702" y="1869"/>
                    <a:pt x="1702" y="1569"/>
                    <a:pt x="1735" y="1235"/>
                  </a:cubicBezTo>
                  <a:cubicBezTo>
                    <a:pt x="1735" y="935"/>
                    <a:pt x="1735" y="602"/>
                    <a:pt x="1735" y="301"/>
                  </a:cubicBezTo>
                  <a:cubicBezTo>
                    <a:pt x="1702" y="68"/>
                    <a:pt x="1569" y="1"/>
                    <a:pt x="1502" y="1"/>
                  </a:cubicBezTo>
                  <a:cubicBezTo>
                    <a:pt x="1496" y="1"/>
                    <a:pt x="1489" y="1"/>
                    <a:pt x="1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7"/>
            <p:cNvSpPr/>
            <p:nvPr/>
          </p:nvSpPr>
          <p:spPr>
            <a:xfrm>
              <a:off x="6537450" y="3028000"/>
              <a:ext cx="287725" cy="197175"/>
            </a:xfrm>
            <a:custGeom>
              <a:avLst/>
              <a:gdLst/>
              <a:ahLst/>
              <a:cxnLst/>
              <a:rect l="l" t="t" r="r" b="b"/>
              <a:pathLst>
                <a:path w="11509" h="7887" extrusionOk="0">
                  <a:moveTo>
                    <a:pt x="10927" y="1"/>
                  </a:moveTo>
                  <a:cubicBezTo>
                    <a:pt x="8149" y="1"/>
                    <a:pt x="3420" y="784"/>
                    <a:pt x="3203" y="815"/>
                  </a:cubicBezTo>
                  <a:cubicBezTo>
                    <a:pt x="3103" y="848"/>
                    <a:pt x="3070" y="881"/>
                    <a:pt x="3036" y="982"/>
                  </a:cubicBezTo>
                  <a:lnTo>
                    <a:pt x="1535" y="7086"/>
                  </a:lnTo>
                  <a:lnTo>
                    <a:pt x="368" y="4584"/>
                  </a:lnTo>
                  <a:lnTo>
                    <a:pt x="1" y="4751"/>
                  </a:lnTo>
                  <a:lnTo>
                    <a:pt x="1402" y="7786"/>
                  </a:lnTo>
                  <a:cubicBezTo>
                    <a:pt x="1435" y="7853"/>
                    <a:pt x="1502" y="7886"/>
                    <a:pt x="1569" y="7886"/>
                  </a:cubicBezTo>
                  <a:lnTo>
                    <a:pt x="1602" y="7886"/>
                  </a:lnTo>
                  <a:cubicBezTo>
                    <a:pt x="1669" y="7886"/>
                    <a:pt x="1735" y="7820"/>
                    <a:pt x="1769" y="7753"/>
                  </a:cubicBezTo>
                  <a:lnTo>
                    <a:pt x="3403" y="1182"/>
                  </a:lnTo>
                  <a:cubicBezTo>
                    <a:pt x="4171" y="1059"/>
                    <a:pt x="8359" y="399"/>
                    <a:pt x="10867" y="399"/>
                  </a:cubicBezTo>
                  <a:cubicBezTo>
                    <a:pt x="11083" y="399"/>
                    <a:pt x="11287" y="404"/>
                    <a:pt x="11476" y="414"/>
                  </a:cubicBezTo>
                  <a:lnTo>
                    <a:pt x="11509" y="14"/>
                  </a:lnTo>
                  <a:cubicBezTo>
                    <a:pt x="11327" y="5"/>
                    <a:pt x="11133" y="1"/>
                    <a:pt x="109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7"/>
            <p:cNvSpPr/>
            <p:nvPr/>
          </p:nvSpPr>
          <p:spPr>
            <a:xfrm>
              <a:off x="6692575" y="2925775"/>
              <a:ext cx="13350" cy="78400"/>
            </a:xfrm>
            <a:custGeom>
              <a:avLst/>
              <a:gdLst/>
              <a:ahLst/>
              <a:cxnLst/>
              <a:rect l="l" t="t" r="r" b="b"/>
              <a:pathLst>
                <a:path w="534" h="3136" extrusionOk="0">
                  <a:moveTo>
                    <a:pt x="134" y="0"/>
                  </a:moveTo>
                  <a:lnTo>
                    <a:pt x="0" y="3102"/>
                  </a:lnTo>
                  <a:lnTo>
                    <a:pt x="400" y="3136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7"/>
            <p:cNvSpPr/>
            <p:nvPr/>
          </p:nvSpPr>
          <p:spPr>
            <a:xfrm>
              <a:off x="6712575" y="2933275"/>
              <a:ext cx="25050" cy="71750"/>
            </a:xfrm>
            <a:custGeom>
              <a:avLst/>
              <a:gdLst/>
              <a:ahLst/>
              <a:cxnLst/>
              <a:rect l="l" t="t" r="r" b="b"/>
              <a:pathLst>
                <a:path w="1002" h="2870" extrusionOk="0">
                  <a:moveTo>
                    <a:pt x="601" y="0"/>
                  </a:moveTo>
                  <a:lnTo>
                    <a:pt x="1" y="2769"/>
                  </a:lnTo>
                  <a:lnTo>
                    <a:pt x="401" y="2869"/>
                  </a:lnTo>
                  <a:lnTo>
                    <a:pt x="1001" y="67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7"/>
            <p:cNvSpPr/>
            <p:nvPr/>
          </p:nvSpPr>
          <p:spPr>
            <a:xfrm>
              <a:off x="6652550" y="3110075"/>
              <a:ext cx="25025" cy="99250"/>
            </a:xfrm>
            <a:custGeom>
              <a:avLst/>
              <a:gdLst/>
              <a:ahLst/>
              <a:cxnLst/>
              <a:rect l="l" t="t" r="r" b="b"/>
              <a:pathLst>
                <a:path w="1001" h="3970" extrusionOk="0">
                  <a:moveTo>
                    <a:pt x="600" y="0"/>
                  </a:moveTo>
                  <a:lnTo>
                    <a:pt x="0" y="3903"/>
                  </a:lnTo>
                  <a:lnTo>
                    <a:pt x="400" y="3970"/>
                  </a:lnTo>
                  <a:lnTo>
                    <a:pt x="1001" y="67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6686725" y="3099725"/>
              <a:ext cx="61750" cy="102100"/>
            </a:xfrm>
            <a:custGeom>
              <a:avLst/>
              <a:gdLst/>
              <a:ahLst/>
              <a:cxnLst/>
              <a:rect l="l" t="t" r="r" b="b"/>
              <a:pathLst>
                <a:path w="2470" h="4084" extrusionOk="0">
                  <a:moveTo>
                    <a:pt x="1154" y="0"/>
                  </a:moveTo>
                  <a:cubicBezTo>
                    <a:pt x="876" y="0"/>
                    <a:pt x="443" y="409"/>
                    <a:pt x="201" y="681"/>
                  </a:cubicBezTo>
                  <a:lnTo>
                    <a:pt x="534" y="915"/>
                  </a:lnTo>
                  <a:cubicBezTo>
                    <a:pt x="668" y="714"/>
                    <a:pt x="868" y="548"/>
                    <a:pt x="1101" y="381"/>
                  </a:cubicBezTo>
                  <a:cubicBezTo>
                    <a:pt x="1101" y="448"/>
                    <a:pt x="1101" y="514"/>
                    <a:pt x="1101" y="581"/>
                  </a:cubicBezTo>
                  <a:cubicBezTo>
                    <a:pt x="1001" y="1181"/>
                    <a:pt x="701" y="1715"/>
                    <a:pt x="234" y="2082"/>
                  </a:cubicBezTo>
                  <a:lnTo>
                    <a:pt x="101" y="2182"/>
                  </a:lnTo>
                  <a:cubicBezTo>
                    <a:pt x="34" y="2249"/>
                    <a:pt x="1" y="2349"/>
                    <a:pt x="67" y="2449"/>
                  </a:cubicBezTo>
                  <a:cubicBezTo>
                    <a:pt x="109" y="2490"/>
                    <a:pt x="175" y="2519"/>
                    <a:pt x="236" y="2519"/>
                  </a:cubicBezTo>
                  <a:cubicBezTo>
                    <a:pt x="274" y="2519"/>
                    <a:pt x="309" y="2508"/>
                    <a:pt x="334" y="2482"/>
                  </a:cubicBezTo>
                  <a:lnTo>
                    <a:pt x="468" y="2382"/>
                  </a:lnTo>
                  <a:cubicBezTo>
                    <a:pt x="982" y="2039"/>
                    <a:pt x="1546" y="1721"/>
                    <a:pt x="1844" y="1721"/>
                  </a:cubicBezTo>
                  <a:cubicBezTo>
                    <a:pt x="1893" y="1721"/>
                    <a:pt x="1935" y="1729"/>
                    <a:pt x="1969" y="1748"/>
                  </a:cubicBezTo>
                  <a:cubicBezTo>
                    <a:pt x="2035" y="1748"/>
                    <a:pt x="2035" y="1915"/>
                    <a:pt x="2035" y="1982"/>
                  </a:cubicBezTo>
                  <a:cubicBezTo>
                    <a:pt x="1969" y="2816"/>
                    <a:pt x="1302" y="3650"/>
                    <a:pt x="935" y="3683"/>
                  </a:cubicBezTo>
                  <a:cubicBezTo>
                    <a:pt x="868" y="3683"/>
                    <a:pt x="768" y="3683"/>
                    <a:pt x="701" y="3416"/>
                  </a:cubicBezTo>
                  <a:lnTo>
                    <a:pt x="301" y="3516"/>
                  </a:lnTo>
                  <a:cubicBezTo>
                    <a:pt x="434" y="4017"/>
                    <a:pt x="735" y="4083"/>
                    <a:pt x="901" y="4083"/>
                  </a:cubicBezTo>
                  <a:lnTo>
                    <a:pt x="968" y="4083"/>
                  </a:lnTo>
                  <a:cubicBezTo>
                    <a:pt x="1602" y="4017"/>
                    <a:pt x="2369" y="2949"/>
                    <a:pt x="2402" y="1982"/>
                  </a:cubicBezTo>
                  <a:cubicBezTo>
                    <a:pt x="2469" y="1748"/>
                    <a:pt x="2369" y="1482"/>
                    <a:pt x="2136" y="1348"/>
                  </a:cubicBezTo>
                  <a:cubicBezTo>
                    <a:pt x="2035" y="1326"/>
                    <a:pt x="1932" y="1315"/>
                    <a:pt x="1828" y="1315"/>
                  </a:cubicBezTo>
                  <a:cubicBezTo>
                    <a:pt x="1620" y="1315"/>
                    <a:pt x="1413" y="1359"/>
                    <a:pt x="1235" y="1448"/>
                  </a:cubicBezTo>
                  <a:cubicBezTo>
                    <a:pt x="1402" y="1215"/>
                    <a:pt x="1468" y="915"/>
                    <a:pt x="1502" y="614"/>
                  </a:cubicBezTo>
                  <a:cubicBezTo>
                    <a:pt x="1502" y="514"/>
                    <a:pt x="1535" y="114"/>
                    <a:pt x="1235" y="14"/>
                  </a:cubicBezTo>
                  <a:cubicBezTo>
                    <a:pt x="1210" y="5"/>
                    <a:pt x="1183" y="0"/>
                    <a:pt x="1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7"/>
            <p:cNvSpPr/>
            <p:nvPr/>
          </p:nvSpPr>
          <p:spPr>
            <a:xfrm>
              <a:off x="6745100" y="3067475"/>
              <a:ext cx="51725" cy="50125"/>
            </a:xfrm>
            <a:custGeom>
              <a:avLst/>
              <a:gdLst/>
              <a:ahLst/>
              <a:cxnLst/>
              <a:rect l="l" t="t" r="r" b="b"/>
              <a:pathLst>
                <a:path w="2069" h="2005" extrusionOk="0">
                  <a:moveTo>
                    <a:pt x="1489" y="0"/>
                  </a:moveTo>
                  <a:cubicBezTo>
                    <a:pt x="1230" y="0"/>
                    <a:pt x="918" y="255"/>
                    <a:pt x="634" y="570"/>
                  </a:cubicBezTo>
                  <a:lnTo>
                    <a:pt x="735" y="136"/>
                  </a:lnTo>
                  <a:lnTo>
                    <a:pt x="368" y="36"/>
                  </a:lnTo>
                  <a:lnTo>
                    <a:pt x="34" y="1371"/>
                  </a:lnTo>
                  <a:cubicBezTo>
                    <a:pt x="1" y="1471"/>
                    <a:pt x="34" y="1571"/>
                    <a:pt x="134" y="1604"/>
                  </a:cubicBezTo>
                  <a:cubicBezTo>
                    <a:pt x="152" y="1613"/>
                    <a:pt x="175" y="1617"/>
                    <a:pt x="199" y="1617"/>
                  </a:cubicBezTo>
                  <a:cubicBezTo>
                    <a:pt x="265" y="1617"/>
                    <a:pt x="343" y="1586"/>
                    <a:pt x="368" y="1537"/>
                  </a:cubicBezTo>
                  <a:cubicBezTo>
                    <a:pt x="668" y="1104"/>
                    <a:pt x="1035" y="703"/>
                    <a:pt x="1435" y="403"/>
                  </a:cubicBezTo>
                  <a:cubicBezTo>
                    <a:pt x="1468" y="637"/>
                    <a:pt x="1468" y="870"/>
                    <a:pt x="1435" y="1137"/>
                  </a:cubicBezTo>
                  <a:cubicBezTo>
                    <a:pt x="1402" y="1537"/>
                    <a:pt x="1368" y="1838"/>
                    <a:pt x="1568" y="1971"/>
                  </a:cubicBezTo>
                  <a:cubicBezTo>
                    <a:pt x="1635" y="1971"/>
                    <a:pt x="1669" y="2004"/>
                    <a:pt x="1702" y="2004"/>
                  </a:cubicBezTo>
                  <a:cubicBezTo>
                    <a:pt x="1835" y="1971"/>
                    <a:pt x="1969" y="1904"/>
                    <a:pt x="2069" y="1838"/>
                  </a:cubicBezTo>
                  <a:lnTo>
                    <a:pt x="1835" y="1504"/>
                  </a:lnTo>
                  <a:lnTo>
                    <a:pt x="1802" y="1537"/>
                  </a:lnTo>
                  <a:cubicBezTo>
                    <a:pt x="1802" y="1437"/>
                    <a:pt x="1802" y="1271"/>
                    <a:pt x="1802" y="1170"/>
                  </a:cubicBezTo>
                  <a:cubicBezTo>
                    <a:pt x="1869" y="837"/>
                    <a:pt x="1869" y="537"/>
                    <a:pt x="1802" y="236"/>
                  </a:cubicBezTo>
                  <a:cubicBezTo>
                    <a:pt x="1735" y="103"/>
                    <a:pt x="1635" y="3"/>
                    <a:pt x="1535" y="3"/>
                  </a:cubicBezTo>
                  <a:cubicBezTo>
                    <a:pt x="1520" y="1"/>
                    <a:pt x="1505" y="0"/>
                    <a:pt x="1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7"/>
            <p:cNvSpPr/>
            <p:nvPr/>
          </p:nvSpPr>
          <p:spPr>
            <a:xfrm>
              <a:off x="6077950" y="3209300"/>
              <a:ext cx="11700" cy="10875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8" y="368"/>
                    <a:pt x="126" y="434"/>
                    <a:pt x="234" y="434"/>
                  </a:cubicBezTo>
                  <a:cubicBezTo>
                    <a:pt x="343" y="434"/>
                    <a:pt x="451" y="368"/>
                    <a:pt x="468" y="234"/>
                  </a:cubicBezTo>
                  <a:cubicBezTo>
                    <a:pt x="468" y="101"/>
                    <a:pt x="368" y="1"/>
                    <a:pt x="2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47"/>
          <p:cNvGrpSpPr/>
          <p:nvPr/>
        </p:nvGrpSpPr>
        <p:grpSpPr>
          <a:xfrm rot="261523">
            <a:off x="338323" y="4381543"/>
            <a:ext cx="1941160" cy="372867"/>
            <a:chOff x="593400" y="4441828"/>
            <a:chExt cx="1941175" cy="372869"/>
          </a:xfrm>
        </p:grpSpPr>
        <p:sp>
          <p:nvSpPr>
            <p:cNvPr id="499" name="Google Shape;499;p47"/>
            <p:cNvSpPr/>
            <p:nvPr/>
          </p:nvSpPr>
          <p:spPr>
            <a:xfrm rot="-210422">
              <a:off x="1638174" y="4620787"/>
              <a:ext cx="73038" cy="81531"/>
            </a:xfrm>
            <a:custGeom>
              <a:avLst/>
              <a:gdLst/>
              <a:ahLst/>
              <a:cxnLst/>
              <a:rect l="l" t="t" r="r" b="b"/>
              <a:pathLst>
                <a:path w="2303" h="2571" extrusionOk="0">
                  <a:moveTo>
                    <a:pt x="1402" y="436"/>
                  </a:moveTo>
                  <a:cubicBezTo>
                    <a:pt x="1668" y="536"/>
                    <a:pt x="1835" y="970"/>
                    <a:pt x="1702" y="1437"/>
                  </a:cubicBezTo>
                  <a:cubicBezTo>
                    <a:pt x="1635" y="1670"/>
                    <a:pt x="1502" y="1870"/>
                    <a:pt x="1335" y="2004"/>
                  </a:cubicBezTo>
                  <a:cubicBezTo>
                    <a:pt x="1235" y="2104"/>
                    <a:pt x="1068" y="2137"/>
                    <a:pt x="935" y="2137"/>
                  </a:cubicBezTo>
                  <a:cubicBezTo>
                    <a:pt x="634" y="2037"/>
                    <a:pt x="501" y="1570"/>
                    <a:pt x="634" y="1137"/>
                  </a:cubicBezTo>
                  <a:cubicBezTo>
                    <a:pt x="734" y="670"/>
                    <a:pt x="1035" y="436"/>
                    <a:pt x="1302" y="436"/>
                  </a:cubicBezTo>
                  <a:close/>
                  <a:moveTo>
                    <a:pt x="1269" y="0"/>
                  </a:moveTo>
                  <a:cubicBezTo>
                    <a:pt x="812" y="0"/>
                    <a:pt x="372" y="404"/>
                    <a:pt x="201" y="1003"/>
                  </a:cubicBezTo>
                  <a:cubicBezTo>
                    <a:pt x="1" y="1704"/>
                    <a:pt x="267" y="2371"/>
                    <a:pt x="801" y="2538"/>
                  </a:cubicBezTo>
                  <a:cubicBezTo>
                    <a:pt x="868" y="2571"/>
                    <a:pt x="935" y="2571"/>
                    <a:pt x="1001" y="2571"/>
                  </a:cubicBezTo>
                  <a:cubicBezTo>
                    <a:pt x="1235" y="2571"/>
                    <a:pt x="1435" y="2471"/>
                    <a:pt x="1602" y="2337"/>
                  </a:cubicBezTo>
                  <a:cubicBezTo>
                    <a:pt x="1835" y="2137"/>
                    <a:pt x="2035" y="1870"/>
                    <a:pt x="2102" y="1570"/>
                  </a:cubicBezTo>
                  <a:cubicBezTo>
                    <a:pt x="2302" y="870"/>
                    <a:pt x="2035" y="169"/>
                    <a:pt x="1502" y="36"/>
                  </a:cubicBezTo>
                  <a:cubicBezTo>
                    <a:pt x="1424" y="12"/>
                    <a:pt x="1347" y="0"/>
                    <a:pt x="1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7"/>
            <p:cNvSpPr/>
            <p:nvPr/>
          </p:nvSpPr>
          <p:spPr>
            <a:xfrm rot="-210422">
              <a:off x="1736776" y="4578156"/>
              <a:ext cx="22232" cy="30697"/>
            </a:xfrm>
            <a:custGeom>
              <a:avLst/>
              <a:gdLst/>
              <a:ahLst/>
              <a:cxnLst/>
              <a:rect l="l" t="t" r="r" b="b"/>
              <a:pathLst>
                <a:path w="701" h="968" extrusionOk="0">
                  <a:moveTo>
                    <a:pt x="334" y="1"/>
                  </a:moveTo>
                  <a:cubicBezTo>
                    <a:pt x="134" y="1"/>
                    <a:pt x="0" y="234"/>
                    <a:pt x="0" y="501"/>
                  </a:cubicBezTo>
                  <a:cubicBezTo>
                    <a:pt x="0" y="768"/>
                    <a:pt x="134" y="968"/>
                    <a:pt x="334" y="968"/>
                  </a:cubicBezTo>
                  <a:cubicBezTo>
                    <a:pt x="534" y="968"/>
                    <a:pt x="701" y="768"/>
                    <a:pt x="701" y="501"/>
                  </a:cubicBezTo>
                  <a:cubicBezTo>
                    <a:pt x="701" y="201"/>
                    <a:pt x="534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7"/>
            <p:cNvSpPr/>
            <p:nvPr/>
          </p:nvSpPr>
          <p:spPr>
            <a:xfrm rot="-210422">
              <a:off x="1741390" y="4619209"/>
              <a:ext cx="22264" cy="30697"/>
            </a:xfrm>
            <a:custGeom>
              <a:avLst/>
              <a:gdLst/>
              <a:ahLst/>
              <a:cxnLst/>
              <a:rect l="l" t="t" r="r" b="b"/>
              <a:pathLst>
                <a:path w="702" h="968" extrusionOk="0">
                  <a:moveTo>
                    <a:pt x="368" y="1"/>
                  </a:moveTo>
                  <a:cubicBezTo>
                    <a:pt x="168" y="1"/>
                    <a:pt x="1" y="201"/>
                    <a:pt x="1" y="501"/>
                  </a:cubicBezTo>
                  <a:cubicBezTo>
                    <a:pt x="1" y="768"/>
                    <a:pt x="168" y="968"/>
                    <a:pt x="368" y="968"/>
                  </a:cubicBezTo>
                  <a:cubicBezTo>
                    <a:pt x="568" y="968"/>
                    <a:pt x="701" y="768"/>
                    <a:pt x="701" y="501"/>
                  </a:cubicBezTo>
                  <a:cubicBezTo>
                    <a:pt x="701" y="201"/>
                    <a:pt x="535" y="1"/>
                    <a:pt x="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7"/>
            <p:cNvSpPr/>
            <p:nvPr/>
          </p:nvSpPr>
          <p:spPr>
            <a:xfrm rot="-210422">
              <a:off x="1758586" y="4476207"/>
              <a:ext cx="131202" cy="285661"/>
            </a:xfrm>
            <a:custGeom>
              <a:avLst/>
              <a:gdLst/>
              <a:ahLst/>
              <a:cxnLst/>
              <a:rect l="l" t="t" r="r" b="b"/>
              <a:pathLst>
                <a:path w="4137" h="9008" extrusionOk="0">
                  <a:moveTo>
                    <a:pt x="3869" y="1"/>
                  </a:moveTo>
                  <a:cubicBezTo>
                    <a:pt x="3836" y="34"/>
                    <a:pt x="0" y="3437"/>
                    <a:pt x="2669" y="9007"/>
                  </a:cubicBezTo>
                  <a:lnTo>
                    <a:pt x="3069" y="8807"/>
                  </a:lnTo>
                  <a:cubicBezTo>
                    <a:pt x="534" y="3570"/>
                    <a:pt x="4003" y="468"/>
                    <a:pt x="4136" y="334"/>
                  </a:cubicBezTo>
                  <a:lnTo>
                    <a:pt x="38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7"/>
            <p:cNvSpPr/>
            <p:nvPr/>
          </p:nvSpPr>
          <p:spPr>
            <a:xfrm rot="-210422">
              <a:off x="2245267" y="4444925"/>
              <a:ext cx="110049" cy="286676"/>
            </a:xfrm>
            <a:custGeom>
              <a:avLst/>
              <a:gdLst/>
              <a:ahLst/>
              <a:cxnLst/>
              <a:rect l="l" t="t" r="r" b="b"/>
              <a:pathLst>
                <a:path w="3470" h="9040" extrusionOk="0">
                  <a:moveTo>
                    <a:pt x="368" y="0"/>
                  </a:moveTo>
                  <a:lnTo>
                    <a:pt x="1" y="300"/>
                  </a:lnTo>
                  <a:cubicBezTo>
                    <a:pt x="34" y="334"/>
                    <a:pt x="2936" y="3936"/>
                    <a:pt x="1" y="8840"/>
                  </a:cubicBezTo>
                  <a:lnTo>
                    <a:pt x="368" y="9040"/>
                  </a:lnTo>
                  <a:cubicBezTo>
                    <a:pt x="3470" y="3903"/>
                    <a:pt x="368" y="33"/>
                    <a:pt x="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7"/>
            <p:cNvSpPr/>
            <p:nvPr/>
          </p:nvSpPr>
          <p:spPr>
            <a:xfrm rot="-210422">
              <a:off x="1840604" y="4552803"/>
              <a:ext cx="126984" cy="112133"/>
            </a:xfrm>
            <a:custGeom>
              <a:avLst/>
              <a:gdLst/>
              <a:ahLst/>
              <a:cxnLst/>
              <a:rect l="l" t="t" r="r" b="b"/>
              <a:pathLst>
                <a:path w="4004" h="3536" extrusionOk="0">
                  <a:moveTo>
                    <a:pt x="1932" y="0"/>
                  </a:moveTo>
                  <a:cubicBezTo>
                    <a:pt x="1866" y="0"/>
                    <a:pt x="1799" y="11"/>
                    <a:pt x="1735" y="33"/>
                  </a:cubicBezTo>
                  <a:cubicBezTo>
                    <a:pt x="1168" y="233"/>
                    <a:pt x="902" y="1300"/>
                    <a:pt x="835" y="1500"/>
                  </a:cubicBezTo>
                  <a:lnTo>
                    <a:pt x="1268" y="1600"/>
                  </a:lnTo>
                  <a:cubicBezTo>
                    <a:pt x="1369" y="1200"/>
                    <a:pt x="1602" y="533"/>
                    <a:pt x="1869" y="433"/>
                  </a:cubicBezTo>
                  <a:cubicBezTo>
                    <a:pt x="1882" y="433"/>
                    <a:pt x="1896" y="428"/>
                    <a:pt x="1913" y="428"/>
                  </a:cubicBezTo>
                  <a:cubicBezTo>
                    <a:pt x="1940" y="428"/>
                    <a:pt x="1976" y="440"/>
                    <a:pt x="2036" y="500"/>
                  </a:cubicBezTo>
                  <a:cubicBezTo>
                    <a:pt x="2236" y="700"/>
                    <a:pt x="2303" y="967"/>
                    <a:pt x="2236" y="1267"/>
                  </a:cubicBezTo>
                  <a:lnTo>
                    <a:pt x="2202" y="1400"/>
                  </a:lnTo>
                  <a:cubicBezTo>
                    <a:pt x="1822" y="2161"/>
                    <a:pt x="1412" y="3042"/>
                    <a:pt x="1000" y="3042"/>
                  </a:cubicBezTo>
                  <a:cubicBezTo>
                    <a:pt x="978" y="3042"/>
                    <a:pt x="957" y="3040"/>
                    <a:pt x="935" y="3035"/>
                  </a:cubicBezTo>
                  <a:cubicBezTo>
                    <a:pt x="768" y="3035"/>
                    <a:pt x="635" y="2935"/>
                    <a:pt x="535" y="2835"/>
                  </a:cubicBezTo>
                  <a:cubicBezTo>
                    <a:pt x="468" y="2768"/>
                    <a:pt x="468" y="2668"/>
                    <a:pt x="501" y="2601"/>
                  </a:cubicBezTo>
                  <a:lnTo>
                    <a:pt x="68" y="2468"/>
                  </a:lnTo>
                  <a:lnTo>
                    <a:pt x="68" y="2468"/>
                  </a:lnTo>
                  <a:cubicBezTo>
                    <a:pt x="1" y="2634"/>
                    <a:pt x="34" y="2835"/>
                    <a:pt x="134" y="3035"/>
                  </a:cubicBezTo>
                  <a:cubicBezTo>
                    <a:pt x="301" y="3268"/>
                    <a:pt x="568" y="3435"/>
                    <a:pt x="868" y="3435"/>
                  </a:cubicBezTo>
                  <a:lnTo>
                    <a:pt x="1002" y="3435"/>
                  </a:lnTo>
                  <a:cubicBezTo>
                    <a:pt x="1435" y="3435"/>
                    <a:pt x="1802" y="3068"/>
                    <a:pt x="2102" y="2534"/>
                  </a:cubicBezTo>
                  <a:lnTo>
                    <a:pt x="2102" y="2534"/>
                  </a:lnTo>
                  <a:cubicBezTo>
                    <a:pt x="2002" y="2835"/>
                    <a:pt x="2069" y="3101"/>
                    <a:pt x="2269" y="3335"/>
                  </a:cubicBezTo>
                  <a:cubicBezTo>
                    <a:pt x="2403" y="3468"/>
                    <a:pt x="2636" y="3535"/>
                    <a:pt x="2836" y="3535"/>
                  </a:cubicBezTo>
                  <a:cubicBezTo>
                    <a:pt x="2936" y="3535"/>
                    <a:pt x="3003" y="3535"/>
                    <a:pt x="3103" y="3502"/>
                  </a:cubicBezTo>
                  <a:cubicBezTo>
                    <a:pt x="3470" y="3435"/>
                    <a:pt x="3770" y="3202"/>
                    <a:pt x="3937" y="2901"/>
                  </a:cubicBezTo>
                  <a:lnTo>
                    <a:pt x="3537" y="2735"/>
                  </a:lnTo>
                  <a:cubicBezTo>
                    <a:pt x="3403" y="2901"/>
                    <a:pt x="3203" y="3035"/>
                    <a:pt x="3003" y="3068"/>
                  </a:cubicBezTo>
                  <a:cubicBezTo>
                    <a:pt x="2944" y="3092"/>
                    <a:pt x="2885" y="3103"/>
                    <a:pt x="2827" y="3103"/>
                  </a:cubicBezTo>
                  <a:cubicBezTo>
                    <a:pt x="2722" y="3103"/>
                    <a:pt x="2622" y="3066"/>
                    <a:pt x="2536" y="3001"/>
                  </a:cubicBezTo>
                  <a:cubicBezTo>
                    <a:pt x="2436" y="2935"/>
                    <a:pt x="2536" y="2401"/>
                    <a:pt x="2569" y="2101"/>
                  </a:cubicBezTo>
                  <a:cubicBezTo>
                    <a:pt x="2636" y="1801"/>
                    <a:pt x="2669" y="1634"/>
                    <a:pt x="2669" y="1400"/>
                  </a:cubicBezTo>
                  <a:cubicBezTo>
                    <a:pt x="2803" y="1133"/>
                    <a:pt x="2936" y="900"/>
                    <a:pt x="3036" y="666"/>
                  </a:cubicBezTo>
                  <a:cubicBezTo>
                    <a:pt x="3070" y="600"/>
                    <a:pt x="3136" y="533"/>
                    <a:pt x="3203" y="466"/>
                  </a:cubicBezTo>
                  <a:cubicBezTo>
                    <a:pt x="3403" y="833"/>
                    <a:pt x="3537" y="1233"/>
                    <a:pt x="3570" y="1634"/>
                  </a:cubicBezTo>
                  <a:lnTo>
                    <a:pt x="4004" y="1567"/>
                  </a:lnTo>
                  <a:cubicBezTo>
                    <a:pt x="3937" y="1167"/>
                    <a:pt x="3737" y="133"/>
                    <a:pt x="3270" y="33"/>
                  </a:cubicBezTo>
                  <a:cubicBezTo>
                    <a:pt x="3247" y="29"/>
                    <a:pt x="3224" y="28"/>
                    <a:pt x="3202" y="28"/>
                  </a:cubicBezTo>
                  <a:cubicBezTo>
                    <a:pt x="2997" y="28"/>
                    <a:pt x="2820" y="166"/>
                    <a:pt x="2669" y="466"/>
                  </a:cubicBezTo>
                  <a:lnTo>
                    <a:pt x="2603" y="566"/>
                  </a:lnTo>
                  <a:cubicBezTo>
                    <a:pt x="2569" y="400"/>
                    <a:pt x="2469" y="266"/>
                    <a:pt x="2336" y="166"/>
                  </a:cubicBezTo>
                  <a:cubicBezTo>
                    <a:pt x="2222" y="52"/>
                    <a:pt x="2077" y="0"/>
                    <a:pt x="19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7"/>
            <p:cNvSpPr/>
            <p:nvPr/>
          </p:nvSpPr>
          <p:spPr>
            <a:xfrm rot="-210422">
              <a:off x="1975383" y="4631247"/>
              <a:ext cx="61367" cy="65897"/>
            </a:xfrm>
            <a:custGeom>
              <a:avLst/>
              <a:gdLst/>
              <a:ahLst/>
              <a:cxnLst/>
              <a:rect l="l" t="t" r="r" b="b"/>
              <a:pathLst>
                <a:path w="1935" h="2078" extrusionOk="0">
                  <a:moveTo>
                    <a:pt x="467" y="1"/>
                  </a:moveTo>
                  <a:lnTo>
                    <a:pt x="67" y="101"/>
                  </a:lnTo>
                  <a:cubicBezTo>
                    <a:pt x="167" y="535"/>
                    <a:pt x="234" y="1002"/>
                    <a:pt x="267" y="1435"/>
                  </a:cubicBezTo>
                  <a:cubicBezTo>
                    <a:pt x="67" y="1669"/>
                    <a:pt x="0" y="1769"/>
                    <a:pt x="67" y="1936"/>
                  </a:cubicBezTo>
                  <a:cubicBezTo>
                    <a:pt x="94" y="2018"/>
                    <a:pt x="167" y="2078"/>
                    <a:pt x="266" y="2078"/>
                  </a:cubicBezTo>
                  <a:cubicBezTo>
                    <a:pt x="288" y="2078"/>
                    <a:pt x="310" y="2075"/>
                    <a:pt x="334" y="2069"/>
                  </a:cubicBezTo>
                  <a:cubicBezTo>
                    <a:pt x="434" y="2069"/>
                    <a:pt x="501" y="2036"/>
                    <a:pt x="567" y="1969"/>
                  </a:cubicBezTo>
                  <a:cubicBezTo>
                    <a:pt x="634" y="1869"/>
                    <a:pt x="667" y="1735"/>
                    <a:pt x="667" y="1635"/>
                  </a:cubicBezTo>
                  <a:lnTo>
                    <a:pt x="1068" y="1235"/>
                  </a:lnTo>
                  <a:lnTo>
                    <a:pt x="1401" y="935"/>
                  </a:lnTo>
                  <a:lnTo>
                    <a:pt x="1401" y="935"/>
                  </a:lnTo>
                  <a:cubicBezTo>
                    <a:pt x="1401" y="1202"/>
                    <a:pt x="1401" y="1602"/>
                    <a:pt x="1368" y="1969"/>
                  </a:cubicBezTo>
                  <a:lnTo>
                    <a:pt x="1768" y="2002"/>
                  </a:lnTo>
                  <a:cubicBezTo>
                    <a:pt x="1935" y="401"/>
                    <a:pt x="1735" y="334"/>
                    <a:pt x="1601" y="268"/>
                  </a:cubicBezTo>
                  <a:cubicBezTo>
                    <a:pt x="1570" y="260"/>
                    <a:pt x="1538" y="256"/>
                    <a:pt x="1508" y="256"/>
                  </a:cubicBezTo>
                  <a:cubicBezTo>
                    <a:pt x="1411" y="256"/>
                    <a:pt x="1327" y="299"/>
                    <a:pt x="1301" y="401"/>
                  </a:cubicBezTo>
                  <a:cubicBezTo>
                    <a:pt x="1134" y="601"/>
                    <a:pt x="934" y="768"/>
                    <a:pt x="767" y="935"/>
                  </a:cubicBezTo>
                  <a:lnTo>
                    <a:pt x="667" y="1035"/>
                  </a:lnTo>
                  <a:cubicBezTo>
                    <a:pt x="634" y="668"/>
                    <a:pt x="567" y="334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7"/>
            <p:cNvSpPr/>
            <p:nvPr/>
          </p:nvSpPr>
          <p:spPr>
            <a:xfrm rot="-210422">
              <a:off x="598299" y="4644904"/>
              <a:ext cx="159777" cy="165060"/>
            </a:xfrm>
            <a:custGeom>
              <a:avLst/>
              <a:gdLst/>
              <a:ahLst/>
              <a:cxnLst/>
              <a:rect l="l" t="t" r="r" b="b"/>
              <a:pathLst>
                <a:path w="5038" h="5205" extrusionOk="0">
                  <a:moveTo>
                    <a:pt x="4637" y="1"/>
                  </a:moveTo>
                  <a:cubicBezTo>
                    <a:pt x="4337" y="1535"/>
                    <a:pt x="3870" y="3003"/>
                    <a:pt x="3236" y="4437"/>
                  </a:cubicBezTo>
                  <a:cubicBezTo>
                    <a:pt x="3203" y="4504"/>
                    <a:pt x="3170" y="4571"/>
                    <a:pt x="3103" y="4604"/>
                  </a:cubicBezTo>
                  <a:cubicBezTo>
                    <a:pt x="2936" y="4371"/>
                    <a:pt x="2836" y="4071"/>
                    <a:pt x="2803" y="3770"/>
                  </a:cubicBezTo>
                  <a:cubicBezTo>
                    <a:pt x="2669" y="2836"/>
                    <a:pt x="2603" y="1902"/>
                    <a:pt x="2603" y="935"/>
                  </a:cubicBezTo>
                  <a:cubicBezTo>
                    <a:pt x="2603" y="835"/>
                    <a:pt x="2536" y="735"/>
                    <a:pt x="2436" y="735"/>
                  </a:cubicBezTo>
                  <a:cubicBezTo>
                    <a:pt x="2302" y="735"/>
                    <a:pt x="2202" y="802"/>
                    <a:pt x="2202" y="902"/>
                  </a:cubicBezTo>
                  <a:cubicBezTo>
                    <a:pt x="2202" y="902"/>
                    <a:pt x="1402" y="3503"/>
                    <a:pt x="868" y="4404"/>
                  </a:cubicBezTo>
                  <a:cubicBezTo>
                    <a:pt x="635" y="4771"/>
                    <a:pt x="535" y="4771"/>
                    <a:pt x="535" y="4771"/>
                  </a:cubicBezTo>
                  <a:cubicBezTo>
                    <a:pt x="468" y="4738"/>
                    <a:pt x="434" y="4704"/>
                    <a:pt x="434" y="4638"/>
                  </a:cubicBezTo>
                  <a:lnTo>
                    <a:pt x="234" y="4738"/>
                  </a:lnTo>
                  <a:lnTo>
                    <a:pt x="1" y="4804"/>
                  </a:lnTo>
                  <a:cubicBezTo>
                    <a:pt x="1" y="4838"/>
                    <a:pt x="168" y="5171"/>
                    <a:pt x="468" y="5205"/>
                  </a:cubicBezTo>
                  <a:lnTo>
                    <a:pt x="535" y="5205"/>
                  </a:lnTo>
                  <a:cubicBezTo>
                    <a:pt x="768" y="5205"/>
                    <a:pt x="1002" y="5038"/>
                    <a:pt x="1235" y="4638"/>
                  </a:cubicBezTo>
                  <a:cubicBezTo>
                    <a:pt x="1635" y="3870"/>
                    <a:pt x="1969" y="3070"/>
                    <a:pt x="2202" y="2236"/>
                  </a:cubicBezTo>
                  <a:cubicBezTo>
                    <a:pt x="2236" y="2770"/>
                    <a:pt x="2302" y="3303"/>
                    <a:pt x="2403" y="3837"/>
                  </a:cubicBezTo>
                  <a:cubicBezTo>
                    <a:pt x="2536" y="4638"/>
                    <a:pt x="2769" y="5005"/>
                    <a:pt x="3070" y="5071"/>
                  </a:cubicBezTo>
                  <a:cubicBezTo>
                    <a:pt x="3087" y="5074"/>
                    <a:pt x="3104" y="5075"/>
                    <a:pt x="3120" y="5075"/>
                  </a:cubicBezTo>
                  <a:cubicBezTo>
                    <a:pt x="3303" y="5075"/>
                    <a:pt x="3484" y="4912"/>
                    <a:pt x="3637" y="4638"/>
                  </a:cubicBezTo>
                  <a:cubicBezTo>
                    <a:pt x="4271" y="3170"/>
                    <a:pt x="4738" y="1635"/>
                    <a:pt x="5038" y="68"/>
                  </a:cubicBezTo>
                  <a:lnTo>
                    <a:pt x="46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7"/>
            <p:cNvSpPr/>
            <p:nvPr/>
          </p:nvSpPr>
          <p:spPr>
            <a:xfrm rot="-210422">
              <a:off x="775382" y="4712308"/>
              <a:ext cx="162949" cy="66658"/>
            </a:xfrm>
            <a:custGeom>
              <a:avLst/>
              <a:gdLst/>
              <a:ahLst/>
              <a:cxnLst/>
              <a:rect l="l" t="t" r="r" b="b"/>
              <a:pathLst>
                <a:path w="5138" h="2102" extrusionOk="0">
                  <a:moveTo>
                    <a:pt x="3136" y="0"/>
                  </a:moveTo>
                  <a:lnTo>
                    <a:pt x="2969" y="401"/>
                  </a:lnTo>
                  <a:lnTo>
                    <a:pt x="3469" y="634"/>
                  </a:lnTo>
                  <a:lnTo>
                    <a:pt x="0" y="634"/>
                  </a:lnTo>
                  <a:lnTo>
                    <a:pt x="0" y="1034"/>
                  </a:lnTo>
                  <a:lnTo>
                    <a:pt x="4136" y="1034"/>
                  </a:lnTo>
                  <a:cubicBezTo>
                    <a:pt x="3669" y="1201"/>
                    <a:pt x="3269" y="1468"/>
                    <a:pt x="2902" y="1835"/>
                  </a:cubicBezTo>
                  <a:lnTo>
                    <a:pt x="3236" y="2102"/>
                  </a:lnTo>
                  <a:cubicBezTo>
                    <a:pt x="3536" y="1702"/>
                    <a:pt x="4603" y="1301"/>
                    <a:pt x="5004" y="1168"/>
                  </a:cubicBezTo>
                  <a:cubicBezTo>
                    <a:pt x="5070" y="1135"/>
                    <a:pt x="5137" y="1068"/>
                    <a:pt x="5137" y="968"/>
                  </a:cubicBezTo>
                  <a:cubicBezTo>
                    <a:pt x="5137" y="901"/>
                    <a:pt x="5104" y="801"/>
                    <a:pt x="5004" y="768"/>
                  </a:cubicBezTo>
                  <a:lnTo>
                    <a:pt x="4603" y="601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7"/>
            <p:cNvSpPr/>
            <p:nvPr/>
          </p:nvSpPr>
          <p:spPr>
            <a:xfrm rot="-210422">
              <a:off x="947759" y="4635141"/>
              <a:ext cx="125938" cy="175620"/>
            </a:xfrm>
            <a:custGeom>
              <a:avLst/>
              <a:gdLst/>
              <a:ahLst/>
              <a:cxnLst/>
              <a:rect l="l" t="t" r="r" b="b"/>
              <a:pathLst>
                <a:path w="3971" h="5538" extrusionOk="0">
                  <a:moveTo>
                    <a:pt x="2436" y="434"/>
                  </a:moveTo>
                  <a:cubicBezTo>
                    <a:pt x="2469" y="434"/>
                    <a:pt x="2502" y="434"/>
                    <a:pt x="2569" y="534"/>
                  </a:cubicBezTo>
                  <a:cubicBezTo>
                    <a:pt x="2969" y="1268"/>
                    <a:pt x="2769" y="1635"/>
                    <a:pt x="2002" y="2369"/>
                  </a:cubicBezTo>
                  <a:cubicBezTo>
                    <a:pt x="1869" y="2502"/>
                    <a:pt x="1702" y="2636"/>
                    <a:pt x="1502" y="2736"/>
                  </a:cubicBezTo>
                  <a:cubicBezTo>
                    <a:pt x="1475" y="2681"/>
                    <a:pt x="1425" y="2627"/>
                    <a:pt x="1372" y="2627"/>
                  </a:cubicBezTo>
                  <a:cubicBezTo>
                    <a:pt x="1359" y="2627"/>
                    <a:pt x="1347" y="2630"/>
                    <a:pt x="1335" y="2636"/>
                  </a:cubicBezTo>
                  <a:lnTo>
                    <a:pt x="1268" y="2636"/>
                  </a:lnTo>
                  <a:cubicBezTo>
                    <a:pt x="1202" y="2636"/>
                    <a:pt x="1168" y="2669"/>
                    <a:pt x="1135" y="2702"/>
                  </a:cubicBezTo>
                  <a:lnTo>
                    <a:pt x="1202" y="1902"/>
                  </a:lnTo>
                  <a:cubicBezTo>
                    <a:pt x="1669" y="1035"/>
                    <a:pt x="2169" y="434"/>
                    <a:pt x="2436" y="434"/>
                  </a:cubicBezTo>
                  <a:close/>
                  <a:moveTo>
                    <a:pt x="668" y="3236"/>
                  </a:moveTo>
                  <a:lnTo>
                    <a:pt x="601" y="4103"/>
                  </a:lnTo>
                  <a:cubicBezTo>
                    <a:pt x="568" y="3803"/>
                    <a:pt x="601" y="3503"/>
                    <a:pt x="668" y="3236"/>
                  </a:cubicBezTo>
                  <a:close/>
                  <a:moveTo>
                    <a:pt x="2402" y="1"/>
                  </a:moveTo>
                  <a:cubicBezTo>
                    <a:pt x="2035" y="1"/>
                    <a:pt x="1669" y="434"/>
                    <a:pt x="1302" y="935"/>
                  </a:cubicBezTo>
                  <a:lnTo>
                    <a:pt x="1335" y="634"/>
                  </a:lnTo>
                  <a:lnTo>
                    <a:pt x="901" y="601"/>
                  </a:lnTo>
                  <a:lnTo>
                    <a:pt x="801" y="1768"/>
                  </a:lnTo>
                  <a:cubicBezTo>
                    <a:pt x="634" y="2069"/>
                    <a:pt x="501" y="2369"/>
                    <a:pt x="401" y="2669"/>
                  </a:cubicBezTo>
                  <a:cubicBezTo>
                    <a:pt x="1" y="3570"/>
                    <a:pt x="67" y="4570"/>
                    <a:pt x="501" y="5438"/>
                  </a:cubicBezTo>
                  <a:cubicBezTo>
                    <a:pt x="534" y="5504"/>
                    <a:pt x="601" y="5538"/>
                    <a:pt x="701" y="5538"/>
                  </a:cubicBezTo>
                  <a:lnTo>
                    <a:pt x="735" y="5538"/>
                  </a:lnTo>
                  <a:cubicBezTo>
                    <a:pt x="835" y="5504"/>
                    <a:pt x="901" y="5438"/>
                    <a:pt x="901" y="5338"/>
                  </a:cubicBezTo>
                  <a:lnTo>
                    <a:pt x="1101" y="2969"/>
                  </a:lnTo>
                  <a:lnTo>
                    <a:pt x="1135" y="3003"/>
                  </a:lnTo>
                  <a:cubicBezTo>
                    <a:pt x="1402" y="3737"/>
                    <a:pt x="1802" y="4404"/>
                    <a:pt x="2302" y="5004"/>
                  </a:cubicBezTo>
                  <a:cubicBezTo>
                    <a:pt x="2469" y="5204"/>
                    <a:pt x="2736" y="5338"/>
                    <a:pt x="3003" y="5338"/>
                  </a:cubicBezTo>
                  <a:cubicBezTo>
                    <a:pt x="3370" y="5271"/>
                    <a:pt x="3703" y="5104"/>
                    <a:pt x="3970" y="4804"/>
                  </a:cubicBezTo>
                  <a:lnTo>
                    <a:pt x="3637" y="4504"/>
                  </a:lnTo>
                  <a:cubicBezTo>
                    <a:pt x="3470" y="4704"/>
                    <a:pt x="3236" y="4837"/>
                    <a:pt x="3003" y="4904"/>
                  </a:cubicBezTo>
                  <a:cubicBezTo>
                    <a:pt x="2836" y="4904"/>
                    <a:pt x="2703" y="4837"/>
                    <a:pt x="2603" y="4704"/>
                  </a:cubicBezTo>
                  <a:cubicBezTo>
                    <a:pt x="2236" y="4237"/>
                    <a:pt x="1902" y="3703"/>
                    <a:pt x="1669" y="3136"/>
                  </a:cubicBezTo>
                  <a:cubicBezTo>
                    <a:pt x="1902" y="3003"/>
                    <a:pt x="2102" y="2869"/>
                    <a:pt x="2302" y="2702"/>
                  </a:cubicBezTo>
                  <a:cubicBezTo>
                    <a:pt x="3036" y="2002"/>
                    <a:pt x="3503" y="1435"/>
                    <a:pt x="2969" y="367"/>
                  </a:cubicBezTo>
                  <a:cubicBezTo>
                    <a:pt x="2869" y="134"/>
                    <a:pt x="2636" y="1"/>
                    <a:pt x="2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7"/>
            <p:cNvSpPr/>
            <p:nvPr/>
          </p:nvSpPr>
          <p:spPr>
            <a:xfrm rot="-210422">
              <a:off x="1202997" y="4560375"/>
              <a:ext cx="117470" cy="146002"/>
            </a:xfrm>
            <a:custGeom>
              <a:avLst/>
              <a:gdLst/>
              <a:ahLst/>
              <a:cxnLst/>
              <a:rect l="l" t="t" r="r" b="b"/>
              <a:pathLst>
                <a:path w="3704" h="4604" extrusionOk="0">
                  <a:moveTo>
                    <a:pt x="1" y="1"/>
                  </a:moveTo>
                  <a:lnTo>
                    <a:pt x="1" y="4304"/>
                  </a:lnTo>
                  <a:cubicBezTo>
                    <a:pt x="18" y="4425"/>
                    <a:pt x="107" y="4483"/>
                    <a:pt x="203" y="4483"/>
                  </a:cubicBezTo>
                  <a:cubicBezTo>
                    <a:pt x="292" y="4483"/>
                    <a:pt x="386" y="4433"/>
                    <a:pt x="434" y="4337"/>
                  </a:cubicBezTo>
                  <a:cubicBezTo>
                    <a:pt x="434" y="4337"/>
                    <a:pt x="634" y="2502"/>
                    <a:pt x="1301" y="1402"/>
                  </a:cubicBezTo>
                  <a:cubicBezTo>
                    <a:pt x="1732" y="787"/>
                    <a:pt x="1992" y="597"/>
                    <a:pt x="2109" y="597"/>
                  </a:cubicBezTo>
                  <a:cubicBezTo>
                    <a:pt x="2119" y="597"/>
                    <a:pt x="2128" y="598"/>
                    <a:pt x="2135" y="601"/>
                  </a:cubicBezTo>
                  <a:cubicBezTo>
                    <a:pt x="2202" y="634"/>
                    <a:pt x="2336" y="801"/>
                    <a:pt x="2369" y="1368"/>
                  </a:cubicBezTo>
                  <a:cubicBezTo>
                    <a:pt x="2402" y="1902"/>
                    <a:pt x="2369" y="2436"/>
                    <a:pt x="2302" y="2969"/>
                  </a:cubicBezTo>
                  <a:cubicBezTo>
                    <a:pt x="2235" y="3870"/>
                    <a:pt x="2169" y="4504"/>
                    <a:pt x="2636" y="4604"/>
                  </a:cubicBezTo>
                  <a:lnTo>
                    <a:pt x="2769" y="4604"/>
                  </a:lnTo>
                  <a:cubicBezTo>
                    <a:pt x="3336" y="4604"/>
                    <a:pt x="3670" y="3770"/>
                    <a:pt x="3703" y="3703"/>
                  </a:cubicBezTo>
                  <a:lnTo>
                    <a:pt x="3303" y="3536"/>
                  </a:lnTo>
                  <a:cubicBezTo>
                    <a:pt x="3207" y="3793"/>
                    <a:pt x="2955" y="4205"/>
                    <a:pt x="2758" y="4205"/>
                  </a:cubicBezTo>
                  <a:cubicBezTo>
                    <a:pt x="2751" y="4205"/>
                    <a:pt x="2743" y="4205"/>
                    <a:pt x="2736" y="4204"/>
                  </a:cubicBezTo>
                  <a:cubicBezTo>
                    <a:pt x="2669" y="3803"/>
                    <a:pt x="2669" y="3403"/>
                    <a:pt x="2736" y="3003"/>
                  </a:cubicBezTo>
                  <a:cubicBezTo>
                    <a:pt x="2803" y="2469"/>
                    <a:pt x="2836" y="1902"/>
                    <a:pt x="2803" y="1335"/>
                  </a:cubicBezTo>
                  <a:cubicBezTo>
                    <a:pt x="2736" y="668"/>
                    <a:pt x="2569" y="301"/>
                    <a:pt x="2235" y="201"/>
                  </a:cubicBezTo>
                  <a:cubicBezTo>
                    <a:pt x="2206" y="195"/>
                    <a:pt x="2174" y="192"/>
                    <a:pt x="2142" y="192"/>
                  </a:cubicBezTo>
                  <a:cubicBezTo>
                    <a:pt x="1818" y="192"/>
                    <a:pt x="1393" y="503"/>
                    <a:pt x="968" y="1201"/>
                  </a:cubicBezTo>
                  <a:cubicBezTo>
                    <a:pt x="734" y="1568"/>
                    <a:pt x="534" y="1935"/>
                    <a:pt x="434" y="2369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7"/>
            <p:cNvSpPr/>
            <p:nvPr/>
          </p:nvSpPr>
          <p:spPr>
            <a:xfrm rot="-210422">
              <a:off x="1370538" y="4571205"/>
              <a:ext cx="84646" cy="93106"/>
            </a:xfrm>
            <a:custGeom>
              <a:avLst/>
              <a:gdLst/>
              <a:ahLst/>
              <a:cxnLst/>
              <a:rect l="l" t="t" r="r" b="b"/>
              <a:pathLst>
                <a:path w="2669" h="2936" extrusionOk="0">
                  <a:moveTo>
                    <a:pt x="234" y="0"/>
                  </a:moveTo>
                  <a:lnTo>
                    <a:pt x="0" y="367"/>
                  </a:lnTo>
                  <a:lnTo>
                    <a:pt x="2002" y="1735"/>
                  </a:lnTo>
                  <a:lnTo>
                    <a:pt x="0" y="2535"/>
                  </a:lnTo>
                  <a:lnTo>
                    <a:pt x="167" y="2936"/>
                  </a:lnTo>
                  <a:lnTo>
                    <a:pt x="2535" y="2002"/>
                  </a:lnTo>
                  <a:cubicBezTo>
                    <a:pt x="2602" y="1968"/>
                    <a:pt x="2669" y="1902"/>
                    <a:pt x="2669" y="1835"/>
                  </a:cubicBezTo>
                  <a:cubicBezTo>
                    <a:pt x="2669" y="1735"/>
                    <a:pt x="2636" y="1668"/>
                    <a:pt x="2569" y="1635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7"/>
            <p:cNvSpPr/>
            <p:nvPr/>
          </p:nvSpPr>
          <p:spPr>
            <a:xfrm rot="-210422">
              <a:off x="1381686" y="4653726"/>
              <a:ext cx="85724" cy="50200"/>
            </a:xfrm>
            <a:custGeom>
              <a:avLst/>
              <a:gdLst/>
              <a:ahLst/>
              <a:cxnLst/>
              <a:rect l="l" t="t" r="r" b="b"/>
              <a:pathLst>
                <a:path w="2703" h="1583" extrusionOk="0">
                  <a:moveTo>
                    <a:pt x="2473" y="1"/>
                  </a:moveTo>
                  <a:cubicBezTo>
                    <a:pt x="1193" y="1"/>
                    <a:pt x="32" y="1253"/>
                    <a:pt x="1" y="1315"/>
                  </a:cubicBezTo>
                  <a:lnTo>
                    <a:pt x="301" y="1582"/>
                  </a:lnTo>
                  <a:cubicBezTo>
                    <a:pt x="301" y="1582"/>
                    <a:pt x="1388" y="405"/>
                    <a:pt x="2498" y="405"/>
                  </a:cubicBezTo>
                  <a:cubicBezTo>
                    <a:pt x="2555" y="405"/>
                    <a:pt x="2612" y="408"/>
                    <a:pt x="2669" y="415"/>
                  </a:cubicBezTo>
                  <a:lnTo>
                    <a:pt x="2703" y="15"/>
                  </a:lnTo>
                  <a:cubicBezTo>
                    <a:pt x="2626" y="5"/>
                    <a:pt x="2550" y="1"/>
                    <a:pt x="24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7"/>
            <p:cNvSpPr/>
            <p:nvPr/>
          </p:nvSpPr>
          <p:spPr>
            <a:xfrm rot="-210422">
              <a:off x="1509951" y="4576881"/>
              <a:ext cx="113220" cy="99195"/>
            </a:xfrm>
            <a:custGeom>
              <a:avLst/>
              <a:gdLst/>
              <a:ahLst/>
              <a:cxnLst/>
              <a:rect l="l" t="t" r="r" b="b"/>
              <a:pathLst>
                <a:path w="3570" h="3128" extrusionOk="0">
                  <a:moveTo>
                    <a:pt x="2264" y="1"/>
                  </a:moveTo>
                  <a:cubicBezTo>
                    <a:pt x="2021" y="1"/>
                    <a:pt x="1724" y="214"/>
                    <a:pt x="1334" y="659"/>
                  </a:cubicBezTo>
                  <a:cubicBezTo>
                    <a:pt x="1001" y="1060"/>
                    <a:pt x="701" y="1460"/>
                    <a:pt x="467" y="1927"/>
                  </a:cubicBezTo>
                  <a:lnTo>
                    <a:pt x="434" y="226"/>
                  </a:lnTo>
                  <a:lnTo>
                    <a:pt x="0" y="226"/>
                  </a:lnTo>
                  <a:lnTo>
                    <a:pt x="67" y="2928"/>
                  </a:lnTo>
                  <a:cubicBezTo>
                    <a:pt x="67" y="3028"/>
                    <a:pt x="134" y="3095"/>
                    <a:pt x="234" y="3128"/>
                  </a:cubicBezTo>
                  <a:lnTo>
                    <a:pt x="267" y="3128"/>
                  </a:lnTo>
                  <a:cubicBezTo>
                    <a:pt x="367" y="3128"/>
                    <a:pt x="467" y="3061"/>
                    <a:pt x="467" y="2961"/>
                  </a:cubicBezTo>
                  <a:cubicBezTo>
                    <a:pt x="734" y="2194"/>
                    <a:pt x="1134" y="1527"/>
                    <a:pt x="1668" y="926"/>
                  </a:cubicBezTo>
                  <a:cubicBezTo>
                    <a:pt x="2135" y="426"/>
                    <a:pt x="2268" y="426"/>
                    <a:pt x="2268" y="393"/>
                  </a:cubicBezTo>
                  <a:cubicBezTo>
                    <a:pt x="2268" y="393"/>
                    <a:pt x="2402" y="626"/>
                    <a:pt x="2402" y="1393"/>
                  </a:cubicBezTo>
                  <a:cubicBezTo>
                    <a:pt x="2402" y="2327"/>
                    <a:pt x="2402" y="2828"/>
                    <a:pt x="2735" y="2894"/>
                  </a:cubicBezTo>
                  <a:cubicBezTo>
                    <a:pt x="2763" y="2902"/>
                    <a:pt x="2791" y="2906"/>
                    <a:pt x="2819" y="2906"/>
                  </a:cubicBezTo>
                  <a:cubicBezTo>
                    <a:pt x="3026" y="2906"/>
                    <a:pt x="3246" y="2678"/>
                    <a:pt x="3569" y="2060"/>
                  </a:cubicBezTo>
                  <a:lnTo>
                    <a:pt x="3169" y="1860"/>
                  </a:lnTo>
                  <a:cubicBezTo>
                    <a:pt x="3069" y="2060"/>
                    <a:pt x="2969" y="2227"/>
                    <a:pt x="2835" y="2427"/>
                  </a:cubicBezTo>
                  <a:cubicBezTo>
                    <a:pt x="2802" y="2094"/>
                    <a:pt x="2802" y="1760"/>
                    <a:pt x="2802" y="1427"/>
                  </a:cubicBezTo>
                  <a:cubicBezTo>
                    <a:pt x="2802" y="726"/>
                    <a:pt x="2769" y="192"/>
                    <a:pt x="2402" y="26"/>
                  </a:cubicBezTo>
                  <a:cubicBezTo>
                    <a:pt x="2358" y="9"/>
                    <a:pt x="2312" y="1"/>
                    <a:pt x="2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7"/>
            <p:cNvSpPr/>
            <p:nvPr/>
          </p:nvSpPr>
          <p:spPr>
            <a:xfrm rot="-210422">
              <a:off x="2040082" y="4606169"/>
              <a:ext cx="57149" cy="13795"/>
            </a:xfrm>
            <a:custGeom>
              <a:avLst/>
              <a:gdLst/>
              <a:ahLst/>
              <a:cxnLst/>
              <a:rect l="l" t="t" r="r" b="b"/>
              <a:pathLst>
                <a:path w="1802" h="435" extrusionOk="0">
                  <a:moveTo>
                    <a:pt x="0" y="1"/>
                  </a:moveTo>
                  <a:lnTo>
                    <a:pt x="0" y="434"/>
                  </a:lnTo>
                  <a:lnTo>
                    <a:pt x="1801" y="434"/>
                  </a:lnTo>
                  <a:lnTo>
                    <a:pt x="18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7"/>
            <p:cNvSpPr/>
            <p:nvPr/>
          </p:nvSpPr>
          <p:spPr>
            <a:xfrm rot="-210422">
              <a:off x="2138709" y="4540938"/>
              <a:ext cx="92067" cy="214785"/>
            </a:xfrm>
            <a:custGeom>
              <a:avLst/>
              <a:gdLst/>
              <a:ahLst/>
              <a:cxnLst/>
              <a:rect l="l" t="t" r="r" b="b"/>
              <a:pathLst>
                <a:path w="2903" h="6773" extrusionOk="0">
                  <a:moveTo>
                    <a:pt x="2169" y="435"/>
                  </a:moveTo>
                  <a:cubicBezTo>
                    <a:pt x="2202" y="468"/>
                    <a:pt x="2202" y="501"/>
                    <a:pt x="2236" y="535"/>
                  </a:cubicBezTo>
                  <a:cubicBezTo>
                    <a:pt x="2402" y="968"/>
                    <a:pt x="2469" y="1469"/>
                    <a:pt x="2369" y="1936"/>
                  </a:cubicBezTo>
                  <a:cubicBezTo>
                    <a:pt x="2269" y="2103"/>
                    <a:pt x="2135" y="2236"/>
                    <a:pt x="1935" y="2303"/>
                  </a:cubicBezTo>
                  <a:cubicBezTo>
                    <a:pt x="1869" y="2325"/>
                    <a:pt x="1798" y="2336"/>
                    <a:pt x="1726" y="2336"/>
                  </a:cubicBezTo>
                  <a:cubicBezTo>
                    <a:pt x="1583" y="2336"/>
                    <a:pt x="1435" y="2292"/>
                    <a:pt x="1301" y="2203"/>
                  </a:cubicBezTo>
                  <a:cubicBezTo>
                    <a:pt x="1235" y="2169"/>
                    <a:pt x="968" y="2002"/>
                    <a:pt x="1101" y="1569"/>
                  </a:cubicBezTo>
                  <a:cubicBezTo>
                    <a:pt x="1268" y="1002"/>
                    <a:pt x="1902" y="435"/>
                    <a:pt x="2169" y="435"/>
                  </a:cubicBezTo>
                  <a:close/>
                  <a:moveTo>
                    <a:pt x="2167" y="0"/>
                  </a:moveTo>
                  <a:cubicBezTo>
                    <a:pt x="1604" y="0"/>
                    <a:pt x="864" y="782"/>
                    <a:pt x="668" y="1435"/>
                  </a:cubicBezTo>
                  <a:cubicBezTo>
                    <a:pt x="501" y="1869"/>
                    <a:pt x="668" y="2369"/>
                    <a:pt x="1101" y="2603"/>
                  </a:cubicBezTo>
                  <a:cubicBezTo>
                    <a:pt x="1291" y="2708"/>
                    <a:pt x="1495" y="2774"/>
                    <a:pt x="1703" y="2774"/>
                  </a:cubicBezTo>
                  <a:cubicBezTo>
                    <a:pt x="1824" y="2774"/>
                    <a:pt x="1946" y="2752"/>
                    <a:pt x="2069" y="2703"/>
                  </a:cubicBezTo>
                  <a:cubicBezTo>
                    <a:pt x="2135" y="2703"/>
                    <a:pt x="2202" y="2670"/>
                    <a:pt x="2269" y="2636"/>
                  </a:cubicBezTo>
                  <a:lnTo>
                    <a:pt x="2269" y="2636"/>
                  </a:lnTo>
                  <a:cubicBezTo>
                    <a:pt x="2135" y="3370"/>
                    <a:pt x="1902" y="4104"/>
                    <a:pt x="1602" y="4804"/>
                  </a:cubicBezTo>
                  <a:cubicBezTo>
                    <a:pt x="968" y="6306"/>
                    <a:pt x="668" y="6339"/>
                    <a:pt x="634" y="6339"/>
                  </a:cubicBezTo>
                  <a:cubicBezTo>
                    <a:pt x="634" y="6339"/>
                    <a:pt x="434" y="6105"/>
                    <a:pt x="434" y="5205"/>
                  </a:cubicBezTo>
                  <a:lnTo>
                    <a:pt x="1" y="5205"/>
                  </a:lnTo>
                  <a:cubicBezTo>
                    <a:pt x="1" y="6172"/>
                    <a:pt x="201" y="6672"/>
                    <a:pt x="568" y="6773"/>
                  </a:cubicBezTo>
                  <a:lnTo>
                    <a:pt x="668" y="6773"/>
                  </a:lnTo>
                  <a:cubicBezTo>
                    <a:pt x="935" y="6773"/>
                    <a:pt x="1368" y="6506"/>
                    <a:pt x="2035" y="4971"/>
                  </a:cubicBezTo>
                  <a:cubicBezTo>
                    <a:pt x="2436" y="4037"/>
                    <a:pt x="2669" y="3070"/>
                    <a:pt x="2803" y="2069"/>
                  </a:cubicBezTo>
                  <a:cubicBezTo>
                    <a:pt x="2836" y="2002"/>
                    <a:pt x="2869" y="1936"/>
                    <a:pt x="2903" y="1869"/>
                  </a:cubicBezTo>
                  <a:lnTo>
                    <a:pt x="2836" y="1802"/>
                  </a:lnTo>
                  <a:cubicBezTo>
                    <a:pt x="2903" y="1302"/>
                    <a:pt x="2836" y="768"/>
                    <a:pt x="2636" y="301"/>
                  </a:cubicBezTo>
                  <a:cubicBezTo>
                    <a:pt x="2536" y="134"/>
                    <a:pt x="2369" y="34"/>
                    <a:pt x="2202" y="1"/>
                  </a:cubicBezTo>
                  <a:cubicBezTo>
                    <a:pt x="2191" y="0"/>
                    <a:pt x="2179" y="0"/>
                    <a:pt x="2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7"/>
            <p:cNvSpPr/>
            <p:nvPr/>
          </p:nvSpPr>
          <p:spPr>
            <a:xfrm rot="-210422">
              <a:off x="2328459" y="4506351"/>
              <a:ext cx="112174" cy="111118"/>
            </a:xfrm>
            <a:custGeom>
              <a:avLst/>
              <a:gdLst/>
              <a:ahLst/>
              <a:cxnLst/>
              <a:rect l="l" t="t" r="r" b="b"/>
              <a:pathLst>
                <a:path w="3537" h="3504" extrusionOk="0">
                  <a:moveTo>
                    <a:pt x="3269" y="1"/>
                  </a:moveTo>
                  <a:lnTo>
                    <a:pt x="100" y="2436"/>
                  </a:lnTo>
                  <a:cubicBezTo>
                    <a:pt x="34" y="2502"/>
                    <a:pt x="0" y="2602"/>
                    <a:pt x="34" y="2702"/>
                  </a:cubicBezTo>
                  <a:cubicBezTo>
                    <a:pt x="67" y="2769"/>
                    <a:pt x="167" y="2836"/>
                    <a:pt x="267" y="2836"/>
                  </a:cubicBezTo>
                  <a:cubicBezTo>
                    <a:pt x="267" y="2836"/>
                    <a:pt x="329" y="2832"/>
                    <a:pt x="430" y="2832"/>
                  </a:cubicBezTo>
                  <a:cubicBezTo>
                    <a:pt x="819" y="2832"/>
                    <a:pt x="1798" y="2895"/>
                    <a:pt x="2169" y="3503"/>
                  </a:cubicBezTo>
                  <a:lnTo>
                    <a:pt x="2535" y="3270"/>
                  </a:lnTo>
                  <a:cubicBezTo>
                    <a:pt x="2135" y="2769"/>
                    <a:pt x="1501" y="2469"/>
                    <a:pt x="868" y="2436"/>
                  </a:cubicBezTo>
                  <a:lnTo>
                    <a:pt x="3536" y="367"/>
                  </a:lnTo>
                  <a:lnTo>
                    <a:pt x="32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7"/>
            <p:cNvSpPr/>
            <p:nvPr/>
          </p:nvSpPr>
          <p:spPr>
            <a:xfrm rot="-210422">
              <a:off x="2435181" y="4487486"/>
              <a:ext cx="95238" cy="138771"/>
            </a:xfrm>
            <a:custGeom>
              <a:avLst/>
              <a:gdLst/>
              <a:ahLst/>
              <a:cxnLst/>
              <a:rect l="l" t="t" r="r" b="b"/>
              <a:pathLst>
                <a:path w="3003" h="4376" extrusionOk="0">
                  <a:moveTo>
                    <a:pt x="1677" y="0"/>
                  </a:moveTo>
                  <a:cubicBezTo>
                    <a:pt x="1409" y="0"/>
                    <a:pt x="1151" y="132"/>
                    <a:pt x="1001" y="372"/>
                  </a:cubicBezTo>
                  <a:cubicBezTo>
                    <a:pt x="634" y="706"/>
                    <a:pt x="567" y="1206"/>
                    <a:pt x="801" y="1640"/>
                  </a:cubicBezTo>
                  <a:cubicBezTo>
                    <a:pt x="868" y="1773"/>
                    <a:pt x="934" y="1873"/>
                    <a:pt x="1068" y="1940"/>
                  </a:cubicBezTo>
                  <a:cubicBezTo>
                    <a:pt x="501" y="2140"/>
                    <a:pt x="134" y="2640"/>
                    <a:pt x="67" y="3241"/>
                  </a:cubicBezTo>
                  <a:cubicBezTo>
                    <a:pt x="0" y="3608"/>
                    <a:pt x="167" y="3975"/>
                    <a:pt x="501" y="4175"/>
                  </a:cubicBezTo>
                  <a:cubicBezTo>
                    <a:pt x="768" y="4308"/>
                    <a:pt x="1068" y="4375"/>
                    <a:pt x="1335" y="4375"/>
                  </a:cubicBezTo>
                  <a:cubicBezTo>
                    <a:pt x="1935" y="4342"/>
                    <a:pt x="2502" y="4208"/>
                    <a:pt x="3003" y="3908"/>
                  </a:cubicBezTo>
                  <a:lnTo>
                    <a:pt x="2769" y="3541"/>
                  </a:lnTo>
                  <a:cubicBezTo>
                    <a:pt x="2408" y="3767"/>
                    <a:pt x="1817" y="3932"/>
                    <a:pt x="1328" y="3932"/>
                  </a:cubicBezTo>
                  <a:cubicBezTo>
                    <a:pt x="1095" y="3932"/>
                    <a:pt x="885" y="3894"/>
                    <a:pt x="734" y="3808"/>
                  </a:cubicBezTo>
                  <a:cubicBezTo>
                    <a:pt x="567" y="3675"/>
                    <a:pt x="467" y="3474"/>
                    <a:pt x="501" y="3274"/>
                  </a:cubicBezTo>
                  <a:cubicBezTo>
                    <a:pt x="567" y="2474"/>
                    <a:pt x="1401" y="2240"/>
                    <a:pt x="1802" y="2140"/>
                  </a:cubicBezTo>
                  <a:cubicBezTo>
                    <a:pt x="1902" y="2140"/>
                    <a:pt x="2002" y="2140"/>
                    <a:pt x="2102" y="2107"/>
                  </a:cubicBezTo>
                  <a:cubicBezTo>
                    <a:pt x="2202" y="2073"/>
                    <a:pt x="2269" y="1973"/>
                    <a:pt x="2269" y="1873"/>
                  </a:cubicBezTo>
                  <a:cubicBezTo>
                    <a:pt x="2235" y="1773"/>
                    <a:pt x="2135" y="1673"/>
                    <a:pt x="2035" y="1673"/>
                  </a:cubicBezTo>
                  <a:cubicBezTo>
                    <a:pt x="1968" y="1673"/>
                    <a:pt x="1868" y="1673"/>
                    <a:pt x="1768" y="1706"/>
                  </a:cubicBezTo>
                  <a:cubicBezTo>
                    <a:pt x="1744" y="1710"/>
                    <a:pt x="1720" y="1712"/>
                    <a:pt x="1696" y="1712"/>
                  </a:cubicBezTo>
                  <a:cubicBezTo>
                    <a:pt x="1488" y="1712"/>
                    <a:pt x="1288" y="1586"/>
                    <a:pt x="1168" y="1406"/>
                  </a:cubicBezTo>
                  <a:cubicBezTo>
                    <a:pt x="1034" y="1139"/>
                    <a:pt x="1101" y="839"/>
                    <a:pt x="1335" y="639"/>
                  </a:cubicBezTo>
                  <a:cubicBezTo>
                    <a:pt x="1435" y="506"/>
                    <a:pt x="1568" y="439"/>
                    <a:pt x="1735" y="439"/>
                  </a:cubicBezTo>
                  <a:cubicBezTo>
                    <a:pt x="2035" y="439"/>
                    <a:pt x="2335" y="806"/>
                    <a:pt x="2435" y="939"/>
                  </a:cubicBezTo>
                  <a:lnTo>
                    <a:pt x="2802" y="706"/>
                  </a:lnTo>
                  <a:cubicBezTo>
                    <a:pt x="2569" y="339"/>
                    <a:pt x="2202" y="72"/>
                    <a:pt x="1768" y="5"/>
                  </a:cubicBezTo>
                  <a:cubicBezTo>
                    <a:pt x="1738" y="2"/>
                    <a:pt x="1708" y="0"/>
                    <a:pt x="1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Google Shape;1297;p59">
                <a:extLst>
                  <a:ext uri="{FF2B5EF4-FFF2-40B4-BE49-F238E27FC236}">
                    <a16:creationId xmlns:a16="http://schemas.microsoft.com/office/drawing/2014/main" id="{9FC3FA66-DBFA-4FE9-BFB9-416E82AB108E}"/>
                  </a:ext>
                </a:extLst>
              </p:cNvPr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814393" y="1092580"/>
                <a:ext cx="5307906" cy="5670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buClr>
                    <a:schemeClr val="dk1"/>
                  </a:buClr>
                  <a:buSzPts val="1100"/>
                </a:pPr>
                <a:r>
                  <a:rPr lang="en-US" dirty="0"/>
                  <a:t>From the hash input, use a cryptographic hash function to derive a random-looking odd prime number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dirty="0"/>
              </a:p>
            </p:txBody>
          </p:sp>
        </mc:Choice>
        <mc:Fallback>
          <p:sp>
            <p:nvSpPr>
              <p:cNvPr id="94" name="Google Shape;1297;p59">
                <a:extLst>
                  <a:ext uri="{FF2B5EF4-FFF2-40B4-BE49-F238E27FC236}">
                    <a16:creationId xmlns:a16="http://schemas.microsoft.com/office/drawing/2014/main" id="{9FC3FA66-DBFA-4FE9-BFB9-416E82AB108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814393" y="1092580"/>
                <a:ext cx="5307906" cy="567000"/>
              </a:xfrm>
              <a:prstGeom prst="rect">
                <a:avLst/>
              </a:prstGeom>
              <a:blipFill>
                <a:blip r:embed="rId3"/>
                <a:stretch>
                  <a:fillRect l="-460" b="-1075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Google Shape;439;p47">
            <a:extLst>
              <a:ext uri="{FF2B5EF4-FFF2-40B4-BE49-F238E27FC236}">
                <a16:creationId xmlns:a16="http://schemas.microsoft.com/office/drawing/2014/main" id="{3E58EF05-AB4B-4E16-90E2-428E67B43B60}"/>
              </a:ext>
            </a:extLst>
          </p:cNvPr>
          <p:cNvSpPr/>
          <p:nvPr/>
        </p:nvSpPr>
        <p:spPr>
          <a:xfrm>
            <a:off x="747842" y="1879108"/>
            <a:ext cx="1029109" cy="766048"/>
          </a:xfrm>
          <a:custGeom>
            <a:avLst/>
            <a:gdLst/>
            <a:ahLst/>
            <a:cxnLst/>
            <a:rect l="l" t="t" r="r" b="b"/>
            <a:pathLst>
              <a:path w="36490" h="27160" extrusionOk="0">
                <a:moveTo>
                  <a:pt x="19783" y="1"/>
                </a:moveTo>
                <a:cubicBezTo>
                  <a:pt x="16202" y="1"/>
                  <a:pt x="12697" y="1162"/>
                  <a:pt x="9808" y="3348"/>
                </a:cubicBezTo>
                <a:cubicBezTo>
                  <a:pt x="4102" y="7739"/>
                  <a:pt x="0" y="18104"/>
                  <a:pt x="5907" y="23966"/>
                </a:cubicBezTo>
                <a:cubicBezTo>
                  <a:pt x="8172" y="26197"/>
                  <a:pt x="11387" y="27159"/>
                  <a:pt x="14598" y="27159"/>
                </a:cubicBezTo>
                <a:cubicBezTo>
                  <a:pt x="15559" y="27159"/>
                  <a:pt x="16519" y="27073"/>
                  <a:pt x="17454" y="26909"/>
                </a:cubicBezTo>
                <a:cubicBezTo>
                  <a:pt x="25679" y="25482"/>
                  <a:pt x="36489" y="19642"/>
                  <a:pt x="33592" y="9701"/>
                </a:cubicBezTo>
                <a:cubicBezTo>
                  <a:pt x="31853" y="3749"/>
                  <a:pt x="26793" y="562"/>
                  <a:pt x="21310" y="71"/>
                </a:cubicBezTo>
                <a:cubicBezTo>
                  <a:pt x="20800" y="24"/>
                  <a:pt x="20291" y="1"/>
                  <a:pt x="19783" y="1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52;p47">
            <a:extLst>
              <a:ext uri="{FF2B5EF4-FFF2-40B4-BE49-F238E27FC236}">
                <a16:creationId xmlns:a16="http://schemas.microsoft.com/office/drawing/2014/main" id="{23AAEA40-E713-4836-BEB0-9172ABD1DF06}"/>
              </a:ext>
            </a:extLst>
          </p:cNvPr>
          <p:cNvSpPr txBox="1"/>
          <p:nvPr/>
        </p:nvSpPr>
        <p:spPr>
          <a:xfrm>
            <a:off x="925136" y="1931106"/>
            <a:ext cx="68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3"/>
                </a:solidFill>
                <a:latin typeface="Gruppo"/>
                <a:ea typeface="Gruppo"/>
                <a:cs typeface="Gruppo"/>
                <a:sym typeface="Gruppo"/>
              </a:rPr>
              <a:t>02</a:t>
            </a:r>
            <a:endParaRPr sz="3600" b="1" dirty="0">
              <a:solidFill>
                <a:schemeClr val="accent3"/>
              </a:solidFill>
              <a:latin typeface="Gruppo"/>
              <a:ea typeface="Gruppo"/>
              <a:cs typeface="Gruppo"/>
              <a:sym typeface="Grupp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Google Shape;1297;p59">
                <a:extLst>
                  <a:ext uri="{FF2B5EF4-FFF2-40B4-BE49-F238E27FC236}">
                    <a16:creationId xmlns:a16="http://schemas.microsoft.com/office/drawing/2014/main" id="{A2FB955C-6E95-4E27-8DCF-A5D18411A8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4393" y="1978632"/>
                <a:ext cx="4570668" cy="56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800"/>
                  <a:buFont typeface="Lato"/>
                  <a:buNone/>
                  <a:defRPr sz="1500" b="0" i="0" u="none" strike="noStrike" cap="none">
                    <a:solidFill>
                      <a:schemeClr val="accent3"/>
                    </a:solidFill>
                    <a:latin typeface="Lato"/>
                    <a:ea typeface="Lato"/>
                    <a:cs typeface="Lato"/>
                    <a:sym typeface="La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accent3"/>
                    </a:solidFill>
                    <a:latin typeface="Lato"/>
                    <a:ea typeface="Lato"/>
                    <a:cs typeface="Lato"/>
                    <a:sym typeface="La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accent3"/>
                    </a:solidFill>
                    <a:latin typeface="Lato"/>
                    <a:ea typeface="Lato"/>
                    <a:cs typeface="Lato"/>
                    <a:sym typeface="La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accent3"/>
                    </a:solidFill>
                    <a:latin typeface="Lato"/>
                    <a:ea typeface="Lato"/>
                    <a:cs typeface="Lato"/>
                    <a:sym typeface="La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accent3"/>
                    </a:solidFill>
                    <a:latin typeface="Lato"/>
                    <a:ea typeface="Lato"/>
                    <a:cs typeface="Lato"/>
                    <a:sym typeface="La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accent3"/>
                    </a:solidFill>
                    <a:latin typeface="Lato"/>
                    <a:ea typeface="Lato"/>
                    <a:cs typeface="Lato"/>
                    <a:sym typeface="La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accent3"/>
                    </a:solidFill>
                    <a:latin typeface="Lato"/>
                    <a:ea typeface="Lato"/>
                    <a:cs typeface="Lato"/>
                    <a:sym typeface="La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accent3"/>
                    </a:solidFill>
                    <a:latin typeface="Lato"/>
                    <a:ea typeface="Lato"/>
                    <a:cs typeface="Lato"/>
                    <a:sym typeface="La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accent3"/>
                    </a:solidFill>
                    <a:latin typeface="Lato"/>
                    <a:ea typeface="Lato"/>
                    <a:cs typeface="Lato"/>
                    <a:sym typeface="Lato"/>
                  </a:defRPr>
                </a:lvl9pPr>
              </a:lstStyle>
              <a:p>
                <a:pPr marL="0" indent="0">
                  <a:buClr>
                    <a:schemeClr val="dk1"/>
                  </a:buClr>
                  <a:buSzPts val="1100"/>
                </a:pP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a (nonzero) quadratic residue modulo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97" name="Google Shape;1297;p59">
                <a:extLst>
                  <a:ext uri="{FF2B5EF4-FFF2-40B4-BE49-F238E27FC236}">
                    <a16:creationId xmlns:a16="http://schemas.microsoft.com/office/drawing/2014/main" id="{A2FB955C-6E95-4E27-8DCF-A5D18411A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393" y="1978632"/>
                <a:ext cx="4570668" cy="567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Google Shape;439;p47">
            <a:extLst>
              <a:ext uri="{FF2B5EF4-FFF2-40B4-BE49-F238E27FC236}">
                <a16:creationId xmlns:a16="http://schemas.microsoft.com/office/drawing/2014/main" id="{578FFBA6-591A-48C2-B359-26136D2C51C2}"/>
              </a:ext>
            </a:extLst>
          </p:cNvPr>
          <p:cNvSpPr/>
          <p:nvPr/>
        </p:nvSpPr>
        <p:spPr>
          <a:xfrm>
            <a:off x="747842" y="2760706"/>
            <a:ext cx="1029109" cy="766048"/>
          </a:xfrm>
          <a:custGeom>
            <a:avLst/>
            <a:gdLst/>
            <a:ahLst/>
            <a:cxnLst/>
            <a:rect l="l" t="t" r="r" b="b"/>
            <a:pathLst>
              <a:path w="36490" h="27160" extrusionOk="0">
                <a:moveTo>
                  <a:pt x="19783" y="1"/>
                </a:moveTo>
                <a:cubicBezTo>
                  <a:pt x="16202" y="1"/>
                  <a:pt x="12697" y="1162"/>
                  <a:pt x="9808" y="3348"/>
                </a:cubicBezTo>
                <a:cubicBezTo>
                  <a:pt x="4102" y="7739"/>
                  <a:pt x="0" y="18104"/>
                  <a:pt x="5907" y="23966"/>
                </a:cubicBezTo>
                <a:cubicBezTo>
                  <a:pt x="8172" y="26197"/>
                  <a:pt x="11387" y="27159"/>
                  <a:pt x="14598" y="27159"/>
                </a:cubicBezTo>
                <a:cubicBezTo>
                  <a:pt x="15559" y="27159"/>
                  <a:pt x="16519" y="27073"/>
                  <a:pt x="17454" y="26909"/>
                </a:cubicBezTo>
                <a:cubicBezTo>
                  <a:pt x="25679" y="25482"/>
                  <a:pt x="36489" y="19642"/>
                  <a:pt x="33592" y="9701"/>
                </a:cubicBezTo>
                <a:cubicBezTo>
                  <a:pt x="31853" y="3749"/>
                  <a:pt x="26793" y="562"/>
                  <a:pt x="21310" y="71"/>
                </a:cubicBezTo>
                <a:cubicBezTo>
                  <a:pt x="20800" y="24"/>
                  <a:pt x="20291" y="1"/>
                  <a:pt x="19783" y="1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452;p47">
            <a:extLst>
              <a:ext uri="{FF2B5EF4-FFF2-40B4-BE49-F238E27FC236}">
                <a16:creationId xmlns:a16="http://schemas.microsoft.com/office/drawing/2014/main" id="{541B3534-63CD-4A7D-BA3A-CD23328256CF}"/>
              </a:ext>
            </a:extLst>
          </p:cNvPr>
          <p:cNvSpPr txBox="1"/>
          <p:nvPr/>
        </p:nvSpPr>
        <p:spPr>
          <a:xfrm>
            <a:off x="925136" y="2812704"/>
            <a:ext cx="68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3"/>
                </a:solidFill>
                <a:latin typeface="Gruppo"/>
                <a:ea typeface="Gruppo"/>
                <a:cs typeface="Gruppo"/>
                <a:sym typeface="Gruppo"/>
              </a:rPr>
              <a:t>03</a:t>
            </a:r>
            <a:endParaRPr sz="3600" b="1" dirty="0">
              <a:solidFill>
                <a:schemeClr val="accent3"/>
              </a:solidFill>
              <a:latin typeface="Gruppo"/>
              <a:ea typeface="Gruppo"/>
              <a:cs typeface="Gruppo"/>
              <a:sym typeface="Grupp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Google Shape;1297;p59">
                <a:extLst>
                  <a:ext uri="{FF2B5EF4-FFF2-40B4-BE49-F238E27FC236}">
                    <a16:creationId xmlns:a16="http://schemas.microsoft.com/office/drawing/2014/main" id="{8C42FC1A-CAEB-4FC2-BC63-06760DAF48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4393" y="2860230"/>
                <a:ext cx="4979170" cy="56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800"/>
                  <a:buFont typeface="Lato"/>
                  <a:buNone/>
                  <a:defRPr sz="1500" b="0" i="0" u="none" strike="noStrike" cap="none">
                    <a:solidFill>
                      <a:schemeClr val="accent3"/>
                    </a:solidFill>
                    <a:latin typeface="Lato"/>
                    <a:ea typeface="Lato"/>
                    <a:cs typeface="Lato"/>
                    <a:sym typeface="La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accent3"/>
                    </a:solidFill>
                    <a:latin typeface="Lato"/>
                    <a:ea typeface="Lato"/>
                    <a:cs typeface="Lato"/>
                    <a:sym typeface="La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accent3"/>
                    </a:solidFill>
                    <a:latin typeface="Lato"/>
                    <a:ea typeface="Lato"/>
                    <a:cs typeface="Lato"/>
                    <a:sym typeface="La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accent3"/>
                    </a:solidFill>
                    <a:latin typeface="Lato"/>
                    <a:ea typeface="Lato"/>
                    <a:cs typeface="Lato"/>
                    <a:sym typeface="La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accent3"/>
                    </a:solidFill>
                    <a:latin typeface="Lato"/>
                    <a:ea typeface="Lato"/>
                    <a:cs typeface="Lato"/>
                    <a:sym typeface="La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accent3"/>
                    </a:solidFill>
                    <a:latin typeface="Lato"/>
                    <a:ea typeface="Lato"/>
                    <a:cs typeface="Lato"/>
                    <a:sym typeface="La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accent3"/>
                    </a:solidFill>
                    <a:latin typeface="Lato"/>
                    <a:ea typeface="Lato"/>
                    <a:cs typeface="Lato"/>
                    <a:sym typeface="La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accent3"/>
                    </a:solidFill>
                    <a:latin typeface="Lato"/>
                    <a:ea typeface="Lato"/>
                    <a:cs typeface="Lato"/>
                    <a:sym typeface="La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accent3"/>
                    </a:solidFill>
                    <a:latin typeface="Lato"/>
                    <a:ea typeface="Lato"/>
                    <a:cs typeface="Lato"/>
                    <a:sym typeface="Lato"/>
                  </a:defRPr>
                </a:lvl9pPr>
              </a:lstStyle>
              <a:p>
                <a:pPr marL="0" indent="0">
                  <a:buClr>
                    <a:schemeClr val="dk1"/>
                  </a:buClr>
                  <a:buSzPts val="1100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be the smallest odd integer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C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s-C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s-C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C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s-C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C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let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CL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CL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CL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00" name="Google Shape;1297;p59">
                <a:extLst>
                  <a:ext uri="{FF2B5EF4-FFF2-40B4-BE49-F238E27FC236}">
                    <a16:creationId xmlns:a16="http://schemas.microsoft.com/office/drawing/2014/main" id="{8C42FC1A-CAEB-4FC2-BC63-06760DAF4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393" y="2860230"/>
                <a:ext cx="4979170" cy="567000"/>
              </a:xfrm>
              <a:prstGeom prst="rect">
                <a:avLst/>
              </a:prstGeom>
              <a:blipFill>
                <a:blip r:embed="rId5"/>
                <a:stretch>
                  <a:fillRect l="-490" t="-10753" b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Google Shape;439;p47">
            <a:extLst>
              <a:ext uri="{FF2B5EF4-FFF2-40B4-BE49-F238E27FC236}">
                <a16:creationId xmlns:a16="http://schemas.microsoft.com/office/drawing/2014/main" id="{261BF8A5-E8AA-4DF9-8BA2-5D74B3243C93}"/>
              </a:ext>
            </a:extLst>
          </p:cNvPr>
          <p:cNvSpPr/>
          <p:nvPr/>
        </p:nvSpPr>
        <p:spPr>
          <a:xfrm>
            <a:off x="757964" y="3636375"/>
            <a:ext cx="1029109" cy="766048"/>
          </a:xfrm>
          <a:custGeom>
            <a:avLst/>
            <a:gdLst/>
            <a:ahLst/>
            <a:cxnLst/>
            <a:rect l="l" t="t" r="r" b="b"/>
            <a:pathLst>
              <a:path w="36490" h="27160" extrusionOk="0">
                <a:moveTo>
                  <a:pt x="19783" y="1"/>
                </a:moveTo>
                <a:cubicBezTo>
                  <a:pt x="16202" y="1"/>
                  <a:pt x="12697" y="1162"/>
                  <a:pt x="9808" y="3348"/>
                </a:cubicBezTo>
                <a:cubicBezTo>
                  <a:pt x="4102" y="7739"/>
                  <a:pt x="0" y="18104"/>
                  <a:pt x="5907" y="23966"/>
                </a:cubicBezTo>
                <a:cubicBezTo>
                  <a:pt x="8172" y="26197"/>
                  <a:pt x="11387" y="27159"/>
                  <a:pt x="14598" y="27159"/>
                </a:cubicBezTo>
                <a:cubicBezTo>
                  <a:pt x="15559" y="27159"/>
                  <a:pt x="16519" y="27073"/>
                  <a:pt x="17454" y="26909"/>
                </a:cubicBezTo>
                <a:cubicBezTo>
                  <a:pt x="25679" y="25482"/>
                  <a:pt x="36489" y="19642"/>
                  <a:pt x="33592" y="9701"/>
                </a:cubicBezTo>
                <a:cubicBezTo>
                  <a:pt x="31853" y="3749"/>
                  <a:pt x="26793" y="562"/>
                  <a:pt x="21310" y="71"/>
                </a:cubicBezTo>
                <a:cubicBezTo>
                  <a:pt x="20800" y="24"/>
                  <a:pt x="20291" y="1"/>
                  <a:pt x="19783" y="1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452;p47">
            <a:extLst>
              <a:ext uri="{FF2B5EF4-FFF2-40B4-BE49-F238E27FC236}">
                <a16:creationId xmlns:a16="http://schemas.microsoft.com/office/drawing/2014/main" id="{A664E81D-B1A6-466F-8068-6606A503374A}"/>
              </a:ext>
            </a:extLst>
          </p:cNvPr>
          <p:cNvSpPr txBox="1"/>
          <p:nvPr/>
        </p:nvSpPr>
        <p:spPr>
          <a:xfrm>
            <a:off x="935258" y="3688373"/>
            <a:ext cx="68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3"/>
                </a:solidFill>
                <a:latin typeface="Gruppo"/>
                <a:ea typeface="Gruppo"/>
                <a:cs typeface="Gruppo"/>
                <a:sym typeface="Gruppo"/>
              </a:rPr>
              <a:t>04</a:t>
            </a:r>
            <a:endParaRPr sz="3600" b="1" dirty="0">
              <a:solidFill>
                <a:schemeClr val="accent3"/>
              </a:solidFill>
              <a:latin typeface="Gruppo"/>
              <a:ea typeface="Gruppo"/>
              <a:cs typeface="Gruppo"/>
              <a:sym typeface="Grupp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Google Shape;1297;p59">
                <a:extLst>
                  <a:ext uri="{FF2B5EF4-FFF2-40B4-BE49-F238E27FC236}">
                    <a16:creationId xmlns:a16="http://schemas.microsoft.com/office/drawing/2014/main" id="{3B7CDA8D-DDCD-48C9-9FF2-339D67E87A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4515" y="3735899"/>
                <a:ext cx="4979170" cy="56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800"/>
                  <a:buFont typeface="Lato"/>
                  <a:buNone/>
                  <a:defRPr sz="1500" b="0" i="0" u="none" strike="noStrike" cap="none">
                    <a:solidFill>
                      <a:schemeClr val="accent3"/>
                    </a:solidFill>
                    <a:latin typeface="Lato"/>
                    <a:ea typeface="Lato"/>
                    <a:cs typeface="Lato"/>
                    <a:sym typeface="La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accent3"/>
                    </a:solidFill>
                    <a:latin typeface="Lato"/>
                    <a:ea typeface="Lato"/>
                    <a:cs typeface="Lato"/>
                    <a:sym typeface="La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accent3"/>
                    </a:solidFill>
                    <a:latin typeface="Lato"/>
                    <a:ea typeface="Lato"/>
                    <a:cs typeface="Lato"/>
                    <a:sym typeface="La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accent3"/>
                    </a:solidFill>
                    <a:latin typeface="Lato"/>
                    <a:ea typeface="Lato"/>
                    <a:cs typeface="Lato"/>
                    <a:sym typeface="La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accent3"/>
                    </a:solidFill>
                    <a:latin typeface="Lato"/>
                    <a:ea typeface="Lato"/>
                    <a:cs typeface="Lato"/>
                    <a:sym typeface="La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accent3"/>
                    </a:solidFill>
                    <a:latin typeface="Lato"/>
                    <a:ea typeface="Lato"/>
                    <a:cs typeface="Lato"/>
                    <a:sym typeface="La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accent3"/>
                    </a:solidFill>
                    <a:latin typeface="Lato"/>
                    <a:ea typeface="Lato"/>
                    <a:cs typeface="Lato"/>
                    <a:sym typeface="La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accent3"/>
                    </a:solidFill>
                    <a:latin typeface="Lato"/>
                    <a:ea typeface="Lato"/>
                    <a:cs typeface="Lato"/>
                    <a:sym typeface="La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accent3"/>
                    </a:solidFill>
                    <a:latin typeface="Lato"/>
                    <a:ea typeface="Lato"/>
                    <a:cs typeface="Lato"/>
                    <a:sym typeface="Lato"/>
                  </a:defRPr>
                </a:lvl9pPr>
              </a:lstStyle>
              <a:p>
                <a:pPr marL="0" indent="0">
                  <a:buClr>
                    <a:schemeClr val="dk1"/>
                  </a:buClr>
                  <a:buSzPts val="1100"/>
                </a:pPr>
                <a:r>
                  <a:rPr lang="en-US" sz="1400" dirty="0"/>
                  <a:t>Return at random the class of one of the two binary quadratic forms </a:t>
                </a:r>
                <a14:m>
                  <m:oMath xmlns:m="http://schemas.openxmlformats.org/officeDocument/2006/math">
                    <m:r>
                      <a:rPr lang="es-CL" sz="1400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s-CL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CL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CL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s-CL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𝑏𝑥𝑦</m:t>
                    </m:r>
                    <m:r>
                      <a:rPr lang="es-CL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CL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s-CL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s-CL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03" name="Google Shape;1297;p59">
                <a:extLst>
                  <a:ext uri="{FF2B5EF4-FFF2-40B4-BE49-F238E27FC236}">
                    <a16:creationId xmlns:a16="http://schemas.microsoft.com/office/drawing/2014/main" id="{3B7CDA8D-DDCD-48C9-9FF2-339D67E87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515" y="3735899"/>
                <a:ext cx="4979170" cy="567000"/>
              </a:xfrm>
              <a:prstGeom prst="rect">
                <a:avLst/>
              </a:prstGeom>
              <a:blipFill>
                <a:blip r:embed="rId6"/>
                <a:stretch>
                  <a:fillRect l="-367" b="-64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968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1"/>
          <p:cNvSpPr/>
          <p:nvPr/>
        </p:nvSpPr>
        <p:spPr>
          <a:xfrm rot="-4519154">
            <a:off x="566658" y="926325"/>
            <a:ext cx="1971299" cy="2129081"/>
          </a:xfrm>
          <a:custGeom>
            <a:avLst/>
            <a:gdLst/>
            <a:ahLst/>
            <a:cxnLst/>
            <a:rect l="l" t="t" r="r" b="b"/>
            <a:pathLst>
              <a:path w="41417" h="44732" extrusionOk="0">
                <a:moveTo>
                  <a:pt x="10248" y="0"/>
                </a:moveTo>
                <a:cubicBezTo>
                  <a:pt x="8739" y="0"/>
                  <a:pt x="7293" y="171"/>
                  <a:pt x="5975" y="576"/>
                </a:cubicBezTo>
                <a:cubicBezTo>
                  <a:pt x="2966" y="1490"/>
                  <a:pt x="714" y="3719"/>
                  <a:pt x="380" y="8043"/>
                </a:cubicBezTo>
                <a:cubicBezTo>
                  <a:pt x="1" y="12613"/>
                  <a:pt x="1829" y="17450"/>
                  <a:pt x="2988" y="21819"/>
                </a:cubicBezTo>
                <a:cubicBezTo>
                  <a:pt x="4637" y="28038"/>
                  <a:pt x="1160" y="35995"/>
                  <a:pt x="5328" y="41479"/>
                </a:cubicBezTo>
                <a:cubicBezTo>
                  <a:pt x="7109" y="43825"/>
                  <a:pt x="9942" y="44731"/>
                  <a:pt x="13109" y="44731"/>
                </a:cubicBezTo>
                <a:cubicBezTo>
                  <a:pt x="19299" y="44731"/>
                  <a:pt x="26768" y="41270"/>
                  <a:pt x="30160" y="38336"/>
                </a:cubicBezTo>
                <a:cubicBezTo>
                  <a:pt x="37248" y="32206"/>
                  <a:pt x="41416" y="20816"/>
                  <a:pt x="36222" y="12412"/>
                </a:cubicBezTo>
                <a:cubicBezTo>
                  <a:pt x="33458" y="7954"/>
                  <a:pt x="28867" y="4878"/>
                  <a:pt x="23963" y="3050"/>
                </a:cubicBezTo>
                <a:cubicBezTo>
                  <a:pt x="20111" y="1620"/>
                  <a:pt x="14888" y="0"/>
                  <a:pt x="10248" y="0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51"/>
          <p:cNvSpPr txBox="1">
            <a:spLocks noGrp="1"/>
          </p:cNvSpPr>
          <p:nvPr>
            <p:ph type="title"/>
          </p:nvPr>
        </p:nvSpPr>
        <p:spPr>
          <a:xfrm>
            <a:off x="635525" y="2856625"/>
            <a:ext cx="3977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Algorithms</a:t>
            </a:r>
            <a:endParaRPr sz="4400" dirty="0"/>
          </a:p>
        </p:txBody>
      </p:sp>
      <p:sp>
        <p:nvSpPr>
          <p:cNvPr id="701" name="Google Shape;701;p51"/>
          <p:cNvSpPr txBox="1">
            <a:spLocks noGrp="1"/>
          </p:cNvSpPr>
          <p:nvPr>
            <p:ph type="title" idx="2"/>
          </p:nvPr>
        </p:nvSpPr>
        <p:spPr>
          <a:xfrm>
            <a:off x="651250" y="733400"/>
            <a:ext cx="2350800" cy="20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grpSp>
        <p:nvGrpSpPr>
          <p:cNvPr id="756" name="Google Shape;756;p51"/>
          <p:cNvGrpSpPr/>
          <p:nvPr/>
        </p:nvGrpSpPr>
        <p:grpSpPr>
          <a:xfrm rot="124144">
            <a:off x="2436507" y="528049"/>
            <a:ext cx="5726996" cy="897752"/>
            <a:chOff x="5015525" y="761725"/>
            <a:chExt cx="3968700" cy="622125"/>
          </a:xfrm>
        </p:grpSpPr>
        <p:sp>
          <p:nvSpPr>
            <p:cNvPr id="757" name="Google Shape;757;p51"/>
            <p:cNvSpPr/>
            <p:nvPr/>
          </p:nvSpPr>
          <p:spPr>
            <a:xfrm>
              <a:off x="5015525" y="850100"/>
              <a:ext cx="88000" cy="260225"/>
            </a:xfrm>
            <a:custGeom>
              <a:avLst/>
              <a:gdLst/>
              <a:ahLst/>
              <a:cxnLst/>
              <a:rect l="l" t="t" r="r" b="b"/>
              <a:pathLst>
                <a:path w="3520" h="10409" extrusionOk="0">
                  <a:moveTo>
                    <a:pt x="3202" y="1"/>
                  </a:moveTo>
                  <a:cubicBezTo>
                    <a:pt x="2977" y="1"/>
                    <a:pt x="2328" y="26"/>
                    <a:pt x="2036" y="435"/>
                  </a:cubicBezTo>
                  <a:cubicBezTo>
                    <a:pt x="1869" y="668"/>
                    <a:pt x="1869" y="1002"/>
                    <a:pt x="2002" y="1269"/>
                  </a:cubicBezTo>
                  <a:cubicBezTo>
                    <a:pt x="2169" y="1669"/>
                    <a:pt x="2703" y="3170"/>
                    <a:pt x="2002" y="3604"/>
                  </a:cubicBezTo>
                  <a:lnTo>
                    <a:pt x="168" y="4738"/>
                  </a:lnTo>
                  <a:cubicBezTo>
                    <a:pt x="1" y="4838"/>
                    <a:pt x="34" y="5071"/>
                    <a:pt x="201" y="5138"/>
                  </a:cubicBezTo>
                  <a:cubicBezTo>
                    <a:pt x="968" y="5472"/>
                    <a:pt x="1535" y="6172"/>
                    <a:pt x="1736" y="7006"/>
                  </a:cubicBezTo>
                  <a:cubicBezTo>
                    <a:pt x="1969" y="8307"/>
                    <a:pt x="1068" y="9975"/>
                    <a:pt x="1068" y="9975"/>
                  </a:cubicBezTo>
                  <a:cubicBezTo>
                    <a:pt x="1035" y="10042"/>
                    <a:pt x="1035" y="10142"/>
                    <a:pt x="1068" y="10208"/>
                  </a:cubicBezTo>
                  <a:cubicBezTo>
                    <a:pt x="1102" y="10275"/>
                    <a:pt x="1168" y="10309"/>
                    <a:pt x="1235" y="10309"/>
                  </a:cubicBezTo>
                  <a:lnTo>
                    <a:pt x="3003" y="10409"/>
                  </a:lnTo>
                  <a:cubicBezTo>
                    <a:pt x="3103" y="10409"/>
                    <a:pt x="3203" y="10309"/>
                    <a:pt x="3203" y="10208"/>
                  </a:cubicBezTo>
                  <a:cubicBezTo>
                    <a:pt x="3203" y="10075"/>
                    <a:pt x="3137" y="9975"/>
                    <a:pt x="3003" y="9975"/>
                  </a:cubicBezTo>
                  <a:lnTo>
                    <a:pt x="1602" y="9908"/>
                  </a:lnTo>
                  <a:cubicBezTo>
                    <a:pt x="1869" y="9341"/>
                    <a:pt x="2369" y="8040"/>
                    <a:pt x="2169" y="6939"/>
                  </a:cubicBezTo>
                  <a:cubicBezTo>
                    <a:pt x="1969" y="6106"/>
                    <a:pt x="1469" y="5372"/>
                    <a:pt x="735" y="4938"/>
                  </a:cubicBezTo>
                  <a:lnTo>
                    <a:pt x="2236" y="4004"/>
                  </a:lnTo>
                  <a:cubicBezTo>
                    <a:pt x="2936" y="3604"/>
                    <a:pt x="3003" y="2503"/>
                    <a:pt x="2403" y="1102"/>
                  </a:cubicBezTo>
                  <a:cubicBezTo>
                    <a:pt x="2336" y="969"/>
                    <a:pt x="2336" y="835"/>
                    <a:pt x="2403" y="702"/>
                  </a:cubicBezTo>
                  <a:cubicBezTo>
                    <a:pt x="2569" y="468"/>
                    <a:pt x="3103" y="468"/>
                    <a:pt x="3237" y="468"/>
                  </a:cubicBezTo>
                  <a:cubicBezTo>
                    <a:pt x="3252" y="472"/>
                    <a:pt x="3267" y="474"/>
                    <a:pt x="3281" y="474"/>
                  </a:cubicBezTo>
                  <a:cubicBezTo>
                    <a:pt x="3499" y="474"/>
                    <a:pt x="3520" y="33"/>
                    <a:pt x="3293" y="33"/>
                  </a:cubicBezTo>
                  <a:cubicBezTo>
                    <a:pt x="3286" y="33"/>
                    <a:pt x="3278" y="33"/>
                    <a:pt x="3270" y="35"/>
                  </a:cubicBezTo>
                  <a:lnTo>
                    <a:pt x="3270" y="1"/>
                  </a:lnTo>
                  <a:cubicBezTo>
                    <a:pt x="3257" y="1"/>
                    <a:pt x="3234" y="1"/>
                    <a:pt x="3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5280725" y="861700"/>
              <a:ext cx="72575" cy="243625"/>
            </a:xfrm>
            <a:custGeom>
              <a:avLst/>
              <a:gdLst/>
              <a:ahLst/>
              <a:cxnLst/>
              <a:rect l="l" t="t" r="r" b="b"/>
              <a:pathLst>
                <a:path w="2903" h="9745" extrusionOk="0">
                  <a:moveTo>
                    <a:pt x="1684" y="0"/>
                  </a:moveTo>
                  <a:cubicBezTo>
                    <a:pt x="1094" y="0"/>
                    <a:pt x="349" y="360"/>
                    <a:pt x="167" y="438"/>
                  </a:cubicBezTo>
                  <a:cubicBezTo>
                    <a:pt x="34" y="505"/>
                    <a:pt x="1" y="605"/>
                    <a:pt x="67" y="738"/>
                  </a:cubicBezTo>
                  <a:cubicBezTo>
                    <a:pt x="92" y="813"/>
                    <a:pt x="174" y="851"/>
                    <a:pt x="255" y="851"/>
                  </a:cubicBezTo>
                  <a:cubicBezTo>
                    <a:pt x="282" y="851"/>
                    <a:pt x="309" y="846"/>
                    <a:pt x="334" y="838"/>
                  </a:cubicBezTo>
                  <a:cubicBezTo>
                    <a:pt x="733" y="652"/>
                    <a:pt x="1324" y="423"/>
                    <a:pt x="1682" y="423"/>
                  </a:cubicBezTo>
                  <a:cubicBezTo>
                    <a:pt x="1772" y="423"/>
                    <a:pt x="1848" y="437"/>
                    <a:pt x="1902" y="471"/>
                  </a:cubicBezTo>
                  <a:cubicBezTo>
                    <a:pt x="1902" y="471"/>
                    <a:pt x="1969" y="505"/>
                    <a:pt x="1969" y="638"/>
                  </a:cubicBezTo>
                  <a:cubicBezTo>
                    <a:pt x="1969" y="972"/>
                    <a:pt x="1535" y="1539"/>
                    <a:pt x="1168" y="2039"/>
                  </a:cubicBezTo>
                  <a:cubicBezTo>
                    <a:pt x="601" y="2773"/>
                    <a:pt x="1" y="3540"/>
                    <a:pt x="568" y="4040"/>
                  </a:cubicBezTo>
                  <a:cubicBezTo>
                    <a:pt x="881" y="4325"/>
                    <a:pt x="1316" y="4489"/>
                    <a:pt x="1769" y="4489"/>
                  </a:cubicBezTo>
                  <a:cubicBezTo>
                    <a:pt x="1846" y="4489"/>
                    <a:pt x="1924" y="4484"/>
                    <a:pt x="2002" y="4474"/>
                  </a:cubicBezTo>
                  <a:lnTo>
                    <a:pt x="2002" y="4474"/>
                  </a:lnTo>
                  <a:cubicBezTo>
                    <a:pt x="2169" y="6075"/>
                    <a:pt x="2202" y="8544"/>
                    <a:pt x="1635" y="8911"/>
                  </a:cubicBezTo>
                  <a:cubicBezTo>
                    <a:pt x="1142" y="9239"/>
                    <a:pt x="814" y="9302"/>
                    <a:pt x="634" y="9302"/>
                  </a:cubicBezTo>
                  <a:cubicBezTo>
                    <a:pt x="522" y="9302"/>
                    <a:pt x="468" y="9277"/>
                    <a:pt x="468" y="9277"/>
                  </a:cubicBezTo>
                  <a:cubicBezTo>
                    <a:pt x="432" y="9254"/>
                    <a:pt x="388" y="9243"/>
                    <a:pt x="345" y="9243"/>
                  </a:cubicBezTo>
                  <a:cubicBezTo>
                    <a:pt x="266" y="9243"/>
                    <a:pt x="189" y="9280"/>
                    <a:pt x="167" y="9344"/>
                  </a:cubicBezTo>
                  <a:cubicBezTo>
                    <a:pt x="101" y="9444"/>
                    <a:pt x="134" y="9578"/>
                    <a:pt x="234" y="9644"/>
                  </a:cubicBezTo>
                  <a:cubicBezTo>
                    <a:pt x="367" y="9711"/>
                    <a:pt x="501" y="9744"/>
                    <a:pt x="634" y="9744"/>
                  </a:cubicBezTo>
                  <a:cubicBezTo>
                    <a:pt x="1101" y="9711"/>
                    <a:pt x="1502" y="9544"/>
                    <a:pt x="1869" y="9277"/>
                  </a:cubicBezTo>
                  <a:cubicBezTo>
                    <a:pt x="2903" y="8644"/>
                    <a:pt x="2502" y="4941"/>
                    <a:pt x="2402" y="4174"/>
                  </a:cubicBezTo>
                  <a:cubicBezTo>
                    <a:pt x="2402" y="4107"/>
                    <a:pt x="2369" y="4040"/>
                    <a:pt x="2302" y="4040"/>
                  </a:cubicBezTo>
                  <a:cubicBezTo>
                    <a:pt x="2269" y="4024"/>
                    <a:pt x="2235" y="4015"/>
                    <a:pt x="2206" y="4015"/>
                  </a:cubicBezTo>
                  <a:cubicBezTo>
                    <a:pt x="2177" y="4015"/>
                    <a:pt x="2152" y="4024"/>
                    <a:pt x="2135" y="4040"/>
                  </a:cubicBezTo>
                  <a:cubicBezTo>
                    <a:pt x="2021" y="4065"/>
                    <a:pt x="1907" y="4077"/>
                    <a:pt x="1794" y="4077"/>
                  </a:cubicBezTo>
                  <a:cubicBezTo>
                    <a:pt x="1446" y="4077"/>
                    <a:pt x="1111" y="3959"/>
                    <a:pt x="834" y="3707"/>
                  </a:cubicBezTo>
                  <a:cubicBezTo>
                    <a:pt x="601" y="3507"/>
                    <a:pt x="1101" y="2840"/>
                    <a:pt x="1502" y="2306"/>
                  </a:cubicBezTo>
                  <a:cubicBezTo>
                    <a:pt x="1969" y="1705"/>
                    <a:pt x="2402" y="1138"/>
                    <a:pt x="2402" y="638"/>
                  </a:cubicBezTo>
                  <a:cubicBezTo>
                    <a:pt x="2402" y="438"/>
                    <a:pt x="2302" y="204"/>
                    <a:pt x="2135" y="104"/>
                  </a:cubicBezTo>
                  <a:cubicBezTo>
                    <a:pt x="2009" y="30"/>
                    <a:pt x="1853" y="0"/>
                    <a:pt x="16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1"/>
            <p:cNvSpPr/>
            <p:nvPr/>
          </p:nvSpPr>
          <p:spPr>
            <a:xfrm>
              <a:off x="5110600" y="937050"/>
              <a:ext cx="100050" cy="106575"/>
            </a:xfrm>
            <a:custGeom>
              <a:avLst/>
              <a:gdLst/>
              <a:ahLst/>
              <a:cxnLst/>
              <a:rect l="l" t="t" r="r" b="b"/>
              <a:pathLst>
                <a:path w="4002" h="4263" extrusionOk="0">
                  <a:moveTo>
                    <a:pt x="3122" y="1"/>
                  </a:moveTo>
                  <a:cubicBezTo>
                    <a:pt x="3038" y="1"/>
                    <a:pt x="2952" y="48"/>
                    <a:pt x="2903" y="159"/>
                  </a:cubicBezTo>
                  <a:cubicBezTo>
                    <a:pt x="2669" y="693"/>
                    <a:pt x="2402" y="1327"/>
                    <a:pt x="2102" y="1927"/>
                  </a:cubicBezTo>
                  <a:cubicBezTo>
                    <a:pt x="1802" y="1193"/>
                    <a:pt x="1568" y="526"/>
                    <a:pt x="1568" y="526"/>
                  </a:cubicBezTo>
                  <a:cubicBezTo>
                    <a:pt x="1531" y="413"/>
                    <a:pt x="1450" y="366"/>
                    <a:pt x="1368" y="366"/>
                  </a:cubicBezTo>
                  <a:cubicBezTo>
                    <a:pt x="1233" y="366"/>
                    <a:pt x="1093" y="493"/>
                    <a:pt x="1135" y="659"/>
                  </a:cubicBezTo>
                  <a:cubicBezTo>
                    <a:pt x="1168" y="726"/>
                    <a:pt x="1502" y="1560"/>
                    <a:pt x="1835" y="2427"/>
                  </a:cubicBezTo>
                  <a:cubicBezTo>
                    <a:pt x="1635" y="2894"/>
                    <a:pt x="1368" y="3328"/>
                    <a:pt x="1001" y="3728"/>
                  </a:cubicBezTo>
                  <a:cubicBezTo>
                    <a:pt x="935" y="3762"/>
                    <a:pt x="868" y="3762"/>
                    <a:pt x="768" y="3762"/>
                  </a:cubicBezTo>
                  <a:cubicBezTo>
                    <a:pt x="601" y="3662"/>
                    <a:pt x="468" y="3328"/>
                    <a:pt x="434" y="3228"/>
                  </a:cubicBezTo>
                  <a:cubicBezTo>
                    <a:pt x="407" y="3146"/>
                    <a:pt x="334" y="3086"/>
                    <a:pt x="235" y="3086"/>
                  </a:cubicBezTo>
                  <a:cubicBezTo>
                    <a:pt x="214" y="3086"/>
                    <a:pt x="191" y="3089"/>
                    <a:pt x="167" y="3095"/>
                  </a:cubicBezTo>
                  <a:cubicBezTo>
                    <a:pt x="67" y="3128"/>
                    <a:pt x="1" y="3228"/>
                    <a:pt x="34" y="3361"/>
                  </a:cubicBezTo>
                  <a:cubicBezTo>
                    <a:pt x="101" y="3695"/>
                    <a:pt x="334" y="3962"/>
                    <a:pt x="601" y="4162"/>
                  </a:cubicBezTo>
                  <a:cubicBezTo>
                    <a:pt x="701" y="4195"/>
                    <a:pt x="768" y="4195"/>
                    <a:pt x="835" y="4195"/>
                  </a:cubicBezTo>
                  <a:cubicBezTo>
                    <a:pt x="968" y="4195"/>
                    <a:pt x="1101" y="4162"/>
                    <a:pt x="1202" y="4095"/>
                  </a:cubicBezTo>
                  <a:cubicBezTo>
                    <a:pt x="1568" y="3762"/>
                    <a:pt x="1869" y="3361"/>
                    <a:pt x="2069" y="2928"/>
                  </a:cubicBezTo>
                  <a:cubicBezTo>
                    <a:pt x="2236" y="3261"/>
                    <a:pt x="2402" y="3595"/>
                    <a:pt x="2603" y="3928"/>
                  </a:cubicBezTo>
                  <a:cubicBezTo>
                    <a:pt x="2736" y="4129"/>
                    <a:pt x="2936" y="4262"/>
                    <a:pt x="3170" y="4262"/>
                  </a:cubicBezTo>
                  <a:cubicBezTo>
                    <a:pt x="3470" y="4229"/>
                    <a:pt x="3737" y="4095"/>
                    <a:pt x="3903" y="3862"/>
                  </a:cubicBezTo>
                  <a:cubicBezTo>
                    <a:pt x="4001" y="3690"/>
                    <a:pt x="3866" y="3519"/>
                    <a:pt x="3721" y="3519"/>
                  </a:cubicBezTo>
                  <a:cubicBezTo>
                    <a:pt x="3668" y="3519"/>
                    <a:pt x="3614" y="3542"/>
                    <a:pt x="3570" y="3595"/>
                  </a:cubicBezTo>
                  <a:cubicBezTo>
                    <a:pt x="3470" y="3728"/>
                    <a:pt x="3336" y="3828"/>
                    <a:pt x="3170" y="3862"/>
                  </a:cubicBezTo>
                  <a:cubicBezTo>
                    <a:pt x="3103" y="3862"/>
                    <a:pt x="3036" y="3795"/>
                    <a:pt x="2969" y="3695"/>
                  </a:cubicBezTo>
                  <a:cubicBezTo>
                    <a:pt x="2703" y="3295"/>
                    <a:pt x="2502" y="2861"/>
                    <a:pt x="2336" y="2461"/>
                  </a:cubicBezTo>
                  <a:cubicBezTo>
                    <a:pt x="2803" y="1560"/>
                    <a:pt x="3203" y="626"/>
                    <a:pt x="3336" y="326"/>
                  </a:cubicBezTo>
                  <a:cubicBezTo>
                    <a:pt x="3399" y="137"/>
                    <a:pt x="3264" y="1"/>
                    <a:pt x="3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1"/>
            <p:cNvSpPr/>
            <p:nvPr/>
          </p:nvSpPr>
          <p:spPr>
            <a:xfrm>
              <a:off x="5227350" y="1031075"/>
              <a:ext cx="58400" cy="90100"/>
            </a:xfrm>
            <a:custGeom>
              <a:avLst/>
              <a:gdLst/>
              <a:ahLst/>
              <a:cxnLst/>
              <a:rect l="l" t="t" r="r" b="b"/>
              <a:pathLst>
                <a:path w="2336" h="3604" extrusionOk="0">
                  <a:moveTo>
                    <a:pt x="1856" y="1"/>
                  </a:moveTo>
                  <a:cubicBezTo>
                    <a:pt x="1714" y="1"/>
                    <a:pt x="1373" y="32"/>
                    <a:pt x="468" y="2069"/>
                  </a:cubicBezTo>
                  <a:lnTo>
                    <a:pt x="501" y="334"/>
                  </a:lnTo>
                  <a:cubicBezTo>
                    <a:pt x="501" y="201"/>
                    <a:pt x="434" y="101"/>
                    <a:pt x="301" y="101"/>
                  </a:cubicBezTo>
                  <a:cubicBezTo>
                    <a:pt x="167" y="101"/>
                    <a:pt x="101" y="201"/>
                    <a:pt x="67" y="301"/>
                  </a:cubicBezTo>
                  <a:lnTo>
                    <a:pt x="1" y="3203"/>
                  </a:lnTo>
                  <a:cubicBezTo>
                    <a:pt x="1" y="3303"/>
                    <a:pt x="67" y="3403"/>
                    <a:pt x="167" y="3403"/>
                  </a:cubicBezTo>
                  <a:cubicBezTo>
                    <a:pt x="185" y="3409"/>
                    <a:pt x="203" y="3412"/>
                    <a:pt x="220" y="3412"/>
                  </a:cubicBezTo>
                  <a:cubicBezTo>
                    <a:pt x="301" y="3412"/>
                    <a:pt x="373" y="3352"/>
                    <a:pt x="401" y="3270"/>
                  </a:cubicBezTo>
                  <a:cubicBezTo>
                    <a:pt x="768" y="2336"/>
                    <a:pt x="1235" y="1435"/>
                    <a:pt x="1769" y="568"/>
                  </a:cubicBezTo>
                  <a:lnTo>
                    <a:pt x="1769" y="568"/>
                  </a:lnTo>
                  <a:cubicBezTo>
                    <a:pt x="1769" y="1502"/>
                    <a:pt x="1702" y="2436"/>
                    <a:pt x="1468" y="3336"/>
                  </a:cubicBezTo>
                  <a:cubicBezTo>
                    <a:pt x="1435" y="3436"/>
                    <a:pt x="1535" y="3570"/>
                    <a:pt x="1635" y="3603"/>
                  </a:cubicBezTo>
                  <a:lnTo>
                    <a:pt x="1702" y="3603"/>
                  </a:lnTo>
                  <a:cubicBezTo>
                    <a:pt x="1802" y="3603"/>
                    <a:pt x="1869" y="3537"/>
                    <a:pt x="1902" y="3436"/>
                  </a:cubicBezTo>
                  <a:cubicBezTo>
                    <a:pt x="1902" y="3336"/>
                    <a:pt x="2336" y="1435"/>
                    <a:pt x="2169" y="368"/>
                  </a:cubicBezTo>
                  <a:cubicBezTo>
                    <a:pt x="2136" y="101"/>
                    <a:pt x="1969" y="34"/>
                    <a:pt x="1869" y="1"/>
                  </a:cubicBezTo>
                  <a:cubicBezTo>
                    <a:pt x="1865" y="1"/>
                    <a:pt x="1860" y="1"/>
                    <a:pt x="18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5369125" y="952700"/>
              <a:ext cx="60900" cy="57550"/>
            </a:xfrm>
            <a:custGeom>
              <a:avLst/>
              <a:gdLst/>
              <a:ahLst/>
              <a:cxnLst/>
              <a:rect l="l" t="t" r="r" b="b"/>
              <a:pathLst>
                <a:path w="2436" h="2302" extrusionOk="0">
                  <a:moveTo>
                    <a:pt x="1468" y="0"/>
                  </a:moveTo>
                  <a:cubicBezTo>
                    <a:pt x="1335" y="0"/>
                    <a:pt x="1235" y="67"/>
                    <a:pt x="1235" y="200"/>
                  </a:cubicBezTo>
                  <a:lnTo>
                    <a:pt x="1135" y="801"/>
                  </a:lnTo>
                  <a:lnTo>
                    <a:pt x="267" y="701"/>
                  </a:lnTo>
                  <a:cubicBezTo>
                    <a:pt x="134" y="701"/>
                    <a:pt x="34" y="801"/>
                    <a:pt x="0" y="901"/>
                  </a:cubicBezTo>
                  <a:cubicBezTo>
                    <a:pt x="0" y="1034"/>
                    <a:pt x="100" y="1134"/>
                    <a:pt x="201" y="1134"/>
                  </a:cubicBezTo>
                  <a:lnTo>
                    <a:pt x="1101" y="1234"/>
                  </a:lnTo>
                  <a:lnTo>
                    <a:pt x="968" y="2068"/>
                  </a:lnTo>
                  <a:cubicBezTo>
                    <a:pt x="968" y="2168"/>
                    <a:pt x="1034" y="2268"/>
                    <a:pt x="1168" y="2302"/>
                  </a:cubicBezTo>
                  <a:lnTo>
                    <a:pt x="1201" y="2302"/>
                  </a:lnTo>
                  <a:cubicBezTo>
                    <a:pt x="1301" y="2302"/>
                    <a:pt x="1368" y="2235"/>
                    <a:pt x="1401" y="2102"/>
                  </a:cubicBezTo>
                  <a:lnTo>
                    <a:pt x="1535" y="1268"/>
                  </a:lnTo>
                  <a:lnTo>
                    <a:pt x="2202" y="1334"/>
                  </a:lnTo>
                  <a:cubicBezTo>
                    <a:pt x="2435" y="1268"/>
                    <a:pt x="2435" y="1001"/>
                    <a:pt x="2202" y="934"/>
                  </a:cubicBezTo>
                  <a:lnTo>
                    <a:pt x="2235" y="867"/>
                  </a:lnTo>
                  <a:lnTo>
                    <a:pt x="1568" y="834"/>
                  </a:lnTo>
                  <a:lnTo>
                    <a:pt x="1668" y="267"/>
                  </a:lnTo>
                  <a:cubicBezTo>
                    <a:pt x="1668" y="134"/>
                    <a:pt x="1602" y="33"/>
                    <a:pt x="1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5437500" y="865350"/>
              <a:ext cx="59250" cy="262500"/>
            </a:xfrm>
            <a:custGeom>
              <a:avLst/>
              <a:gdLst/>
              <a:ahLst/>
              <a:cxnLst/>
              <a:rect l="l" t="t" r="r" b="b"/>
              <a:pathLst>
                <a:path w="2370" h="10500" extrusionOk="0">
                  <a:moveTo>
                    <a:pt x="1290" y="1"/>
                  </a:moveTo>
                  <a:cubicBezTo>
                    <a:pt x="1163" y="1"/>
                    <a:pt x="1041" y="26"/>
                    <a:pt x="935" y="92"/>
                  </a:cubicBezTo>
                  <a:cubicBezTo>
                    <a:pt x="701" y="225"/>
                    <a:pt x="601" y="492"/>
                    <a:pt x="668" y="759"/>
                  </a:cubicBezTo>
                  <a:cubicBezTo>
                    <a:pt x="701" y="1126"/>
                    <a:pt x="801" y="1493"/>
                    <a:pt x="935" y="1826"/>
                  </a:cubicBezTo>
                  <a:cubicBezTo>
                    <a:pt x="1101" y="2327"/>
                    <a:pt x="1235" y="2694"/>
                    <a:pt x="968" y="3161"/>
                  </a:cubicBezTo>
                  <a:cubicBezTo>
                    <a:pt x="534" y="3861"/>
                    <a:pt x="268" y="3928"/>
                    <a:pt x="268" y="3928"/>
                  </a:cubicBezTo>
                  <a:cubicBezTo>
                    <a:pt x="101" y="3928"/>
                    <a:pt x="1" y="4161"/>
                    <a:pt x="101" y="4295"/>
                  </a:cubicBezTo>
                  <a:cubicBezTo>
                    <a:pt x="534" y="4795"/>
                    <a:pt x="735" y="5462"/>
                    <a:pt x="668" y="6129"/>
                  </a:cubicBezTo>
                  <a:cubicBezTo>
                    <a:pt x="568" y="6863"/>
                    <a:pt x="334" y="9799"/>
                    <a:pt x="835" y="10166"/>
                  </a:cubicBezTo>
                  <a:cubicBezTo>
                    <a:pt x="1202" y="10399"/>
                    <a:pt x="1602" y="10499"/>
                    <a:pt x="2035" y="10499"/>
                  </a:cubicBezTo>
                  <a:cubicBezTo>
                    <a:pt x="2236" y="10432"/>
                    <a:pt x="2236" y="10132"/>
                    <a:pt x="2035" y="10065"/>
                  </a:cubicBezTo>
                  <a:cubicBezTo>
                    <a:pt x="1702" y="10065"/>
                    <a:pt x="1402" y="9999"/>
                    <a:pt x="1101" y="9865"/>
                  </a:cubicBezTo>
                  <a:cubicBezTo>
                    <a:pt x="901" y="9632"/>
                    <a:pt x="901" y="7530"/>
                    <a:pt x="1101" y="6229"/>
                  </a:cubicBezTo>
                  <a:cubicBezTo>
                    <a:pt x="1202" y="5529"/>
                    <a:pt x="1035" y="4828"/>
                    <a:pt x="634" y="4261"/>
                  </a:cubicBezTo>
                  <a:cubicBezTo>
                    <a:pt x="935" y="4028"/>
                    <a:pt x="1168" y="3761"/>
                    <a:pt x="1335" y="3427"/>
                  </a:cubicBezTo>
                  <a:cubicBezTo>
                    <a:pt x="1735" y="2794"/>
                    <a:pt x="1535" y="2260"/>
                    <a:pt x="1335" y="1726"/>
                  </a:cubicBezTo>
                  <a:cubicBezTo>
                    <a:pt x="1235" y="1426"/>
                    <a:pt x="1135" y="1092"/>
                    <a:pt x="1101" y="759"/>
                  </a:cubicBezTo>
                  <a:cubicBezTo>
                    <a:pt x="1101" y="692"/>
                    <a:pt x="1101" y="525"/>
                    <a:pt x="1168" y="492"/>
                  </a:cubicBezTo>
                  <a:cubicBezTo>
                    <a:pt x="1197" y="471"/>
                    <a:pt x="1239" y="461"/>
                    <a:pt x="1290" y="461"/>
                  </a:cubicBezTo>
                  <a:cubicBezTo>
                    <a:pt x="1479" y="461"/>
                    <a:pt x="1792" y="587"/>
                    <a:pt x="2002" y="692"/>
                  </a:cubicBezTo>
                  <a:cubicBezTo>
                    <a:pt x="2038" y="716"/>
                    <a:pt x="2077" y="727"/>
                    <a:pt x="2117" y="727"/>
                  </a:cubicBezTo>
                  <a:cubicBezTo>
                    <a:pt x="2188" y="727"/>
                    <a:pt x="2259" y="690"/>
                    <a:pt x="2302" y="625"/>
                  </a:cubicBezTo>
                  <a:cubicBezTo>
                    <a:pt x="2369" y="525"/>
                    <a:pt x="2336" y="359"/>
                    <a:pt x="2236" y="292"/>
                  </a:cubicBezTo>
                  <a:cubicBezTo>
                    <a:pt x="2110" y="241"/>
                    <a:pt x="1680" y="1"/>
                    <a:pt x="1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5504225" y="924500"/>
              <a:ext cx="92575" cy="175275"/>
            </a:xfrm>
            <a:custGeom>
              <a:avLst/>
              <a:gdLst/>
              <a:ahLst/>
              <a:cxnLst/>
              <a:rect l="l" t="t" r="r" b="b"/>
              <a:pathLst>
                <a:path w="3703" h="7011" extrusionOk="0">
                  <a:moveTo>
                    <a:pt x="2369" y="4430"/>
                  </a:moveTo>
                  <a:lnTo>
                    <a:pt x="2369" y="4430"/>
                  </a:lnTo>
                  <a:cubicBezTo>
                    <a:pt x="2335" y="4764"/>
                    <a:pt x="2302" y="5031"/>
                    <a:pt x="2302" y="5298"/>
                  </a:cubicBezTo>
                  <a:cubicBezTo>
                    <a:pt x="2269" y="6298"/>
                    <a:pt x="2235" y="6499"/>
                    <a:pt x="1501" y="6532"/>
                  </a:cubicBezTo>
                  <a:cubicBezTo>
                    <a:pt x="1454" y="6535"/>
                    <a:pt x="1407" y="6537"/>
                    <a:pt x="1362" y="6537"/>
                  </a:cubicBezTo>
                  <a:cubicBezTo>
                    <a:pt x="962" y="6537"/>
                    <a:pt x="657" y="6408"/>
                    <a:pt x="567" y="6198"/>
                  </a:cubicBezTo>
                  <a:cubicBezTo>
                    <a:pt x="467" y="5898"/>
                    <a:pt x="567" y="5598"/>
                    <a:pt x="801" y="5431"/>
                  </a:cubicBezTo>
                  <a:cubicBezTo>
                    <a:pt x="1268" y="5031"/>
                    <a:pt x="1802" y="4697"/>
                    <a:pt x="2369" y="4430"/>
                  </a:cubicBezTo>
                  <a:close/>
                  <a:moveTo>
                    <a:pt x="3453" y="0"/>
                  </a:moveTo>
                  <a:cubicBezTo>
                    <a:pt x="3383" y="0"/>
                    <a:pt x="3317" y="55"/>
                    <a:pt x="3269" y="127"/>
                  </a:cubicBezTo>
                  <a:cubicBezTo>
                    <a:pt x="2662" y="1215"/>
                    <a:pt x="1778" y="2302"/>
                    <a:pt x="1383" y="2302"/>
                  </a:cubicBezTo>
                  <a:cubicBezTo>
                    <a:pt x="1366" y="2302"/>
                    <a:pt x="1350" y="2300"/>
                    <a:pt x="1335" y="2296"/>
                  </a:cubicBezTo>
                  <a:cubicBezTo>
                    <a:pt x="1268" y="2262"/>
                    <a:pt x="1201" y="2196"/>
                    <a:pt x="1168" y="2129"/>
                  </a:cubicBezTo>
                  <a:cubicBezTo>
                    <a:pt x="1034" y="1795"/>
                    <a:pt x="1234" y="1028"/>
                    <a:pt x="1401" y="661"/>
                  </a:cubicBezTo>
                  <a:cubicBezTo>
                    <a:pt x="1435" y="528"/>
                    <a:pt x="1368" y="428"/>
                    <a:pt x="1268" y="361"/>
                  </a:cubicBezTo>
                  <a:cubicBezTo>
                    <a:pt x="1244" y="353"/>
                    <a:pt x="1219" y="349"/>
                    <a:pt x="1193" y="349"/>
                  </a:cubicBezTo>
                  <a:cubicBezTo>
                    <a:pt x="1110" y="349"/>
                    <a:pt x="1026" y="392"/>
                    <a:pt x="1001" y="494"/>
                  </a:cubicBezTo>
                  <a:cubicBezTo>
                    <a:pt x="934" y="594"/>
                    <a:pt x="501" y="1695"/>
                    <a:pt x="767" y="2296"/>
                  </a:cubicBezTo>
                  <a:cubicBezTo>
                    <a:pt x="868" y="2496"/>
                    <a:pt x="1001" y="2629"/>
                    <a:pt x="1201" y="2696"/>
                  </a:cubicBezTo>
                  <a:cubicBezTo>
                    <a:pt x="1256" y="2714"/>
                    <a:pt x="1313" y="2723"/>
                    <a:pt x="1371" y="2723"/>
                  </a:cubicBezTo>
                  <a:cubicBezTo>
                    <a:pt x="1840" y="2723"/>
                    <a:pt x="2394" y="2156"/>
                    <a:pt x="2869" y="1562"/>
                  </a:cubicBezTo>
                  <a:lnTo>
                    <a:pt x="2869" y="1562"/>
                  </a:lnTo>
                  <a:cubicBezTo>
                    <a:pt x="2669" y="2329"/>
                    <a:pt x="2502" y="3096"/>
                    <a:pt x="2402" y="3897"/>
                  </a:cubicBezTo>
                  <a:cubicBezTo>
                    <a:pt x="1701" y="4230"/>
                    <a:pt x="1068" y="4664"/>
                    <a:pt x="501" y="5164"/>
                  </a:cubicBezTo>
                  <a:cubicBezTo>
                    <a:pt x="134" y="5465"/>
                    <a:pt x="0" y="5965"/>
                    <a:pt x="167" y="6399"/>
                  </a:cubicBezTo>
                  <a:cubicBezTo>
                    <a:pt x="374" y="6783"/>
                    <a:pt x="765" y="7010"/>
                    <a:pt x="1199" y="7010"/>
                  </a:cubicBezTo>
                  <a:cubicBezTo>
                    <a:pt x="1255" y="7010"/>
                    <a:pt x="1311" y="7007"/>
                    <a:pt x="1368" y="6999"/>
                  </a:cubicBezTo>
                  <a:lnTo>
                    <a:pt x="1535" y="6999"/>
                  </a:lnTo>
                  <a:cubicBezTo>
                    <a:pt x="2669" y="6932"/>
                    <a:pt x="2702" y="6298"/>
                    <a:pt x="2736" y="5331"/>
                  </a:cubicBezTo>
                  <a:cubicBezTo>
                    <a:pt x="2736" y="5031"/>
                    <a:pt x="2736" y="4697"/>
                    <a:pt x="2802" y="4297"/>
                  </a:cubicBezTo>
                  <a:lnTo>
                    <a:pt x="2802" y="4230"/>
                  </a:lnTo>
                  <a:cubicBezTo>
                    <a:pt x="3136" y="4064"/>
                    <a:pt x="3369" y="3963"/>
                    <a:pt x="3369" y="3930"/>
                  </a:cubicBezTo>
                  <a:cubicBezTo>
                    <a:pt x="3469" y="3897"/>
                    <a:pt x="3503" y="3763"/>
                    <a:pt x="3469" y="3663"/>
                  </a:cubicBezTo>
                  <a:cubicBezTo>
                    <a:pt x="3445" y="3591"/>
                    <a:pt x="3369" y="3536"/>
                    <a:pt x="3279" y="3536"/>
                  </a:cubicBezTo>
                  <a:cubicBezTo>
                    <a:pt x="3244" y="3536"/>
                    <a:pt x="3206" y="3545"/>
                    <a:pt x="3169" y="3563"/>
                  </a:cubicBezTo>
                  <a:lnTo>
                    <a:pt x="2869" y="3697"/>
                  </a:lnTo>
                  <a:cubicBezTo>
                    <a:pt x="3069" y="2529"/>
                    <a:pt x="3336" y="1395"/>
                    <a:pt x="3670" y="261"/>
                  </a:cubicBezTo>
                  <a:cubicBezTo>
                    <a:pt x="3703" y="161"/>
                    <a:pt x="3636" y="61"/>
                    <a:pt x="3536" y="27"/>
                  </a:cubicBezTo>
                  <a:cubicBezTo>
                    <a:pt x="3508" y="9"/>
                    <a:pt x="3480" y="0"/>
                    <a:pt x="3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5603300" y="995225"/>
              <a:ext cx="69400" cy="62575"/>
            </a:xfrm>
            <a:custGeom>
              <a:avLst/>
              <a:gdLst/>
              <a:ahLst/>
              <a:cxnLst/>
              <a:rect l="l" t="t" r="r" b="b"/>
              <a:pathLst>
                <a:path w="2776" h="2503" extrusionOk="0">
                  <a:moveTo>
                    <a:pt x="1474" y="0"/>
                  </a:moveTo>
                  <a:cubicBezTo>
                    <a:pt x="1241" y="0"/>
                    <a:pt x="1007" y="301"/>
                    <a:pt x="774" y="667"/>
                  </a:cubicBezTo>
                  <a:lnTo>
                    <a:pt x="841" y="301"/>
                  </a:lnTo>
                  <a:cubicBezTo>
                    <a:pt x="841" y="200"/>
                    <a:pt x="774" y="67"/>
                    <a:pt x="641" y="67"/>
                  </a:cubicBezTo>
                  <a:cubicBezTo>
                    <a:pt x="623" y="61"/>
                    <a:pt x="606" y="59"/>
                    <a:pt x="589" y="59"/>
                  </a:cubicBezTo>
                  <a:cubicBezTo>
                    <a:pt x="508" y="59"/>
                    <a:pt x="435" y="123"/>
                    <a:pt x="407" y="234"/>
                  </a:cubicBezTo>
                  <a:lnTo>
                    <a:pt x="40" y="2169"/>
                  </a:lnTo>
                  <a:cubicBezTo>
                    <a:pt x="1" y="2326"/>
                    <a:pt x="124" y="2426"/>
                    <a:pt x="253" y="2426"/>
                  </a:cubicBezTo>
                  <a:cubicBezTo>
                    <a:pt x="342" y="2426"/>
                    <a:pt x="433" y="2378"/>
                    <a:pt x="474" y="2269"/>
                  </a:cubicBezTo>
                  <a:cubicBezTo>
                    <a:pt x="707" y="1601"/>
                    <a:pt x="1041" y="1001"/>
                    <a:pt x="1474" y="434"/>
                  </a:cubicBezTo>
                  <a:cubicBezTo>
                    <a:pt x="1575" y="834"/>
                    <a:pt x="1608" y="1268"/>
                    <a:pt x="1541" y="1668"/>
                  </a:cubicBezTo>
                  <a:cubicBezTo>
                    <a:pt x="1508" y="2068"/>
                    <a:pt x="1508" y="2335"/>
                    <a:pt x="1675" y="2469"/>
                  </a:cubicBezTo>
                  <a:cubicBezTo>
                    <a:pt x="1741" y="2502"/>
                    <a:pt x="1808" y="2502"/>
                    <a:pt x="1875" y="2502"/>
                  </a:cubicBezTo>
                  <a:cubicBezTo>
                    <a:pt x="1908" y="2502"/>
                    <a:pt x="1975" y="2502"/>
                    <a:pt x="2008" y="2469"/>
                  </a:cubicBezTo>
                  <a:cubicBezTo>
                    <a:pt x="2275" y="2369"/>
                    <a:pt x="2542" y="2202"/>
                    <a:pt x="2709" y="1968"/>
                  </a:cubicBezTo>
                  <a:cubicBezTo>
                    <a:pt x="2775" y="1868"/>
                    <a:pt x="2775" y="1735"/>
                    <a:pt x="2675" y="1668"/>
                  </a:cubicBezTo>
                  <a:cubicBezTo>
                    <a:pt x="2640" y="1645"/>
                    <a:pt x="2600" y="1633"/>
                    <a:pt x="2561" y="1633"/>
                  </a:cubicBezTo>
                  <a:cubicBezTo>
                    <a:pt x="2489" y="1633"/>
                    <a:pt x="2418" y="1670"/>
                    <a:pt x="2375" y="1735"/>
                  </a:cubicBezTo>
                  <a:cubicBezTo>
                    <a:pt x="2275" y="1868"/>
                    <a:pt x="2108" y="1968"/>
                    <a:pt x="1975" y="2035"/>
                  </a:cubicBezTo>
                  <a:cubicBezTo>
                    <a:pt x="1975" y="1935"/>
                    <a:pt x="1975" y="1802"/>
                    <a:pt x="1975" y="1702"/>
                  </a:cubicBezTo>
                  <a:cubicBezTo>
                    <a:pt x="2042" y="1201"/>
                    <a:pt x="2008" y="734"/>
                    <a:pt x="1875" y="267"/>
                  </a:cubicBezTo>
                  <a:cubicBezTo>
                    <a:pt x="1808" y="100"/>
                    <a:pt x="1641" y="0"/>
                    <a:pt x="1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5684350" y="867700"/>
              <a:ext cx="61725" cy="220950"/>
            </a:xfrm>
            <a:custGeom>
              <a:avLst/>
              <a:gdLst/>
              <a:ahLst/>
              <a:cxnLst/>
              <a:rect l="l" t="t" r="r" b="b"/>
              <a:pathLst>
                <a:path w="2469" h="8838" extrusionOk="0">
                  <a:moveTo>
                    <a:pt x="1702" y="0"/>
                  </a:moveTo>
                  <a:cubicBezTo>
                    <a:pt x="1351" y="0"/>
                    <a:pt x="923" y="336"/>
                    <a:pt x="734" y="498"/>
                  </a:cubicBezTo>
                  <a:cubicBezTo>
                    <a:pt x="634" y="565"/>
                    <a:pt x="634" y="698"/>
                    <a:pt x="701" y="798"/>
                  </a:cubicBezTo>
                  <a:cubicBezTo>
                    <a:pt x="751" y="832"/>
                    <a:pt x="809" y="848"/>
                    <a:pt x="863" y="848"/>
                  </a:cubicBezTo>
                  <a:cubicBezTo>
                    <a:pt x="918" y="848"/>
                    <a:pt x="968" y="832"/>
                    <a:pt x="1001" y="798"/>
                  </a:cubicBezTo>
                  <a:cubicBezTo>
                    <a:pt x="1201" y="598"/>
                    <a:pt x="1435" y="465"/>
                    <a:pt x="1702" y="398"/>
                  </a:cubicBezTo>
                  <a:cubicBezTo>
                    <a:pt x="1702" y="398"/>
                    <a:pt x="1735" y="465"/>
                    <a:pt x="1702" y="698"/>
                  </a:cubicBezTo>
                  <a:cubicBezTo>
                    <a:pt x="1602" y="1132"/>
                    <a:pt x="1468" y="1565"/>
                    <a:pt x="1301" y="1999"/>
                  </a:cubicBezTo>
                  <a:cubicBezTo>
                    <a:pt x="968" y="2800"/>
                    <a:pt x="701" y="3500"/>
                    <a:pt x="1168" y="3867"/>
                  </a:cubicBezTo>
                  <a:cubicBezTo>
                    <a:pt x="1306" y="4005"/>
                    <a:pt x="1508" y="4080"/>
                    <a:pt x="1718" y="4080"/>
                  </a:cubicBezTo>
                  <a:cubicBezTo>
                    <a:pt x="1813" y="4080"/>
                    <a:pt x="1909" y="4065"/>
                    <a:pt x="2002" y="4034"/>
                  </a:cubicBezTo>
                  <a:lnTo>
                    <a:pt x="2002" y="4034"/>
                  </a:lnTo>
                  <a:cubicBezTo>
                    <a:pt x="1935" y="5201"/>
                    <a:pt x="1768" y="6402"/>
                    <a:pt x="1535" y="7570"/>
                  </a:cubicBezTo>
                  <a:cubicBezTo>
                    <a:pt x="1420" y="8058"/>
                    <a:pt x="1008" y="8398"/>
                    <a:pt x="534" y="8398"/>
                  </a:cubicBezTo>
                  <a:cubicBezTo>
                    <a:pt x="458" y="8398"/>
                    <a:pt x="379" y="8389"/>
                    <a:pt x="301" y="8370"/>
                  </a:cubicBezTo>
                  <a:cubicBezTo>
                    <a:pt x="278" y="8365"/>
                    <a:pt x="256" y="8362"/>
                    <a:pt x="235" y="8362"/>
                  </a:cubicBezTo>
                  <a:cubicBezTo>
                    <a:pt x="135" y="8362"/>
                    <a:pt x="61" y="8427"/>
                    <a:pt x="34" y="8537"/>
                  </a:cubicBezTo>
                  <a:cubicBezTo>
                    <a:pt x="0" y="8637"/>
                    <a:pt x="67" y="8771"/>
                    <a:pt x="201" y="8804"/>
                  </a:cubicBezTo>
                  <a:cubicBezTo>
                    <a:pt x="301" y="8804"/>
                    <a:pt x="401" y="8837"/>
                    <a:pt x="501" y="8837"/>
                  </a:cubicBezTo>
                  <a:cubicBezTo>
                    <a:pt x="1201" y="8837"/>
                    <a:pt x="1802" y="8370"/>
                    <a:pt x="1935" y="7670"/>
                  </a:cubicBezTo>
                  <a:cubicBezTo>
                    <a:pt x="2202" y="6336"/>
                    <a:pt x="2402" y="4968"/>
                    <a:pt x="2469" y="3634"/>
                  </a:cubicBezTo>
                  <a:cubicBezTo>
                    <a:pt x="2469" y="3534"/>
                    <a:pt x="2435" y="3467"/>
                    <a:pt x="2369" y="3433"/>
                  </a:cubicBezTo>
                  <a:cubicBezTo>
                    <a:pt x="2332" y="3421"/>
                    <a:pt x="2295" y="3413"/>
                    <a:pt x="2260" y="3413"/>
                  </a:cubicBezTo>
                  <a:cubicBezTo>
                    <a:pt x="2200" y="3413"/>
                    <a:pt x="2144" y="3437"/>
                    <a:pt x="2102" y="3500"/>
                  </a:cubicBezTo>
                  <a:cubicBezTo>
                    <a:pt x="2030" y="3609"/>
                    <a:pt x="1909" y="3668"/>
                    <a:pt x="1781" y="3668"/>
                  </a:cubicBezTo>
                  <a:cubicBezTo>
                    <a:pt x="1673" y="3668"/>
                    <a:pt x="1560" y="3625"/>
                    <a:pt x="1468" y="3534"/>
                  </a:cubicBezTo>
                  <a:cubicBezTo>
                    <a:pt x="1268" y="3367"/>
                    <a:pt x="1501" y="2700"/>
                    <a:pt x="1735" y="2166"/>
                  </a:cubicBezTo>
                  <a:cubicBezTo>
                    <a:pt x="1902" y="1699"/>
                    <a:pt x="2035" y="1265"/>
                    <a:pt x="2135" y="765"/>
                  </a:cubicBezTo>
                  <a:cubicBezTo>
                    <a:pt x="2202" y="398"/>
                    <a:pt x="2135" y="164"/>
                    <a:pt x="1935" y="64"/>
                  </a:cubicBezTo>
                  <a:cubicBezTo>
                    <a:pt x="1865" y="19"/>
                    <a:pt x="1785" y="0"/>
                    <a:pt x="1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5775250" y="956850"/>
              <a:ext cx="54225" cy="10875"/>
            </a:xfrm>
            <a:custGeom>
              <a:avLst/>
              <a:gdLst/>
              <a:ahLst/>
              <a:cxnLst/>
              <a:rect l="l" t="t" r="r" b="b"/>
              <a:pathLst>
                <a:path w="2169" h="435" extrusionOk="0"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cubicBezTo>
                    <a:pt x="0" y="334"/>
                    <a:pt x="100" y="435"/>
                    <a:pt x="234" y="435"/>
                  </a:cubicBezTo>
                  <a:lnTo>
                    <a:pt x="1968" y="435"/>
                  </a:lnTo>
                  <a:cubicBezTo>
                    <a:pt x="2068" y="435"/>
                    <a:pt x="2169" y="334"/>
                    <a:pt x="2169" y="234"/>
                  </a:cubicBezTo>
                  <a:cubicBezTo>
                    <a:pt x="2169" y="101"/>
                    <a:pt x="2068" y="1"/>
                    <a:pt x="19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5765250" y="971650"/>
              <a:ext cx="65050" cy="21925"/>
            </a:xfrm>
            <a:custGeom>
              <a:avLst/>
              <a:gdLst/>
              <a:ahLst/>
              <a:cxnLst/>
              <a:rect l="l" t="t" r="r" b="b"/>
              <a:pathLst>
                <a:path w="2602" h="877" extrusionOk="0">
                  <a:moveTo>
                    <a:pt x="247" y="1"/>
                  </a:moveTo>
                  <a:cubicBezTo>
                    <a:pt x="158" y="1"/>
                    <a:pt x="67" y="66"/>
                    <a:pt x="67" y="176"/>
                  </a:cubicBezTo>
                  <a:cubicBezTo>
                    <a:pt x="0" y="310"/>
                    <a:pt x="100" y="443"/>
                    <a:pt x="234" y="476"/>
                  </a:cubicBezTo>
                  <a:lnTo>
                    <a:pt x="2302" y="877"/>
                  </a:lnTo>
                  <a:lnTo>
                    <a:pt x="2368" y="877"/>
                  </a:lnTo>
                  <a:cubicBezTo>
                    <a:pt x="2468" y="877"/>
                    <a:pt x="2535" y="810"/>
                    <a:pt x="2569" y="710"/>
                  </a:cubicBezTo>
                  <a:cubicBezTo>
                    <a:pt x="2602" y="576"/>
                    <a:pt x="2502" y="476"/>
                    <a:pt x="2402" y="443"/>
                  </a:cubicBezTo>
                  <a:lnTo>
                    <a:pt x="300" y="9"/>
                  </a:lnTo>
                  <a:cubicBezTo>
                    <a:pt x="283" y="4"/>
                    <a:pt x="265" y="1"/>
                    <a:pt x="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5736875" y="1029250"/>
              <a:ext cx="80100" cy="116100"/>
            </a:xfrm>
            <a:custGeom>
              <a:avLst/>
              <a:gdLst/>
              <a:ahLst/>
              <a:cxnLst/>
              <a:rect l="l" t="t" r="r" b="b"/>
              <a:pathLst>
                <a:path w="3204" h="4644" extrusionOk="0">
                  <a:moveTo>
                    <a:pt x="1635" y="1742"/>
                  </a:moveTo>
                  <a:cubicBezTo>
                    <a:pt x="1936" y="1742"/>
                    <a:pt x="2202" y="2075"/>
                    <a:pt x="2369" y="2309"/>
                  </a:cubicBezTo>
                  <a:cubicBezTo>
                    <a:pt x="1936" y="2976"/>
                    <a:pt x="1435" y="3610"/>
                    <a:pt x="835" y="4143"/>
                  </a:cubicBezTo>
                  <a:cubicBezTo>
                    <a:pt x="807" y="4171"/>
                    <a:pt x="784" y="4182"/>
                    <a:pt x="766" y="4182"/>
                  </a:cubicBezTo>
                  <a:cubicBezTo>
                    <a:pt x="740" y="4182"/>
                    <a:pt x="721" y="4162"/>
                    <a:pt x="701" y="4143"/>
                  </a:cubicBezTo>
                  <a:cubicBezTo>
                    <a:pt x="501" y="3943"/>
                    <a:pt x="468" y="3042"/>
                    <a:pt x="1068" y="2142"/>
                  </a:cubicBezTo>
                  <a:cubicBezTo>
                    <a:pt x="1235" y="1875"/>
                    <a:pt x="1435" y="1742"/>
                    <a:pt x="1635" y="1742"/>
                  </a:cubicBezTo>
                  <a:close/>
                  <a:moveTo>
                    <a:pt x="2961" y="0"/>
                  </a:moveTo>
                  <a:cubicBezTo>
                    <a:pt x="2870" y="0"/>
                    <a:pt x="2770" y="87"/>
                    <a:pt x="2770" y="174"/>
                  </a:cubicBezTo>
                  <a:lnTo>
                    <a:pt x="2503" y="1775"/>
                  </a:lnTo>
                  <a:cubicBezTo>
                    <a:pt x="2303" y="1508"/>
                    <a:pt x="2002" y="1341"/>
                    <a:pt x="1669" y="1308"/>
                  </a:cubicBezTo>
                  <a:cubicBezTo>
                    <a:pt x="1268" y="1341"/>
                    <a:pt x="902" y="1575"/>
                    <a:pt x="701" y="1942"/>
                  </a:cubicBezTo>
                  <a:cubicBezTo>
                    <a:pt x="34" y="2942"/>
                    <a:pt x="1" y="4077"/>
                    <a:pt x="401" y="4477"/>
                  </a:cubicBezTo>
                  <a:cubicBezTo>
                    <a:pt x="501" y="4577"/>
                    <a:pt x="635" y="4610"/>
                    <a:pt x="735" y="4610"/>
                  </a:cubicBezTo>
                  <a:cubicBezTo>
                    <a:pt x="868" y="4610"/>
                    <a:pt x="1002" y="4577"/>
                    <a:pt x="1102" y="4510"/>
                  </a:cubicBezTo>
                  <a:cubicBezTo>
                    <a:pt x="1535" y="4110"/>
                    <a:pt x="1936" y="3676"/>
                    <a:pt x="2269" y="3209"/>
                  </a:cubicBezTo>
                  <a:lnTo>
                    <a:pt x="2269" y="3209"/>
                  </a:lnTo>
                  <a:lnTo>
                    <a:pt x="2069" y="4377"/>
                  </a:lnTo>
                  <a:cubicBezTo>
                    <a:pt x="2036" y="4510"/>
                    <a:pt x="2136" y="4610"/>
                    <a:pt x="2236" y="4644"/>
                  </a:cubicBezTo>
                  <a:lnTo>
                    <a:pt x="2269" y="4644"/>
                  </a:lnTo>
                  <a:cubicBezTo>
                    <a:pt x="2403" y="4610"/>
                    <a:pt x="2469" y="4544"/>
                    <a:pt x="2503" y="4443"/>
                  </a:cubicBezTo>
                  <a:lnTo>
                    <a:pt x="3203" y="240"/>
                  </a:lnTo>
                  <a:cubicBezTo>
                    <a:pt x="3203" y="140"/>
                    <a:pt x="3136" y="40"/>
                    <a:pt x="3003" y="7"/>
                  </a:cubicBezTo>
                  <a:cubicBezTo>
                    <a:pt x="2990" y="2"/>
                    <a:pt x="2976" y="0"/>
                    <a:pt x="29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1"/>
            <p:cNvSpPr/>
            <p:nvPr/>
          </p:nvSpPr>
          <p:spPr>
            <a:xfrm>
              <a:off x="5813600" y="1040125"/>
              <a:ext cx="65825" cy="105225"/>
            </a:xfrm>
            <a:custGeom>
              <a:avLst/>
              <a:gdLst/>
              <a:ahLst/>
              <a:cxnLst/>
              <a:rect l="l" t="t" r="r" b="b"/>
              <a:pathLst>
                <a:path w="2633" h="4209" extrusionOk="0">
                  <a:moveTo>
                    <a:pt x="1761" y="1"/>
                  </a:moveTo>
                  <a:cubicBezTo>
                    <a:pt x="1730" y="1"/>
                    <a:pt x="1699" y="2"/>
                    <a:pt x="1669" y="6"/>
                  </a:cubicBezTo>
                  <a:cubicBezTo>
                    <a:pt x="1402" y="39"/>
                    <a:pt x="1202" y="239"/>
                    <a:pt x="1102" y="473"/>
                  </a:cubicBezTo>
                  <a:cubicBezTo>
                    <a:pt x="1001" y="773"/>
                    <a:pt x="968" y="1073"/>
                    <a:pt x="968" y="1373"/>
                  </a:cubicBezTo>
                  <a:cubicBezTo>
                    <a:pt x="701" y="1373"/>
                    <a:pt x="434" y="1407"/>
                    <a:pt x="201" y="1507"/>
                  </a:cubicBezTo>
                  <a:cubicBezTo>
                    <a:pt x="67" y="1540"/>
                    <a:pt x="1" y="1673"/>
                    <a:pt x="34" y="1774"/>
                  </a:cubicBezTo>
                  <a:cubicBezTo>
                    <a:pt x="89" y="1856"/>
                    <a:pt x="166" y="1916"/>
                    <a:pt x="267" y="1916"/>
                  </a:cubicBezTo>
                  <a:cubicBezTo>
                    <a:pt x="288" y="1916"/>
                    <a:pt x="311" y="1913"/>
                    <a:pt x="334" y="1907"/>
                  </a:cubicBezTo>
                  <a:cubicBezTo>
                    <a:pt x="534" y="1840"/>
                    <a:pt x="735" y="1807"/>
                    <a:pt x="935" y="1807"/>
                  </a:cubicBezTo>
                  <a:cubicBezTo>
                    <a:pt x="935" y="1807"/>
                    <a:pt x="935" y="1840"/>
                    <a:pt x="935" y="1874"/>
                  </a:cubicBezTo>
                  <a:cubicBezTo>
                    <a:pt x="935" y="2641"/>
                    <a:pt x="935" y="3475"/>
                    <a:pt x="468" y="3808"/>
                  </a:cubicBezTo>
                  <a:cubicBezTo>
                    <a:pt x="401" y="3875"/>
                    <a:pt x="368" y="4008"/>
                    <a:pt x="434" y="4109"/>
                  </a:cubicBezTo>
                  <a:cubicBezTo>
                    <a:pt x="468" y="4142"/>
                    <a:pt x="534" y="4209"/>
                    <a:pt x="601" y="4209"/>
                  </a:cubicBezTo>
                  <a:cubicBezTo>
                    <a:pt x="668" y="4209"/>
                    <a:pt x="701" y="4175"/>
                    <a:pt x="735" y="4142"/>
                  </a:cubicBezTo>
                  <a:cubicBezTo>
                    <a:pt x="1368" y="3708"/>
                    <a:pt x="1368" y="2741"/>
                    <a:pt x="1368" y="1874"/>
                  </a:cubicBezTo>
                  <a:lnTo>
                    <a:pt x="1368" y="1840"/>
                  </a:lnTo>
                  <a:cubicBezTo>
                    <a:pt x="1468" y="1840"/>
                    <a:pt x="1535" y="1874"/>
                    <a:pt x="1602" y="1940"/>
                  </a:cubicBezTo>
                  <a:cubicBezTo>
                    <a:pt x="1635" y="1990"/>
                    <a:pt x="1685" y="2015"/>
                    <a:pt x="1739" y="2015"/>
                  </a:cubicBezTo>
                  <a:cubicBezTo>
                    <a:pt x="1794" y="2015"/>
                    <a:pt x="1852" y="1990"/>
                    <a:pt x="1902" y="1940"/>
                  </a:cubicBezTo>
                  <a:cubicBezTo>
                    <a:pt x="2002" y="1874"/>
                    <a:pt x="2002" y="1707"/>
                    <a:pt x="1902" y="1640"/>
                  </a:cubicBezTo>
                  <a:cubicBezTo>
                    <a:pt x="1769" y="1507"/>
                    <a:pt x="1569" y="1407"/>
                    <a:pt x="1402" y="1407"/>
                  </a:cubicBezTo>
                  <a:cubicBezTo>
                    <a:pt x="1402" y="1140"/>
                    <a:pt x="1435" y="906"/>
                    <a:pt x="1502" y="673"/>
                  </a:cubicBezTo>
                  <a:cubicBezTo>
                    <a:pt x="1569" y="506"/>
                    <a:pt x="1635" y="439"/>
                    <a:pt x="1735" y="406"/>
                  </a:cubicBezTo>
                  <a:cubicBezTo>
                    <a:pt x="1748" y="403"/>
                    <a:pt x="1761" y="402"/>
                    <a:pt x="1774" y="402"/>
                  </a:cubicBezTo>
                  <a:cubicBezTo>
                    <a:pt x="1937" y="402"/>
                    <a:pt x="2141" y="578"/>
                    <a:pt x="2202" y="639"/>
                  </a:cubicBezTo>
                  <a:cubicBezTo>
                    <a:pt x="2246" y="676"/>
                    <a:pt x="2294" y="692"/>
                    <a:pt x="2339" y="692"/>
                  </a:cubicBezTo>
                  <a:cubicBezTo>
                    <a:pt x="2499" y="692"/>
                    <a:pt x="2633" y="495"/>
                    <a:pt x="2503" y="339"/>
                  </a:cubicBezTo>
                  <a:cubicBezTo>
                    <a:pt x="2323" y="129"/>
                    <a:pt x="2036" y="1"/>
                    <a:pt x="1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5872825" y="824675"/>
              <a:ext cx="93425" cy="307325"/>
            </a:xfrm>
            <a:custGeom>
              <a:avLst/>
              <a:gdLst/>
              <a:ahLst/>
              <a:cxnLst/>
              <a:rect l="l" t="t" r="r" b="b"/>
              <a:pathLst>
                <a:path w="3737" h="12293" extrusionOk="0">
                  <a:moveTo>
                    <a:pt x="2350" y="1"/>
                  </a:moveTo>
                  <a:cubicBezTo>
                    <a:pt x="2208" y="1"/>
                    <a:pt x="2067" y="25"/>
                    <a:pt x="1935" y="84"/>
                  </a:cubicBezTo>
                  <a:cubicBezTo>
                    <a:pt x="1601" y="218"/>
                    <a:pt x="1368" y="551"/>
                    <a:pt x="1334" y="951"/>
                  </a:cubicBezTo>
                  <a:cubicBezTo>
                    <a:pt x="1234" y="1619"/>
                    <a:pt x="1268" y="2319"/>
                    <a:pt x="1401" y="3020"/>
                  </a:cubicBezTo>
                  <a:cubicBezTo>
                    <a:pt x="1501" y="3854"/>
                    <a:pt x="1601" y="4621"/>
                    <a:pt x="1268" y="5154"/>
                  </a:cubicBezTo>
                  <a:cubicBezTo>
                    <a:pt x="734" y="6055"/>
                    <a:pt x="234" y="6088"/>
                    <a:pt x="234" y="6088"/>
                  </a:cubicBezTo>
                  <a:cubicBezTo>
                    <a:pt x="134" y="6088"/>
                    <a:pt x="33" y="6155"/>
                    <a:pt x="33" y="6255"/>
                  </a:cubicBezTo>
                  <a:cubicBezTo>
                    <a:pt x="0" y="6355"/>
                    <a:pt x="67" y="6455"/>
                    <a:pt x="167" y="6522"/>
                  </a:cubicBezTo>
                  <a:cubicBezTo>
                    <a:pt x="200" y="6522"/>
                    <a:pt x="1068" y="6922"/>
                    <a:pt x="1068" y="8490"/>
                  </a:cubicBezTo>
                  <a:cubicBezTo>
                    <a:pt x="1068" y="10225"/>
                    <a:pt x="901" y="12026"/>
                    <a:pt x="901" y="12059"/>
                  </a:cubicBezTo>
                  <a:cubicBezTo>
                    <a:pt x="901" y="12159"/>
                    <a:pt x="934" y="12226"/>
                    <a:pt x="1001" y="12260"/>
                  </a:cubicBezTo>
                  <a:cubicBezTo>
                    <a:pt x="1034" y="12293"/>
                    <a:pt x="1068" y="12293"/>
                    <a:pt x="1101" y="12293"/>
                  </a:cubicBezTo>
                  <a:cubicBezTo>
                    <a:pt x="1168" y="12293"/>
                    <a:pt x="1201" y="12293"/>
                    <a:pt x="1234" y="12260"/>
                  </a:cubicBezTo>
                  <a:cubicBezTo>
                    <a:pt x="1437" y="12108"/>
                    <a:pt x="1850" y="11879"/>
                    <a:pt x="2139" y="11879"/>
                  </a:cubicBezTo>
                  <a:cubicBezTo>
                    <a:pt x="2232" y="11879"/>
                    <a:pt x="2312" y="11903"/>
                    <a:pt x="2368" y="11959"/>
                  </a:cubicBezTo>
                  <a:cubicBezTo>
                    <a:pt x="2417" y="12016"/>
                    <a:pt x="2471" y="12039"/>
                    <a:pt x="2523" y="12039"/>
                  </a:cubicBezTo>
                  <a:cubicBezTo>
                    <a:pt x="2685" y="12039"/>
                    <a:pt x="2820" y="11811"/>
                    <a:pt x="2669" y="11659"/>
                  </a:cubicBezTo>
                  <a:cubicBezTo>
                    <a:pt x="2517" y="11507"/>
                    <a:pt x="2330" y="11452"/>
                    <a:pt x="2138" y="11452"/>
                  </a:cubicBezTo>
                  <a:cubicBezTo>
                    <a:pt x="1866" y="11452"/>
                    <a:pt x="1583" y="11561"/>
                    <a:pt x="1368" y="11659"/>
                  </a:cubicBezTo>
                  <a:cubicBezTo>
                    <a:pt x="1434" y="11025"/>
                    <a:pt x="1501" y="9724"/>
                    <a:pt x="1501" y="8490"/>
                  </a:cubicBezTo>
                  <a:cubicBezTo>
                    <a:pt x="1568" y="7690"/>
                    <a:pt x="1268" y="6922"/>
                    <a:pt x="734" y="6389"/>
                  </a:cubicBezTo>
                  <a:cubicBezTo>
                    <a:pt x="1101" y="6122"/>
                    <a:pt x="1434" y="5788"/>
                    <a:pt x="1668" y="5355"/>
                  </a:cubicBezTo>
                  <a:cubicBezTo>
                    <a:pt x="2035" y="4721"/>
                    <a:pt x="1935" y="3854"/>
                    <a:pt x="1835" y="2953"/>
                  </a:cubicBezTo>
                  <a:cubicBezTo>
                    <a:pt x="1701" y="2319"/>
                    <a:pt x="1701" y="1652"/>
                    <a:pt x="1768" y="1018"/>
                  </a:cubicBezTo>
                  <a:cubicBezTo>
                    <a:pt x="1768" y="785"/>
                    <a:pt x="1901" y="585"/>
                    <a:pt x="2102" y="451"/>
                  </a:cubicBezTo>
                  <a:cubicBezTo>
                    <a:pt x="2166" y="430"/>
                    <a:pt x="2236" y="420"/>
                    <a:pt x="2309" y="420"/>
                  </a:cubicBezTo>
                  <a:cubicBezTo>
                    <a:pt x="2695" y="420"/>
                    <a:pt x="3173" y="678"/>
                    <a:pt x="3369" y="818"/>
                  </a:cubicBezTo>
                  <a:cubicBezTo>
                    <a:pt x="3393" y="842"/>
                    <a:pt x="3425" y="853"/>
                    <a:pt x="3461" y="853"/>
                  </a:cubicBezTo>
                  <a:cubicBezTo>
                    <a:pt x="3526" y="853"/>
                    <a:pt x="3605" y="816"/>
                    <a:pt x="3669" y="751"/>
                  </a:cubicBezTo>
                  <a:cubicBezTo>
                    <a:pt x="3736" y="651"/>
                    <a:pt x="3703" y="518"/>
                    <a:pt x="3603" y="451"/>
                  </a:cubicBezTo>
                  <a:cubicBezTo>
                    <a:pt x="3522" y="398"/>
                    <a:pt x="2927" y="1"/>
                    <a:pt x="23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1"/>
            <p:cNvSpPr/>
            <p:nvPr/>
          </p:nvSpPr>
          <p:spPr>
            <a:xfrm>
              <a:off x="5937025" y="922375"/>
              <a:ext cx="97600" cy="100400"/>
            </a:xfrm>
            <a:custGeom>
              <a:avLst/>
              <a:gdLst/>
              <a:ahLst/>
              <a:cxnLst/>
              <a:rect l="l" t="t" r="r" b="b"/>
              <a:pathLst>
                <a:path w="3904" h="4016" extrusionOk="0">
                  <a:moveTo>
                    <a:pt x="1498" y="0"/>
                  </a:moveTo>
                  <a:cubicBezTo>
                    <a:pt x="1364" y="0"/>
                    <a:pt x="1227" y="114"/>
                    <a:pt x="1268" y="279"/>
                  </a:cubicBezTo>
                  <a:cubicBezTo>
                    <a:pt x="1635" y="1380"/>
                    <a:pt x="1902" y="2147"/>
                    <a:pt x="2102" y="2681"/>
                  </a:cubicBezTo>
                  <a:cubicBezTo>
                    <a:pt x="1783" y="3224"/>
                    <a:pt x="1463" y="3584"/>
                    <a:pt x="1202" y="3584"/>
                  </a:cubicBezTo>
                  <a:cubicBezTo>
                    <a:pt x="1191" y="3584"/>
                    <a:pt x="1179" y="3583"/>
                    <a:pt x="1168" y="3581"/>
                  </a:cubicBezTo>
                  <a:cubicBezTo>
                    <a:pt x="734" y="3515"/>
                    <a:pt x="568" y="3381"/>
                    <a:pt x="501" y="3281"/>
                  </a:cubicBezTo>
                  <a:cubicBezTo>
                    <a:pt x="468" y="3215"/>
                    <a:pt x="434" y="3148"/>
                    <a:pt x="468" y="3081"/>
                  </a:cubicBezTo>
                  <a:cubicBezTo>
                    <a:pt x="501" y="2948"/>
                    <a:pt x="434" y="2848"/>
                    <a:pt x="301" y="2814"/>
                  </a:cubicBezTo>
                  <a:cubicBezTo>
                    <a:pt x="283" y="2808"/>
                    <a:pt x="264" y="2806"/>
                    <a:pt x="245" y="2806"/>
                  </a:cubicBezTo>
                  <a:cubicBezTo>
                    <a:pt x="157" y="2806"/>
                    <a:pt x="61" y="2865"/>
                    <a:pt x="34" y="2948"/>
                  </a:cubicBezTo>
                  <a:cubicBezTo>
                    <a:pt x="1" y="3148"/>
                    <a:pt x="34" y="3348"/>
                    <a:pt x="134" y="3481"/>
                  </a:cubicBezTo>
                  <a:cubicBezTo>
                    <a:pt x="368" y="3782"/>
                    <a:pt x="701" y="3982"/>
                    <a:pt x="1101" y="4015"/>
                  </a:cubicBezTo>
                  <a:lnTo>
                    <a:pt x="1201" y="4015"/>
                  </a:lnTo>
                  <a:cubicBezTo>
                    <a:pt x="1602" y="4015"/>
                    <a:pt x="1969" y="3648"/>
                    <a:pt x="2336" y="3148"/>
                  </a:cubicBezTo>
                  <a:cubicBezTo>
                    <a:pt x="2669" y="3848"/>
                    <a:pt x="2803" y="3915"/>
                    <a:pt x="2869" y="3915"/>
                  </a:cubicBezTo>
                  <a:lnTo>
                    <a:pt x="2903" y="3915"/>
                  </a:lnTo>
                  <a:cubicBezTo>
                    <a:pt x="2969" y="3915"/>
                    <a:pt x="3069" y="3882"/>
                    <a:pt x="3103" y="3848"/>
                  </a:cubicBezTo>
                  <a:lnTo>
                    <a:pt x="3903" y="3048"/>
                  </a:lnTo>
                  <a:lnTo>
                    <a:pt x="3603" y="2748"/>
                  </a:lnTo>
                  <a:lnTo>
                    <a:pt x="2969" y="3415"/>
                  </a:lnTo>
                  <a:cubicBezTo>
                    <a:pt x="2836" y="3181"/>
                    <a:pt x="2736" y="2948"/>
                    <a:pt x="2636" y="2714"/>
                  </a:cubicBezTo>
                  <a:cubicBezTo>
                    <a:pt x="3036" y="1980"/>
                    <a:pt x="3370" y="1246"/>
                    <a:pt x="3637" y="446"/>
                  </a:cubicBezTo>
                  <a:cubicBezTo>
                    <a:pt x="3698" y="281"/>
                    <a:pt x="3556" y="167"/>
                    <a:pt x="3415" y="167"/>
                  </a:cubicBezTo>
                  <a:cubicBezTo>
                    <a:pt x="3328" y="167"/>
                    <a:pt x="3241" y="211"/>
                    <a:pt x="3203" y="312"/>
                  </a:cubicBezTo>
                  <a:cubicBezTo>
                    <a:pt x="3003" y="946"/>
                    <a:pt x="2736" y="1580"/>
                    <a:pt x="2402" y="2180"/>
                  </a:cubicBezTo>
                  <a:cubicBezTo>
                    <a:pt x="2202" y="1580"/>
                    <a:pt x="1935" y="846"/>
                    <a:pt x="1702" y="146"/>
                  </a:cubicBezTo>
                  <a:cubicBezTo>
                    <a:pt x="1664" y="44"/>
                    <a:pt x="1582" y="0"/>
                    <a:pt x="1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1"/>
            <p:cNvSpPr/>
            <p:nvPr/>
          </p:nvSpPr>
          <p:spPr>
            <a:xfrm>
              <a:off x="6046275" y="996725"/>
              <a:ext cx="70125" cy="89425"/>
            </a:xfrm>
            <a:custGeom>
              <a:avLst/>
              <a:gdLst/>
              <a:ahLst/>
              <a:cxnLst/>
              <a:rect l="l" t="t" r="r" b="b"/>
              <a:pathLst>
                <a:path w="2805" h="3577" extrusionOk="0">
                  <a:moveTo>
                    <a:pt x="450" y="1"/>
                  </a:moveTo>
                  <a:cubicBezTo>
                    <a:pt x="343" y="1"/>
                    <a:pt x="267" y="91"/>
                    <a:pt x="267" y="207"/>
                  </a:cubicBezTo>
                  <a:lnTo>
                    <a:pt x="0" y="3343"/>
                  </a:lnTo>
                  <a:cubicBezTo>
                    <a:pt x="0" y="3443"/>
                    <a:pt x="67" y="3543"/>
                    <a:pt x="167" y="3576"/>
                  </a:cubicBezTo>
                  <a:lnTo>
                    <a:pt x="201" y="3576"/>
                  </a:lnTo>
                  <a:cubicBezTo>
                    <a:pt x="301" y="3576"/>
                    <a:pt x="401" y="3510"/>
                    <a:pt x="401" y="3409"/>
                  </a:cubicBezTo>
                  <a:cubicBezTo>
                    <a:pt x="768" y="2375"/>
                    <a:pt x="1268" y="1241"/>
                    <a:pt x="1501" y="974"/>
                  </a:cubicBezTo>
                  <a:cubicBezTo>
                    <a:pt x="1602" y="1375"/>
                    <a:pt x="1635" y="1775"/>
                    <a:pt x="1635" y="2175"/>
                  </a:cubicBezTo>
                  <a:cubicBezTo>
                    <a:pt x="1668" y="2776"/>
                    <a:pt x="1702" y="3143"/>
                    <a:pt x="1968" y="3243"/>
                  </a:cubicBezTo>
                  <a:cubicBezTo>
                    <a:pt x="2017" y="3259"/>
                    <a:pt x="2064" y="3266"/>
                    <a:pt x="2108" y="3266"/>
                  </a:cubicBezTo>
                  <a:cubicBezTo>
                    <a:pt x="2333" y="3266"/>
                    <a:pt x="2496" y="3071"/>
                    <a:pt x="2636" y="2876"/>
                  </a:cubicBezTo>
                  <a:cubicBezTo>
                    <a:pt x="2804" y="2707"/>
                    <a:pt x="2660" y="2504"/>
                    <a:pt x="2492" y="2504"/>
                  </a:cubicBezTo>
                  <a:cubicBezTo>
                    <a:pt x="2427" y="2504"/>
                    <a:pt x="2358" y="2535"/>
                    <a:pt x="2302" y="2609"/>
                  </a:cubicBezTo>
                  <a:cubicBezTo>
                    <a:pt x="2269" y="2676"/>
                    <a:pt x="2202" y="2742"/>
                    <a:pt x="2135" y="2809"/>
                  </a:cubicBezTo>
                  <a:cubicBezTo>
                    <a:pt x="2102" y="2576"/>
                    <a:pt x="2102" y="2375"/>
                    <a:pt x="2069" y="2175"/>
                  </a:cubicBezTo>
                  <a:cubicBezTo>
                    <a:pt x="2069" y="1708"/>
                    <a:pt x="2002" y="1275"/>
                    <a:pt x="1902" y="841"/>
                  </a:cubicBezTo>
                  <a:cubicBezTo>
                    <a:pt x="1802" y="574"/>
                    <a:pt x="1635" y="507"/>
                    <a:pt x="1535" y="507"/>
                  </a:cubicBezTo>
                  <a:cubicBezTo>
                    <a:pt x="1235" y="507"/>
                    <a:pt x="934" y="908"/>
                    <a:pt x="567" y="1775"/>
                  </a:cubicBezTo>
                  <a:lnTo>
                    <a:pt x="701" y="241"/>
                  </a:lnTo>
                  <a:cubicBezTo>
                    <a:pt x="701" y="107"/>
                    <a:pt x="601" y="7"/>
                    <a:pt x="501" y="7"/>
                  </a:cubicBezTo>
                  <a:cubicBezTo>
                    <a:pt x="483" y="3"/>
                    <a:pt x="466" y="1"/>
                    <a:pt x="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1"/>
            <p:cNvSpPr/>
            <p:nvPr/>
          </p:nvSpPr>
          <p:spPr>
            <a:xfrm>
              <a:off x="6124175" y="952275"/>
              <a:ext cx="53575" cy="54650"/>
            </a:xfrm>
            <a:custGeom>
              <a:avLst/>
              <a:gdLst/>
              <a:ahLst/>
              <a:cxnLst/>
              <a:rect l="l" t="t" r="r" b="b"/>
              <a:pathLst>
                <a:path w="2143" h="2186" extrusionOk="0">
                  <a:moveTo>
                    <a:pt x="1471" y="0"/>
                  </a:moveTo>
                  <a:cubicBezTo>
                    <a:pt x="1379" y="0"/>
                    <a:pt x="1288" y="50"/>
                    <a:pt x="1254" y="151"/>
                  </a:cubicBezTo>
                  <a:cubicBezTo>
                    <a:pt x="1254" y="251"/>
                    <a:pt x="1254" y="584"/>
                    <a:pt x="1221" y="884"/>
                  </a:cubicBezTo>
                  <a:lnTo>
                    <a:pt x="253" y="884"/>
                  </a:lnTo>
                  <a:cubicBezTo>
                    <a:pt x="239" y="881"/>
                    <a:pt x="225" y="879"/>
                    <a:pt x="211" y="879"/>
                  </a:cubicBezTo>
                  <a:cubicBezTo>
                    <a:pt x="1" y="879"/>
                    <a:pt x="1" y="1323"/>
                    <a:pt x="211" y="1323"/>
                  </a:cubicBezTo>
                  <a:cubicBezTo>
                    <a:pt x="225" y="1323"/>
                    <a:pt x="239" y="1322"/>
                    <a:pt x="253" y="1318"/>
                  </a:cubicBezTo>
                  <a:lnTo>
                    <a:pt x="1221" y="1318"/>
                  </a:lnTo>
                  <a:cubicBezTo>
                    <a:pt x="1221" y="1652"/>
                    <a:pt x="1187" y="1952"/>
                    <a:pt x="1187" y="1952"/>
                  </a:cubicBezTo>
                  <a:cubicBezTo>
                    <a:pt x="1154" y="2085"/>
                    <a:pt x="1254" y="2185"/>
                    <a:pt x="1388" y="2185"/>
                  </a:cubicBezTo>
                  <a:cubicBezTo>
                    <a:pt x="1488" y="2185"/>
                    <a:pt x="1588" y="2085"/>
                    <a:pt x="1588" y="1985"/>
                  </a:cubicBezTo>
                  <a:cubicBezTo>
                    <a:pt x="1588" y="1952"/>
                    <a:pt x="1588" y="1652"/>
                    <a:pt x="1621" y="1318"/>
                  </a:cubicBezTo>
                  <a:lnTo>
                    <a:pt x="1921" y="1318"/>
                  </a:lnTo>
                  <a:cubicBezTo>
                    <a:pt x="1934" y="1322"/>
                    <a:pt x="1947" y="1323"/>
                    <a:pt x="1958" y="1323"/>
                  </a:cubicBezTo>
                  <a:cubicBezTo>
                    <a:pt x="2143" y="1323"/>
                    <a:pt x="2143" y="879"/>
                    <a:pt x="1958" y="879"/>
                  </a:cubicBezTo>
                  <a:cubicBezTo>
                    <a:pt x="1947" y="879"/>
                    <a:pt x="1934" y="881"/>
                    <a:pt x="1921" y="884"/>
                  </a:cubicBezTo>
                  <a:lnTo>
                    <a:pt x="1654" y="884"/>
                  </a:lnTo>
                  <a:cubicBezTo>
                    <a:pt x="1654" y="551"/>
                    <a:pt x="1688" y="251"/>
                    <a:pt x="1688" y="151"/>
                  </a:cubicBezTo>
                  <a:cubicBezTo>
                    <a:pt x="1654" y="50"/>
                    <a:pt x="1563" y="0"/>
                    <a:pt x="1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1"/>
            <p:cNvSpPr/>
            <p:nvPr/>
          </p:nvSpPr>
          <p:spPr>
            <a:xfrm>
              <a:off x="6192200" y="929125"/>
              <a:ext cx="65925" cy="131175"/>
            </a:xfrm>
            <a:custGeom>
              <a:avLst/>
              <a:gdLst/>
              <a:ahLst/>
              <a:cxnLst/>
              <a:rect l="l" t="t" r="r" b="b"/>
              <a:pathLst>
                <a:path w="2637" h="5247" extrusionOk="0">
                  <a:moveTo>
                    <a:pt x="469" y="1"/>
                  </a:moveTo>
                  <a:cubicBezTo>
                    <a:pt x="369" y="1"/>
                    <a:pt x="295" y="65"/>
                    <a:pt x="268" y="176"/>
                  </a:cubicBezTo>
                  <a:cubicBezTo>
                    <a:pt x="234" y="543"/>
                    <a:pt x="34" y="2311"/>
                    <a:pt x="868" y="2511"/>
                  </a:cubicBezTo>
                  <a:cubicBezTo>
                    <a:pt x="916" y="2524"/>
                    <a:pt x="964" y="2530"/>
                    <a:pt x="1011" y="2530"/>
                  </a:cubicBezTo>
                  <a:cubicBezTo>
                    <a:pt x="1457" y="2530"/>
                    <a:pt x="1868" y="1993"/>
                    <a:pt x="2169" y="1510"/>
                  </a:cubicBezTo>
                  <a:lnTo>
                    <a:pt x="2169" y="1510"/>
                  </a:lnTo>
                  <a:cubicBezTo>
                    <a:pt x="2069" y="2644"/>
                    <a:pt x="1802" y="4479"/>
                    <a:pt x="1335" y="4746"/>
                  </a:cubicBezTo>
                  <a:cubicBezTo>
                    <a:pt x="1277" y="4785"/>
                    <a:pt x="1218" y="4801"/>
                    <a:pt x="1153" y="4801"/>
                  </a:cubicBezTo>
                  <a:cubicBezTo>
                    <a:pt x="1106" y="4801"/>
                    <a:pt x="1057" y="4793"/>
                    <a:pt x="1002" y="4779"/>
                  </a:cubicBezTo>
                  <a:cubicBezTo>
                    <a:pt x="735" y="4646"/>
                    <a:pt x="501" y="4179"/>
                    <a:pt x="435" y="3979"/>
                  </a:cubicBezTo>
                  <a:cubicBezTo>
                    <a:pt x="407" y="3896"/>
                    <a:pt x="312" y="3836"/>
                    <a:pt x="223" y="3836"/>
                  </a:cubicBezTo>
                  <a:cubicBezTo>
                    <a:pt x="204" y="3836"/>
                    <a:pt x="185" y="3839"/>
                    <a:pt x="168" y="3845"/>
                  </a:cubicBezTo>
                  <a:cubicBezTo>
                    <a:pt x="34" y="3879"/>
                    <a:pt x="1" y="4012"/>
                    <a:pt x="34" y="4112"/>
                  </a:cubicBezTo>
                  <a:cubicBezTo>
                    <a:pt x="68" y="4212"/>
                    <a:pt x="334" y="4946"/>
                    <a:pt x="868" y="5179"/>
                  </a:cubicBezTo>
                  <a:cubicBezTo>
                    <a:pt x="935" y="5213"/>
                    <a:pt x="1035" y="5213"/>
                    <a:pt x="1135" y="5246"/>
                  </a:cubicBezTo>
                  <a:cubicBezTo>
                    <a:pt x="1268" y="5213"/>
                    <a:pt x="1435" y="5179"/>
                    <a:pt x="1569" y="5113"/>
                  </a:cubicBezTo>
                  <a:cubicBezTo>
                    <a:pt x="2536" y="4579"/>
                    <a:pt x="2636" y="776"/>
                    <a:pt x="2636" y="743"/>
                  </a:cubicBezTo>
                  <a:cubicBezTo>
                    <a:pt x="2603" y="610"/>
                    <a:pt x="2536" y="543"/>
                    <a:pt x="2469" y="509"/>
                  </a:cubicBezTo>
                  <a:cubicBezTo>
                    <a:pt x="2436" y="498"/>
                    <a:pt x="2406" y="493"/>
                    <a:pt x="2379" y="493"/>
                  </a:cubicBezTo>
                  <a:cubicBezTo>
                    <a:pt x="2243" y="493"/>
                    <a:pt x="2169" y="632"/>
                    <a:pt x="2002" y="910"/>
                  </a:cubicBezTo>
                  <a:cubicBezTo>
                    <a:pt x="1812" y="1226"/>
                    <a:pt x="1351" y="2085"/>
                    <a:pt x="1020" y="2085"/>
                  </a:cubicBezTo>
                  <a:cubicBezTo>
                    <a:pt x="1002" y="2085"/>
                    <a:pt x="985" y="2082"/>
                    <a:pt x="968" y="2077"/>
                  </a:cubicBezTo>
                  <a:cubicBezTo>
                    <a:pt x="668" y="2011"/>
                    <a:pt x="601" y="976"/>
                    <a:pt x="701" y="243"/>
                  </a:cubicBezTo>
                  <a:cubicBezTo>
                    <a:pt x="735" y="109"/>
                    <a:pt x="635" y="9"/>
                    <a:pt x="535" y="9"/>
                  </a:cubicBezTo>
                  <a:cubicBezTo>
                    <a:pt x="512" y="3"/>
                    <a:pt x="490" y="1"/>
                    <a:pt x="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1"/>
            <p:cNvSpPr/>
            <p:nvPr/>
          </p:nvSpPr>
          <p:spPr>
            <a:xfrm>
              <a:off x="6271650" y="1006250"/>
              <a:ext cx="56525" cy="69875"/>
            </a:xfrm>
            <a:custGeom>
              <a:avLst/>
              <a:gdLst/>
              <a:ahLst/>
              <a:cxnLst/>
              <a:rect l="l" t="t" r="r" b="b"/>
              <a:pathLst>
                <a:path w="2261" h="2795" extrusionOk="0">
                  <a:moveTo>
                    <a:pt x="296" y="0"/>
                  </a:moveTo>
                  <a:cubicBezTo>
                    <a:pt x="156" y="0"/>
                    <a:pt x="0" y="91"/>
                    <a:pt x="59" y="226"/>
                  </a:cubicBezTo>
                  <a:lnTo>
                    <a:pt x="425" y="2428"/>
                  </a:lnTo>
                  <a:cubicBezTo>
                    <a:pt x="425" y="2528"/>
                    <a:pt x="526" y="2595"/>
                    <a:pt x="626" y="2595"/>
                  </a:cubicBezTo>
                  <a:cubicBezTo>
                    <a:pt x="726" y="2595"/>
                    <a:pt x="826" y="2528"/>
                    <a:pt x="859" y="2428"/>
                  </a:cubicBezTo>
                  <a:cubicBezTo>
                    <a:pt x="993" y="1794"/>
                    <a:pt x="1226" y="1160"/>
                    <a:pt x="1493" y="593"/>
                  </a:cubicBezTo>
                  <a:cubicBezTo>
                    <a:pt x="1560" y="994"/>
                    <a:pt x="1560" y="1394"/>
                    <a:pt x="1526" y="1794"/>
                  </a:cubicBezTo>
                  <a:cubicBezTo>
                    <a:pt x="1493" y="2361"/>
                    <a:pt x="1460" y="2662"/>
                    <a:pt x="1726" y="2762"/>
                  </a:cubicBezTo>
                  <a:cubicBezTo>
                    <a:pt x="1760" y="2795"/>
                    <a:pt x="1793" y="2795"/>
                    <a:pt x="1826" y="2795"/>
                  </a:cubicBezTo>
                  <a:cubicBezTo>
                    <a:pt x="1960" y="2762"/>
                    <a:pt x="2093" y="2695"/>
                    <a:pt x="2193" y="2595"/>
                  </a:cubicBezTo>
                  <a:cubicBezTo>
                    <a:pt x="2260" y="2495"/>
                    <a:pt x="2260" y="2395"/>
                    <a:pt x="2193" y="2295"/>
                  </a:cubicBezTo>
                  <a:cubicBezTo>
                    <a:pt x="2154" y="2256"/>
                    <a:pt x="2104" y="2239"/>
                    <a:pt x="2049" y="2239"/>
                  </a:cubicBezTo>
                  <a:cubicBezTo>
                    <a:pt x="2009" y="2239"/>
                    <a:pt x="1968" y="2247"/>
                    <a:pt x="1927" y="2261"/>
                  </a:cubicBezTo>
                  <a:lnTo>
                    <a:pt x="1927" y="1828"/>
                  </a:lnTo>
                  <a:cubicBezTo>
                    <a:pt x="1993" y="1361"/>
                    <a:pt x="1960" y="860"/>
                    <a:pt x="1860" y="393"/>
                  </a:cubicBezTo>
                  <a:cubicBezTo>
                    <a:pt x="1793" y="93"/>
                    <a:pt x="1626" y="26"/>
                    <a:pt x="1526" y="26"/>
                  </a:cubicBezTo>
                  <a:cubicBezTo>
                    <a:pt x="1393" y="26"/>
                    <a:pt x="1126" y="26"/>
                    <a:pt x="692" y="1394"/>
                  </a:cubicBezTo>
                  <a:lnTo>
                    <a:pt x="492" y="160"/>
                  </a:lnTo>
                  <a:cubicBezTo>
                    <a:pt x="492" y="48"/>
                    <a:pt x="398" y="0"/>
                    <a:pt x="2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1"/>
            <p:cNvSpPr/>
            <p:nvPr/>
          </p:nvSpPr>
          <p:spPr>
            <a:xfrm>
              <a:off x="6322300" y="859675"/>
              <a:ext cx="64250" cy="250650"/>
            </a:xfrm>
            <a:custGeom>
              <a:avLst/>
              <a:gdLst/>
              <a:ahLst/>
              <a:cxnLst/>
              <a:rect l="l" t="t" r="r" b="b"/>
              <a:pathLst>
                <a:path w="2570" h="10026" extrusionOk="0">
                  <a:moveTo>
                    <a:pt x="1499" y="1"/>
                  </a:moveTo>
                  <a:cubicBezTo>
                    <a:pt x="1152" y="1"/>
                    <a:pt x="675" y="333"/>
                    <a:pt x="401" y="552"/>
                  </a:cubicBezTo>
                  <a:cubicBezTo>
                    <a:pt x="189" y="685"/>
                    <a:pt x="335" y="944"/>
                    <a:pt x="521" y="944"/>
                  </a:cubicBezTo>
                  <a:cubicBezTo>
                    <a:pt x="569" y="944"/>
                    <a:pt x="620" y="927"/>
                    <a:pt x="668" y="886"/>
                  </a:cubicBezTo>
                  <a:cubicBezTo>
                    <a:pt x="901" y="686"/>
                    <a:pt x="1135" y="552"/>
                    <a:pt x="1435" y="419"/>
                  </a:cubicBezTo>
                  <a:lnTo>
                    <a:pt x="1435" y="419"/>
                  </a:lnTo>
                  <a:cubicBezTo>
                    <a:pt x="1402" y="519"/>
                    <a:pt x="1402" y="586"/>
                    <a:pt x="1368" y="652"/>
                  </a:cubicBezTo>
                  <a:cubicBezTo>
                    <a:pt x="1268" y="952"/>
                    <a:pt x="1168" y="1253"/>
                    <a:pt x="1001" y="1520"/>
                  </a:cubicBezTo>
                  <a:cubicBezTo>
                    <a:pt x="768" y="2020"/>
                    <a:pt x="568" y="2420"/>
                    <a:pt x="1101" y="2887"/>
                  </a:cubicBezTo>
                  <a:lnTo>
                    <a:pt x="1568" y="3321"/>
                  </a:lnTo>
                  <a:cubicBezTo>
                    <a:pt x="1135" y="4355"/>
                    <a:pt x="1001" y="5489"/>
                    <a:pt x="1201" y="6623"/>
                  </a:cubicBezTo>
                  <a:cubicBezTo>
                    <a:pt x="1302" y="7190"/>
                    <a:pt x="1468" y="7724"/>
                    <a:pt x="1668" y="8291"/>
                  </a:cubicBezTo>
                  <a:cubicBezTo>
                    <a:pt x="1969" y="9158"/>
                    <a:pt x="2002" y="9358"/>
                    <a:pt x="1602" y="9492"/>
                  </a:cubicBezTo>
                  <a:cubicBezTo>
                    <a:pt x="1492" y="9531"/>
                    <a:pt x="1381" y="9550"/>
                    <a:pt x="1272" y="9550"/>
                  </a:cubicBezTo>
                  <a:cubicBezTo>
                    <a:pt x="918" y="9550"/>
                    <a:pt x="595" y="9349"/>
                    <a:pt x="468" y="8992"/>
                  </a:cubicBezTo>
                  <a:cubicBezTo>
                    <a:pt x="434" y="8903"/>
                    <a:pt x="368" y="8866"/>
                    <a:pt x="297" y="8866"/>
                  </a:cubicBezTo>
                  <a:cubicBezTo>
                    <a:pt x="156" y="8866"/>
                    <a:pt x="1" y="9014"/>
                    <a:pt x="67" y="9192"/>
                  </a:cubicBezTo>
                  <a:cubicBezTo>
                    <a:pt x="267" y="9659"/>
                    <a:pt x="734" y="9992"/>
                    <a:pt x="1268" y="10026"/>
                  </a:cubicBezTo>
                  <a:cubicBezTo>
                    <a:pt x="1435" y="10026"/>
                    <a:pt x="1602" y="9992"/>
                    <a:pt x="1735" y="9926"/>
                  </a:cubicBezTo>
                  <a:cubicBezTo>
                    <a:pt x="2569" y="9625"/>
                    <a:pt x="2336" y="8992"/>
                    <a:pt x="2069" y="8158"/>
                  </a:cubicBezTo>
                  <a:cubicBezTo>
                    <a:pt x="1869" y="7624"/>
                    <a:pt x="1735" y="7090"/>
                    <a:pt x="1602" y="6523"/>
                  </a:cubicBezTo>
                  <a:cubicBezTo>
                    <a:pt x="1402" y="5456"/>
                    <a:pt x="1568" y="4322"/>
                    <a:pt x="2035" y="3354"/>
                  </a:cubicBezTo>
                  <a:cubicBezTo>
                    <a:pt x="2069" y="3254"/>
                    <a:pt x="2069" y="3154"/>
                    <a:pt x="1969" y="3087"/>
                  </a:cubicBezTo>
                  <a:lnTo>
                    <a:pt x="1368" y="2554"/>
                  </a:lnTo>
                  <a:cubicBezTo>
                    <a:pt x="1101" y="2320"/>
                    <a:pt x="1135" y="2220"/>
                    <a:pt x="1368" y="1720"/>
                  </a:cubicBezTo>
                  <a:cubicBezTo>
                    <a:pt x="1535" y="1419"/>
                    <a:pt x="1668" y="1119"/>
                    <a:pt x="1802" y="786"/>
                  </a:cubicBezTo>
                  <a:cubicBezTo>
                    <a:pt x="1835" y="652"/>
                    <a:pt x="1969" y="252"/>
                    <a:pt x="1702" y="52"/>
                  </a:cubicBezTo>
                  <a:cubicBezTo>
                    <a:pt x="1642" y="16"/>
                    <a:pt x="1574" y="1"/>
                    <a:pt x="1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1"/>
            <p:cNvSpPr/>
            <p:nvPr/>
          </p:nvSpPr>
          <p:spPr>
            <a:xfrm>
              <a:off x="6407375" y="970200"/>
              <a:ext cx="25875" cy="55075"/>
            </a:xfrm>
            <a:custGeom>
              <a:avLst/>
              <a:gdLst/>
              <a:ahLst/>
              <a:cxnLst/>
              <a:rect l="l" t="t" r="r" b="b"/>
              <a:pathLst>
                <a:path w="1035" h="2203" extrusionOk="0">
                  <a:moveTo>
                    <a:pt x="834" y="1"/>
                  </a:moveTo>
                  <a:cubicBezTo>
                    <a:pt x="701" y="1"/>
                    <a:pt x="600" y="67"/>
                    <a:pt x="600" y="201"/>
                  </a:cubicBezTo>
                  <a:cubicBezTo>
                    <a:pt x="534" y="768"/>
                    <a:pt x="367" y="1335"/>
                    <a:pt x="100" y="1869"/>
                  </a:cubicBezTo>
                  <a:cubicBezTo>
                    <a:pt x="0" y="2002"/>
                    <a:pt x="100" y="2202"/>
                    <a:pt x="267" y="2202"/>
                  </a:cubicBezTo>
                  <a:cubicBezTo>
                    <a:pt x="334" y="2202"/>
                    <a:pt x="434" y="2169"/>
                    <a:pt x="467" y="2102"/>
                  </a:cubicBezTo>
                  <a:cubicBezTo>
                    <a:pt x="734" y="1535"/>
                    <a:pt x="934" y="901"/>
                    <a:pt x="1034" y="267"/>
                  </a:cubicBezTo>
                  <a:cubicBezTo>
                    <a:pt x="1034" y="134"/>
                    <a:pt x="967" y="34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1"/>
            <p:cNvSpPr/>
            <p:nvPr/>
          </p:nvSpPr>
          <p:spPr>
            <a:xfrm>
              <a:off x="6414325" y="922925"/>
              <a:ext cx="13900" cy="32300"/>
            </a:xfrm>
            <a:custGeom>
              <a:avLst/>
              <a:gdLst/>
              <a:ahLst/>
              <a:cxnLst/>
              <a:rect l="l" t="t" r="r" b="b"/>
              <a:pathLst>
                <a:path w="556" h="1292" extrusionOk="0">
                  <a:moveTo>
                    <a:pt x="279" y="1"/>
                  </a:moveTo>
                  <a:cubicBezTo>
                    <a:pt x="147" y="1"/>
                    <a:pt x="1" y="77"/>
                    <a:pt x="56" y="224"/>
                  </a:cubicBezTo>
                  <a:lnTo>
                    <a:pt x="156" y="1091"/>
                  </a:lnTo>
                  <a:cubicBezTo>
                    <a:pt x="156" y="1191"/>
                    <a:pt x="222" y="1291"/>
                    <a:pt x="356" y="1291"/>
                  </a:cubicBezTo>
                  <a:cubicBezTo>
                    <a:pt x="489" y="1258"/>
                    <a:pt x="556" y="1158"/>
                    <a:pt x="556" y="1058"/>
                  </a:cubicBezTo>
                  <a:lnTo>
                    <a:pt x="456" y="157"/>
                  </a:lnTo>
                  <a:cubicBezTo>
                    <a:pt x="486" y="52"/>
                    <a:pt x="38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1"/>
            <p:cNvSpPr/>
            <p:nvPr/>
          </p:nvSpPr>
          <p:spPr>
            <a:xfrm>
              <a:off x="6493250" y="924850"/>
              <a:ext cx="40050" cy="150450"/>
            </a:xfrm>
            <a:custGeom>
              <a:avLst/>
              <a:gdLst/>
              <a:ahLst/>
              <a:cxnLst/>
              <a:rect l="l" t="t" r="r" b="b"/>
              <a:pathLst>
                <a:path w="1602" h="6018" extrusionOk="0">
                  <a:moveTo>
                    <a:pt x="1383" y="0"/>
                  </a:moveTo>
                  <a:cubicBezTo>
                    <a:pt x="1304" y="0"/>
                    <a:pt x="1226" y="31"/>
                    <a:pt x="1202" y="80"/>
                  </a:cubicBezTo>
                  <a:lnTo>
                    <a:pt x="68" y="1848"/>
                  </a:lnTo>
                  <a:cubicBezTo>
                    <a:pt x="1" y="1948"/>
                    <a:pt x="34" y="2081"/>
                    <a:pt x="134" y="2148"/>
                  </a:cubicBezTo>
                  <a:cubicBezTo>
                    <a:pt x="161" y="2157"/>
                    <a:pt x="190" y="2161"/>
                    <a:pt x="220" y="2161"/>
                  </a:cubicBezTo>
                  <a:cubicBezTo>
                    <a:pt x="301" y="2161"/>
                    <a:pt x="386" y="2130"/>
                    <a:pt x="434" y="2081"/>
                  </a:cubicBezTo>
                  <a:lnTo>
                    <a:pt x="968" y="1248"/>
                  </a:lnTo>
                  <a:lnTo>
                    <a:pt x="134" y="5751"/>
                  </a:lnTo>
                  <a:cubicBezTo>
                    <a:pt x="101" y="5851"/>
                    <a:pt x="168" y="5984"/>
                    <a:pt x="301" y="6018"/>
                  </a:cubicBezTo>
                  <a:lnTo>
                    <a:pt x="334" y="6018"/>
                  </a:lnTo>
                  <a:cubicBezTo>
                    <a:pt x="434" y="5984"/>
                    <a:pt x="535" y="5918"/>
                    <a:pt x="568" y="5817"/>
                  </a:cubicBezTo>
                  <a:lnTo>
                    <a:pt x="1602" y="247"/>
                  </a:lnTo>
                  <a:cubicBezTo>
                    <a:pt x="1602" y="147"/>
                    <a:pt x="1569" y="47"/>
                    <a:pt x="1469" y="13"/>
                  </a:cubicBezTo>
                  <a:cubicBezTo>
                    <a:pt x="1442" y="4"/>
                    <a:pt x="1413" y="0"/>
                    <a:pt x="1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1"/>
            <p:cNvSpPr/>
            <p:nvPr/>
          </p:nvSpPr>
          <p:spPr>
            <a:xfrm>
              <a:off x="6534125" y="922675"/>
              <a:ext cx="67575" cy="135950"/>
            </a:xfrm>
            <a:custGeom>
              <a:avLst/>
              <a:gdLst/>
              <a:ahLst/>
              <a:cxnLst/>
              <a:rect l="l" t="t" r="r" b="b"/>
              <a:pathLst>
                <a:path w="2703" h="5438" extrusionOk="0">
                  <a:moveTo>
                    <a:pt x="1423" y="1"/>
                  </a:moveTo>
                  <a:cubicBezTo>
                    <a:pt x="1223" y="1"/>
                    <a:pt x="862" y="191"/>
                    <a:pt x="67" y="1268"/>
                  </a:cubicBezTo>
                  <a:cubicBezTo>
                    <a:pt x="0" y="1368"/>
                    <a:pt x="34" y="1501"/>
                    <a:pt x="134" y="1568"/>
                  </a:cubicBezTo>
                  <a:cubicBezTo>
                    <a:pt x="184" y="1618"/>
                    <a:pt x="242" y="1643"/>
                    <a:pt x="296" y="1643"/>
                  </a:cubicBezTo>
                  <a:cubicBezTo>
                    <a:pt x="351" y="1643"/>
                    <a:pt x="401" y="1618"/>
                    <a:pt x="434" y="1568"/>
                  </a:cubicBezTo>
                  <a:cubicBezTo>
                    <a:pt x="701" y="1168"/>
                    <a:pt x="1001" y="834"/>
                    <a:pt x="1368" y="501"/>
                  </a:cubicBezTo>
                  <a:lnTo>
                    <a:pt x="1368" y="501"/>
                  </a:lnTo>
                  <a:cubicBezTo>
                    <a:pt x="1301" y="1501"/>
                    <a:pt x="367" y="3002"/>
                    <a:pt x="334" y="3002"/>
                  </a:cubicBezTo>
                  <a:cubicBezTo>
                    <a:pt x="301" y="3102"/>
                    <a:pt x="301" y="3236"/>
                    <a:pt x="401" y="3303"/>
                  </a:cubicBezTo>
                  <a:cubicBezTo>
                    <a:pt x="434" y="3336"/>
                    <a:pt x="484" y="3353"/>
                    <a:pt x="534" y="3353"/>
                  </a:cubicBezTo>
                  <a:cubicBezTo>
                    <a:pt x="584" y="3353"/>
                    <a:pt x="634" y="3336"/>
                    <a:pt x="667" y="3303"/>
                  </a:cubicBezTo>
                  <a:cubicBezTo>
                    <a:pt x="1243" y="2757"/>
                    <a:pt x="1902" y="2322"/>
                    <a:pt x="2142" y="2322"/>
                  </a:cubicBezTo>
                  <a:cubicBezTo>
                    <a:pt x="2167" y="2322"/>
                    <a:pt x="2187" y="2326"/>
                    <a:pt x="2202" y="2335"/>
                  </a:cubicBezTo>
                  <a:cubicBezTo>
                    <a:pt x="2202" y="2335"/>
                    <a:pt x="2269" y="2435"/>
                    <a:pt x="2235" y="2669"/>
                  </a:cubicBezTo>
                  <a:cubicBezTo>
                    <a:pt x="2102" y="3836"/>
                    <a:pt x="1501" y="4804"/>
                    <a:pt x="1001" y="4970"/>
                  </a:cubicBezTo>
                  <a:cubicBezTo>
                    <a:pt x="962" y="4978"/>
                    <a:pt x="922" y="4982"/>
                    <a:pt x="884" y="4982"/>
                  </a:cubicBezTo>
                  <a:cubicBezTo>
                    <a:pt x="759" y="4982"/>
                    <a:pt x="644" y="4939"/>
                    <a:pt x="567" y="4837"/>
                  </a:cubicBezTo>
                  <a:cubicBezTo>
                    <a:pt x="534" y="4787"/>
                    <a:pt x="484" y="4762"/>
                    <a:pt x="430" y="4762"/>
                  </a:cubicBezTo>
                  <a:cubicBezTo>
                    <a:pt x="376" y="4762"/>
                    <a:pt x="317" y="4787"/>
                    <a:pt x="267" y="4837"/>
                  </a:cubicBezTo>
                  <a:cubicBezTo>
                    <a:pt x="200" y="4904"/>
                    <a:pt x="200" y="5037"/>
                    <a:pt x="267" y="5137"/>
                  </a:cubicBezTo>
                  <a:cubicBezTo>
                    <a:pt x="401" y="5304"/>
                    <a:pt x="634" y="5437"/>
                    <a:pt x="868" y="5437"/>
                  </a:cubicBezTo>
                  <a:cubicBezTo>
                    <a:pt x="968" y="5437"/>
                    <a:pt x="1034" y="5404"/>
                    <a:pt x="1134" y="5404"/>
                  </a:cubicBezTo>
                  <a:cubicBezTo>
                    <a:pt x="1835" y="5171"/>
                    <a:pt x="2502" y="3970"/>
                    <a:pt x="2669" y="2736"/>
                  </a:cubicBezTo>
                  <a:cubicBezTo>
                    <a:pt x="2702" y="2335"/>
                    <a:pt x="2602" y="2068"/>
                    <a:pt x="2369" y="1968"/>
                  </a:cubicBezTo>
                  <a:cubicBezTo>
                    <a:pt x="2299" y="1929"/>
                    <a:pt x="2221" y="1912"/>
                    <a:pt x="2139" y="1912"/>
                  </a:cubicBezTo>
                  <a:cubicBezTo>
                    <a:pt x="1868" y="1912"/>
                    <a:pt x="1541" y="2097"/>
                    <a:pt x="1235" y="2302"/>
                  </a:cubicBezTo>
                  <a:cubicBezTo>
                    <a:pt x="1501" y="1768"/>
                    <a:pt x="1702" y="1168"/>
                    <a:pt x="1768" y="567"/>
                  </a:cubicBezTo>
                  <a:cubicBezTo>
                    <a:pt x="1768" y="267"/>
                    <a:pt x="1735" y="100"/>
                    <a:pt x="1568" y="34"/>
                  </a:cubicBezTo>
                  <a:cubicBezTo>
                    <a:pt x="1530" y="18"/>
                    <a:pt x="1484" y="1"/>
                    <a:pt x="1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1"/>
            <p:cNvSpPr/>
            <p:nvPr/>
          </p:nvSpPr>
          <p:spPr>
            <a:xfrm>
              <a:off x="6493250" y="1145175"/>
              <a:ext cx="15875" cy="120275"/>
            </a:xfrm>
            <a:custGeom>
              <a:avLst/>
              <a:gdLst/>
              <a:ahLst/>
              <a:cxnLst/>
              <a:rect l="l" t="t" r="r" b="b"/>
              <a:pathLst>
                <a:path w="635" h="4811" extrusionOk="0">
                  <a:moveTo>
                    <a:pt x="362" y="0"/>
                  </a:moveTo>
                  <a:cubicBezTo>
                    <a:pt x="276" y="0"/>
                    <a:pt x="201" y="91"/>
                    <a:pt x="201" y="207"/>
                  </a:cubicBezTo>
                  <a:lnTo>
                    <a:pt x="34" y="4577"/>
                  </a:lnTo>
                  <a:cubicBezTo>
                    <a:pt x="1" y="4710"/>
                    <a:pt x="101" y="4810"/>
                    <a:pt x="234" y="4810"/>
                  </a:cubicBezTo>
                  <a:cubicBezTo>
                    <a:pt x="334" y="4810"/>
                    <a:pt x="434" y="4710"/>
                    <a:pt x="434" y="4577"/>
                  </a:cubicBezTo>
                  <a:lnTo>
                    <a:pt x="635" y="207"/>
                  </a:lnTo>
                  <a:cubicBezTo>
                    <a:pt x="635" y="107"/>
                    <a:pt x="535" y="7"/>
                    <a:pt x="401" y="7"/>
                  </a:cubicBezTo>
                  <a:cubicBezTo>
                    <a:pt x="388" y="2"/>
                    <a:pt x="375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1"/>
            <p:cNvSpPr/>
            <p:nvPr/>
          </p:nvSpPr>
          <p:spPr>
            <a:xfrm>
              <a:off x="6519950" y="1147825"/>
              <a:ext cx="17525" cy="135125"/>
            </a:xfrm>
            <a:custGeom>
              <a:avLst/>
              <a:gdLst/>
              <a:ahLst/>
              <a:cxnLst/>
              <a:rect l="l" t="t" r="r" b="b"/>
              <a:pathLst>
                <a:path w="701" h="5405" extrusionOk="0">
                  <a:moveTo>
                    <a:pt x="501" y="1"/>
                  </a:moveTo>
                  <a:cubicBezTo>
                    <a:pt x="367" y="1"/>
                    <a:pt x="267" y="67"/>
                    <a:pt x="267" y="167"/>
                  </a:cubicBezTo>
                  <a:lnTo>
                    <a:pt x="0" y="5171"/>
                  </a:lnTo>
                  <a:cubicBezTo>
                    <a:pt x="0" y="5304"/>
                    <a:pt x="100" y="5405"/>
                    <a:pt x="200" y="5405"/>
                  </a:cubicBezTo>
                  <a:cubicBezTo>
                    <a:pt x="334" y="5405"/>
                    <a:pt x="434" y="5304"/>
                    <a:pt x="434" y="5204"/>
                  </a:cubicBezTo>
                  <a:lnTo>
                    <a:pt x="701" y="234"/>
                  </a:lnTo>
                  <a:cubicBezTo>
                    <a:pt x="701" y="101"/>
                    <a:pt x="601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1"/>
            <p:cNvSpPr/>
            <p:nvPr/>
          </p:nvSpPr>
          <p:spPr>
            <a:xfrm>
              <a:off x="6460725" y="1245575"/>
              <a:ext cx="123550" cy="95750"/>
            </a:xfrm>
            <a:custGeom>
              <a:avLst/>
              <a:gdLst/>
              <a:ahLst/>
              <a:cxnLst/>
              <a:rect l="l" t="t" r="r" b="b"/>
              <a:pathLst>
                <a:path w="4942" h="3830" extrusionOk="0">
                  <a:moveTo>
                    <a:pt x="268" y="1"/>
                  </a:moveTo>
                  <a:cubicBezTo>
                    <a:pt x="237" y="1"/>
                    <a:pt x="203" y="9"/>
                    <a:pt x="168" y="27"/>
                  </a:cubicBezTo>
                  <a:cubicBezTo>
                    <a:pt x="68" y="60"/>
                    <a:pt x="1" y="160"/>
                    <a:pt x="34" y="294"/>
                  </a:cubicBezTo>
                  <a:lnTo>
                    <a:pt x="1168" y="3696"/>
                  </a:lnTo>
                  <a:cubicBezTo>
                    <a:pt x="1202" y="3763"/>
                    <a:pt x="1268" y="3830"/>
                    <a:pt x="1335" y="3830"/>
                  </a:cubicBezTo>
                  <a:lnTo>
                    <a:pt x="1402" y="3830"/>
                  </a:lnTo>
                  <a:cubicBezTo>
                    <a:pt x="1435" y="3830"/>
                    <a:pt x="1502" y="3796"/>
                    <a:pt x="1535" y="3763"/>
                  </a:cubicBezTo>
                  <a:cubicBezTo>
                    <a:pt x="2202" y="3062"/>
                    <a:pt x="4037" y="1128"/>
                    <a:pt x="4704" y="861"/>
                  </a:cubicBezTo>
                  <a:cubicBezTo>
                    <a:pt x="4942" y="742"/>
                    <a:pt x="4836" y="411"/>
                    <a:pt x="4621" y="411"/>
                  </a:cubicBezTo>
                  <a:cubicBezTo>
                    <a:pt x="4595" y="411"/>
                    <a:pt x="4567" y="416"/>
                    <a:pt x="4537" y="427"/>
                  </a:cubicBezTo>
                  <a:lnTo>
                    <a:pt x="4537" y="460"/>
                  </a:lnTo>
                  <a:cubicBezTo>
                    <a:pt x="3770" y="761"/>
                    <a:pt x="2136" y="2495"/>
                    <a:pt x="1469" y="3196"/>
                  </a:cubicBezTo>
                  <a:lnTo>
                    <a:pt x="468" y="160"/>
                  </a:lnTo>
                  <a:cubicBezTo>
                    <a:pt x="419" y="63"/>
                    <a:pt x="352" y="1"/>
                    <a:pt x="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1"/>
            <p:cNvSpPr/>
            <p:nvPr/>
          </p:nvSpPr>
          <p:spPr>
            <a:xfrm>
              <a:off x="6599175" y="1294300"/>
              <a:ext cx="76750" cy="84550"/>
            </a:xfrm>
            <a:custGeom>
              <a:avLst/>
              <a:gdLst/>
              <a:ahLst/>
              <a:cxnLst/>
              <a:rect l="l" t="t" r="r" b="b"/>
              <a:pathLst>
                <a:path w="3070" h="3382" extrusionOk="0">
                  <a:moveTo>
                    <a:pt x="2153" y="0"/>
                  </a:moveTo>
                  <a:cubicBezTo>
                    <a:pt x="1968" y="0"/>
                    <a:pt x="1562" y="199"/>
                    <a:pt x="634" y="1914"/>
                  </a:cubicBezTo>
                  <a:lnTo>
                    <a:pt x="867" y="513"/>
                  </a:lnTo>
                  <a:cubicBezTo>
                    <a:pt x="867" y="379"/>
                    <a:pt x="801" y="279"/>
                    <a:pt x="667" y="246"/>
                  </a:cubicBezTo>
                  <a:cubicBezTo>
                    <a:pt x="567" y="246"/>
                    <a:pt x="434" y="313"/>
                    <a:pt x="434" y="446"/>
                  </a:cubicBezTo>
                  <a:lnTo>
                    <a:pt x="0" y="3148"/>
                  </a:lnTo>
                  <a:cubicBezTo>
                    <a:pt x="0" y="3248"/>
                    <a:pt x="67" y="3348"/>
                    <a:pt x="167" y="3382"/>
                  </a:cubicBezTo>
                  <a:lnTo>
                    <a:pt x="234" y="3382"/>
                  </a:lnTo>
                  <a:cubicBezTo>
                    <a:pt x="300" y="3382"/>
                    <a:pt x="367" y="3348"/>
                    <a:pt x="400" y="3282"/>
                  </a:cubicBezTo>
                  <a:cubicBezTo>
                    <a:pt x="867" y="2281"/>
                    <a:pt x="1435" y="1347"/>
                    <a:pt x="2068" y="480"/>
                  </a:cubicBezTo>
                  <a:lnTo>
                    <a:pt x="2068" y="546"/>
                  </a:lnTo>
                  <a:cubicBezTo>
                    <a:pt x="2068" y="947"/>
                    <a:pt x="2068" y="1313"/>
                    <a:pt x="2035" y="1647"/>
                  </a:cubicBezTo>
                  <a:cubicBezTo>
                    <a:pt x="2002" y="2548"/>
                    <a:pt x="1968" y="3081"/>
                    <a:pt x="2302" y="3215"/>
                  </a:cubicBezTo>
                  <a:cubicBezTo>
                    <a:pt x="2365" y="3250"/>
                    <a:pt x="2427" y="3264"/>
                    <a:pt x="2485" y="3264"/>
                  </a:cubicBezTo>
                  <a:cubicBezTo>
                    <a:pt x="2707" y="3264"/>
                    <a:pt x="2890" y="3060"/>
                    <a:pt x="2969" y="2981"/>
                  </a:cubicBezTo>
                  <a:cubicBezTo>
                    <a:pt x="3069" y="2881"/>
                    <a:pt x="3069" y="2748"/>
                    <a:pt x="2969" y="2681"/>
                  </a:cubicBezTo>
                  <a:cubicBezTo>
                    <a:pt x="2936" y="2631"/>
                    <a:pt x="2886" y="2606"/>
                    <a:pt x="2831" y="2606"/>
                  </a:cubicBezTo>
                  <a:cubicBezTo>
                    <a:pt x="2777" y="2606"/>
                    <a:pt x="2719" y="2631"/>
                    <a:pt x="2669" y="2681"/>
                  </a:cubicBezTo>
                  <a:cubicBezTo>
                    <a:pt x="2602" y="2714"/>
                    <a:pt x="2535" y="2781"/>
                    <a:pt x="2469" y="2815"/>
                  </a:cubicBezTo>
                  <a:cubicBezTo>
                    <a:pt x="2435" y="2448"/>
                    <a:pt x="2435" y="2047"/>
                    <a:pt x="2469" y="1680"/>
                  </a:cubicBezTo>
                  <a:cubicBezTo>
                    <a:pt x="2469" y="1347"/>
                    <a:pt x="2502" y="947"/>
                    <a:pt x="2502" y="546"/>
                  </a:cubicBezTo>
                  <a:cubicBezTo>
                    <a:pt x="2502" y="446"/>
                    <a:pt x="2502" y="79"/>
                    <a:pt x="2235" y="13"/>
                  </a:cubicBezTo>
                  <a:cubicBezTo>
                    <a:pt x="2214" y="7"/>
                    <a:pt x="2187" y="0"/>
                    <a:pt x="2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1"/>
            <p:cNvSpPr/>
            <p:nvPr/>
          </p:nvSpPr>
          <p:spPr>
            <a:xfrm>
              <a:off x="6700900" y="1316450"/>
              <a:ext cx="90925" cy="51550"/>
            </a:xfrm>
            <a:custGeom>
              <a:avLst/>
              <a:gdLst/>
              <a:ahLst/>
              <a:cxnLst/>
              <a:rect l="l" t="t" r="r" b="b"/>
              <a:pathLst>
                <a:path w="3637" h="2062" extrusionOk="0">
                  <a:moveTo>
                    <a:pt x="1798" y="0"/>
                  </a:moveTo>
                  <a:cubicBezTo>
                    <a:pt x="1715" y="0"/>
                    <a:pt x="1650" y="55"/>
                    <a:pt x="1602" y="127"/>
                  </a:cubicBezTo>
                  <a:cubicBezTo>
                    <a:pt x="1569" y="227"/>
                    <a:pt x="1602" y="361"/>
                    <a:pt x="1702" y="394"/>
                  </a:cubicBezTo>
                  <a:lnTo>
                    <a:pt x="2536" y="794"/>
                  </a:lnTo>
                  <a:lnTo>
                    <a:pt x="234" y="794"/>
                  </a:lnTo>
                  <a:cubicBezTo>
                    <a:pt x="101" y="794"/>
                    <a:pt x="1" y="861"/>
                    <a:pt x="1" y="995"/>
                  </a:cubicBezTo>
                  <a:cubicBezTo>
                    <a:pt x="1" y="1128"/>
                    <a:pt x="101" y="1228"/>
                    <a:pt x="234" y="1228"/>
                  </a:cubicBezTo>
                  <a:lnTo>
                    <a:pt x="2536" y="1228"/>
                  </a:lnTo>
                  <a:lnTo>
                    <a:pt x="1869" y="1695"/>
                  </a:lnTo>
                  <a:cubicBezTo>
                    <a:pt x="1769" y="1762"/>
                    <a:pt x="1735" y="1895"/>
                    <a:pt x="1802" y="1995"/>
                  </a:cubicBezTo>
                  <a:cubicBezTo>
                    <a:pt x="1835" y="2029"/>
                    <a:pt x="1902" y="2062"/>
                    <a:pt x="1969" y="2062"/>
                  </a:cubicBezTo>
                  <a:cubicBezTo>
                    <a:pt x="2036" y="2062"/>
                    <a:pt x="2069" y="2062"/>
                    <a:pt x="2102" y="2029"/>
                  </a:cubicBezTo>
                  <a:lnTo>
                    <a:pt x="3503" y="1061"/>
                  </a:lnTo>
                  <a:cubicBezTo>
                    <a:pt x="3637" y="961"/>
                    <a:pt x="3603" y="761"/>
                    <a:pt x="3470" y="694"/>
                  </a:cubicBezTo>
                  <a:lnTo>
                    <a:pt x="1902" y="27"/>
                  </a:lnTo>
                  <a:cubicBezTo>
                    <a:pt x="1865" y="9"/>
                    <a:pt x="1830" y="0"/>
                    <a:pt x="1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1"/>
            <p:cNvSpPr/>
            <p:nvPr/>
          </p:nvSpPr>
          <p:spPr>
            <a:xfrm>
              <a:off x="6794300" y="1295500"/>
              <a:ext cx="134300" cy="65850"/>
            </a:xfrm>
            <a:custGeom>
              <a:avLst/>
              <a:gdLst/>
              <a:ahLst/>
              <a:cxnLst/>
              <a:rect l="l" t="t" r="r" b="b"/>
              <a:pathLst>
                <a:path w="5372" h="2634" extrusionOk="0">
                  <a:moveTo>
                    <a:pt x="4150" y="444"/>
                  </a:moveTo>
                  <a:cubicBezTo>
                    <a:pt x="4235" y="444"/>
                    <a:pt x="4320" y="450"/>
                    <a:pt x="4404" y="465"/>
                  </a:cubicBezTo>
                  <a:cubicBezTo>
                    <a:pt x="4704" y="498"/>
                    <a:pt x="4904" y="765"/>
                    <a:pt x="4871" y="1065"/>
                  </a:cubicBezTo>
                  <a:cubicBezTo>
                    <a:pt x="4871" y="1318"/>
                    <a:pt x="4601" y="1602"/>
                    <a:pt x="3947" y="1602"/>
                  </a:cubicBezTo>
                  <a:cubicBezTo>
                    <a:pt x="3911" y="1602"/>
                    <a:pt x="3875" y="1601"/>
                    <a:pt x="3837" y="1599"/>
                  </a:cubicBezTo>
                  <a:cubicBezTo>
                    <a:pt x="3370" y="1599"/>
                    <a:pt x="2903" y="1432"/>
                    <a:pt x="2536" y="1165"/>
                  </a:cubicBezTo>
                  <a:lnTo>
                    <a:pt x="2603" y="999"/>
                  </a:lnTo>
                  <a:cubicBezTo>
                    <a:pt x="2781" y="880"/>
                    <a:pt x="3461" y="444"/>
                    <a:pt x="4150" y="444"/>
                  </a:cubicBezTo>
                  <a:close/>
                  <a:moveTo>
                    <a:pt x="968" y="532"/>
                  </a:moveTo>
                  <a:cubicBezTo>
                    <a:pt x="1268" y="665"/>
                    <a:pt x="1535" y="865"/>
                    <a:pt x="1769" y="1065"/>
                  </a:cubicBezTo>
                  <a:lnTo>
                    <a:pt x="1969" y="1265"/>
                  </a:lnTo>
                  <a:cubicBezTo>
                    <a:pt x="1735" y="1699"/>
                    <a:pt x="1435" y="2099"/>
                    <a:pt x="1168" y="2166"/>
                  </a:cubicBezTo>
                  <a:cubicBezTo>
                    <a:pt x="1135" y="2183"/>
                    <a:pt x="1102" y="2191"/>
                    <a:pt x="1068" y="2191"/>
                  </a:cubicBezTo>
                  <a:cubicBezTo>
                    <a:pt x="1035" y="2191"/>
                    <a:pt x="1001" y="2183"/>
                    <a:pt x="968" y="2166"/>
                  </a:cubicBezTo>
                  <a:cubicBezTo>
                    <a:pt x="601" y="1966"/>
                    <a:pt x="468" y="1132"/>
                    <a:pt x="668" y="732"/>
                  </a:cubicBezTo>
                  <a:cubicBezTo>
                    <a:pt x="735" y="598"/>
                    <a:pt x="801" y="532"/>
                    <a:pt x="868" y="532"/>
                  </a:cubicBezTo>
                  <a:close/>
                  <a:moveTo>
                    <a:pt x="4163" y="0"/>
                  </a:moveTo>
                  <a:cubicBezTo>
                    <a:pt x="3220" y="0"/>
                    <a:pt x="2362" y="669"/>
                    <a:pt x="2302" y="698"/>
                  </a:cubicBezTo>
                  <a:cubicBezTo>
                    <a:pt x="2269" y="698"/>
                    <a:pt x="2269" y="732"/>
                    <a:pt x="2236" y="765"/>
                  </a:cubicBezTo>
                  <a:lnTo>
                    <a:pt x="2202" y="865"/>
                  </a:lnTo>
                  <a:lnTo>
                    <a:pt x="2069" y="765"/>
                  </a:lnTo>
                  <a:cubicBezTo>
                    <a:pt x="1802" y="465"/>
                    <a:pt x="1468" y="265"/>
                    <a:pt x="1102" y="131"/>
                  </a:cubicBezTo>
                  <a:cubicBezTo>
                    <a:pt x="1030" y="103"/>
                    <a:pt x="957" y="90"/>
                    <a:pt x="886" y="90"/>
                  </a:cubicBezTo>
                  <a:cubicBezTo>
                    <a:pt x="622" y="90"/>
                    <a:pt x="373" y="269"/>
                    <a:pt x="268" y="532"/>
                  </a:cubicBezTo>
                  <a:cubicBezTo>
                    <a:pt x="1" y="1132"/>
                    <a:pt x="201" y="2166"/>
                    <a:pt x="768" y="2533"/>
                  </a:cubicBezTo>
                  <a:cubicBezTo>
                    <a:pt x="868" y="2600"/>
                    <a:pt x="968" y="2633"/>
                    <a:pt x="1102" y="2633"/>
                  </a:cubicBezTo>
                  <a:cubicBezTo>
                    <a:pt x="1168" y="2633"/>
                    <a:pt x="1235" y="2633"/>
                    <a:pt x="1302" y="2600"/>
                  </a:cubicBezTo>
                  <a:cubicBezTo>
                    <a:pt x="1702" y="2500"/>
                    <a:pt x="2069" y="1966"/>
                    <a:pt x="2336" y="1532"/>
                  </a:cubicBezTo>
                  <a:cubicBezTo>
                    <a:pt x="2769" y="1866"/>
                    <a:pt x="3303" y="2033"/>
                    <a:pt x="3837" y="2033"/>
                  </a:cubicBezTo>
                  <a:cubicBezTo>
                    <a:pt x="3897" y="2037"/>
                    <a:pt x="3955" y="2039"/>
                    <a:pt x="4012" y="2039"/>
                  </a:cubicBezTo>
                  <a:cubicBezTo>
                    <a:pt x="4833" y="2039"/>
                    <a:pt x="5275" y="1598"/>
                    <a:pt x="5338" y="1099"/>
                  </a:cubicBezTo>
                  <a:cubicBezTo>
                    <a:pt x="5371" y="598"/>
                    <a:pt x="5004" y="98"/>
                    <a:pt x="4504" y="31"/>
                  </a:cubicBezTo>
                  <a:cubicBezTo>
                    <a:pt x="4390" y="10"/>
                    <a:pt x="4276" y="0"/>
                    <a:pt x="4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1"/>
            <p:cNvSpPr/>
            <p:nvPr/>
          </p:nvSpPr>
          <p:spPr>
            <a:xfrm>
              <a:off x="6923575" y="1328800"/>
              <a:ext cx="30875" cy="55050"/>
            </a:xfrm>
            <a:custGeom>
              <a:avLst/>
              <a:gdLst/>
              <a:ahLst/>
              <a:cxnLst/>
              <a:rect l="l" t="t" r="r" b="b"/>
              <a:pathLst>
                <a:path w="1235" h="2202" extrusionOk="0">
                  <a:moveTo>
                    <a:pt x="1034" y="0"/>
                  </a:moveTo>
                  <a:cubicBezTo>
                    <a:pt x="901" y="0"/>
                    <a:pt x="801" y="100"/>
                    <a:pt x="801" y="200"/>
                  </a:cubicBezTo>
                  <a:cubicBezTo>
                    <a:pt x="734" y="801"/>
                    <a:pt x="467" y="1368"/>
                    <a:pt x="67" y="1835"/>
                  </a:cubicBezTo>
                  <a:cubicBezTo>
                    <a:pt x="0" y="1902"/>
                    <a:pt x="0" y="2035"/>
                    <a:pt x="67" y="2135"/>
                  </a:cubicBezTo>
                  <a:cubicBezTo>
                    <a:pt x="134" y="2168"/>
                    <a:pt x="167" y="2202"/>
                    <a:pt x="234" y="2202"/>
                  </a:cubicBezTo>
                  <a:cubicBezTo>
                    <a:pt x="300" y="2202"/>
                    <a:pt x="334" y="2168"/>
                    <a:pt x="400" y="2135"/>
                  </a:cubicBezTo>
                  <a:cubicBezTo>
                    <a:pt x="867" y="1601"/>
                    <a:pt x="1134" y="934"/>
                    <a:pt x="1234" y="234"/>
                  </a:cubicBezTo>
                  <a:cubicBezTo>
                    <a:pt x="1234" y="134"/>
                    <a:pt x="1134" y="34"/>
                    <a:pt x="1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1"/>
            <p:cNvSpPr/>
            <p:nvPr/>
          </p:nvSpPr>
          <p:spPr>
            <a:xfrm>
              <a:off x="6946925" y="1303775"/>
              <a:ext cx="17525" cy="13375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1"/>
            <p:cNvSpPr/>
            <p:nvPr/>
          </p:nvSpPr>
          <p:spPr>
            <a:xfrm>
              <a:off x="8041875" y="1057900"/>
              <a:ext cx="15025" cy="9900"/>
            </a:xfrm>
            <a:custGeom>
              <a:avLst/>
              <a:gdLst/>
              <a:ahLst/>
              <a:cxnLst/>
              <a:rect l="l" t="t" r="r" b="b"/>
              <a:pathLst>
                <a:path w="601" h="396" extrusionOk="0">
                  <a:moveTo>
                    <a:pt x="511" y="1"/>
                  </a:moveTo>
                  <a:cubicBezTo>
                    <a:pt x="338" y="1"/>
                    <a:pt x="0" y="395"/>
                    <a:pt x="334" y="395"/>
                  </a:cubicBezTo>
                  <a:cubicBezTo>
                    <a:pt x="467" y="395"/>
                    <a:pt x="600" y="295"/>
                    <a:pt x="600" y="129"/>
                  </a:cubicBezTo>
                  <a:cubicBezTo>
                    <a:pt x="600" y="36"/>
                    <a:pt x="56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1"/>
            <p:cNvSpPr/>
            <p:nvPr/>
          </p:nvSpPr>
          <p:spPr>
            <a:xfrm>
              <a:off x="8032700" y="1102800"/>
              <a:ext cx="13350" cy="12950"/>
            </a:xfrm>
            <a:custGeom>
              <a:avLst/>
              <a:gdLst/>
              <a:ahLst/>
              <a:cxnLst/>
              <a:rect l="l" t="t" r="r" b="b"/>
              <a:pathLst>
                <a:path w="534" h="518" extrusionOk="0">
                  <a:moveTo>
                    <a:pt x="267" y="0"/>
                  </a:moveTo>
                  <a:cubicBezTo>
                    <a:pt x="100" y="0"/>
                    <a:pt x="0" y="134"/>
                    <a:pt x="0" y="267"/>
                  </a:cubicBezTo>
                  <a:cubicBezTo>
                    <a:pt x="0" y="434"/>
                    <a:pt x="134" y="517"/>
                    <a:pt x="267" y="517"/>
                  </a:cubicBezTo>
                  <a:cubicBezTo>
                    <a:pt x="400" y="517"/>
                    <a:pt x="534" y="434"/>
                    <a:pt x="534" y="267"/>
                  </a:cubicBezTo>
                  <a:cubicBezTo>
                    <a:pt x="534" y="134"/>
                    <a:pt x="400" y="0"/>
                    <a:pt x="2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1"/>
            <p:cNvSpPr/>
            <p:nvPr/>
          </p:nvSpPr>
          <p:spPr>
            <a:xfrm>
              <a:off x="8480500" y="1210375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1"/>
            <p:cNvSpPr/>
            <p:nvPr/>
          </p:nvSpPr>
          <p:spPr>
            <a:xfrm>
              <a:off x="8951675" y="1193500"/>
              <a:ext cx="14975" cy="10225"/>
            </a:xfrm>
            <a:custGeom>
              <a:avLst/>
              <a:gdLst/>
              <a:ahLst/>
              <a:cxnLst/>
              <a:rect l="l" t="t" r="r" b="b"/>
              <a:pathLst>
                <a:path w="599" h="409" extrusionOk="0">
                  <a:moveTo>
                    <a:pt x="94" y="0"/>
                  </a:moveTo>
                  <a:cubicBezTo>
                    <a:pt x="40" y="0"/>
                    <a:pt x="1" y="39"/>
                    <a:pt x="1" y="142"/>
                  </a:cubicBezTo>
                  <a:cubicBezTo>
                    <a:pt x="1" y="275"/>
                    <a:pt x="134" y="409"/>
                    <a:pt x="268" y="409"/>
                  </a:cubicBezTo>
                  <a:cubicBezTo>
                    <a:pt x="599" y="409"/>
                    <a:pt x="26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1"/>
            <p:cNvSpPr/>
            <p:nvPr/>
          </p:nvSpPr>
          <p:spPr>
            <a:xfrm>
              <a:off x="7126200" y="1162925"/>
              <a:ext cx="81750" cy="176725"/>
            </a:xfrm>
            <a:custGeom>
              <a:avLst/>
              <a:gdLst/>
              <a:ahLst/>
              <a:cxnLst/>
              <a:rect l="l" t="t" r="r" b="b"/>
              <a:pathLst>
                <a:path w="3270" h="7069" extrusionOk="0">
                  <a:moveTo>
                    <a:pt x="2102" y="4200"/>
                  </a:moveTo>
                  <a:cubicBezTo>
                    <a:pt x="1969" y="4834"/>
                    <a:pt x="1836" y="5401"/>
                    <a:pt x="1702" y="5735"/>
                  </a:cubicBezTo>
                  <a:cubicBezTo>
                    <a:pt x="1602" y="6168"/>
                    <a:pt x="1268" y="6502"/>
                    <a:pt x="835" y="6635"/>
                  </a:cubicBezTo>
                  <a:cubicBezTo>
                    <a:pt x="768" y="6635"/>
                    <a:pt x="701" y="6635"/>
                    <a:pt x="635" y="6568"/>
                  </a:cubicBezTo>
                  <a:cubicBezTo>
                    <a:pt x="535" y="6468"/>
                    <a:pt x="535" y="6168"/>
                    <a:pt x="801" y="5634"/>
                  </a:cubicBezTo>
                  <a:cubicBezTo>
                    <a:pt x="1068" y="5034"/>
                    <a:pt x="1535" y="4534"/>
                    <a:pt x="2102" y="4200"/>
                  </a:cubicBezTo>
                  <a:close/>
                  <a:moveTo>
                    <a:pt x="948" y="0"/>
                  </a:moveTo>
                  <a:cubicBezTo>
                    <a:pt x="883" y="0"/>
                    <a:pt x="817" y="29"/>
                    <a:pt x="768" y="97"/>
                  </a:cubicBezTo>
                  <a:cubicBezTo>
                    <a:pt x="701" y="231"/>
                    <a:pt x="1" y="1398"/>
                    <a:pt x="268" y="2099"/>
                  </a:cubicBezTo>
                  <a:cubicBezTo>
                    <a:pt x="368" y="2299"/>
                    <a:pt x="568" y="2466"/>
                    <a:pt x="835" y="2532"/>
                  </a:cubicBezTo>
                  <a:cubicBezTo>
                    <a:pt x="909" y="2551"/>
                    <a:pt x="983" y="2559"/>
                    <a:pt x="1057" y="2559"/>
                  </a:cubicBezTo>
                  <a:cubicBezTo>
                    <a:pt x="1654" y="2559"/>
                    <a:pt x="2254" y="2002"/>
                    <a:pt x="2669" y="1498"/>
                  </a:cubicBezTo>
                  <a:lnTo>
                    <a:pt x="2669" y="1498"/>
                  </a:lnTo>
                  <a:cubicBezTo>
                    <a:pt x="2536" y="2099"/>
                    <a:pt x="2369" y="2933"/>
                    <a:pt x="2202" y="3733"/>
                  </a:cubicBezTo>
                  <a:cubicBezTo>
                    <a:pt x="1402" y="4033"/>
                    <a:pt x="735" y="4667"/>
                    <a:pt x="401" y="5468"/>
                  </a:cubicBezTo>
                  <a:cubicBezTo>
                    <a:pt x="34" y="6235"/>
                    <a:pt x="134" y="6669"/>
                    <a:pt x="301" y="6835"/>
                  </a:cubicBezTo>
                  <a:cubicBezTo>
                    <a:pt x="401" y="7002"/>
                    <a:pt x="568" y="7069"/>
                    <a:pt x="768" y="7069"/>
                  </a:cubicBezTo>
                  <a:lnTo>
                    <a:pt x="902" y="7069"/>
                  </a:lnTo>
                  <a:cubicBezTo>
                    <a:pt x="1502" y="6935"/>
                    <a:pt x="1969" y="6468"/>
                    <a:pt x="2136" y="5901"/>
                  </a:cubicBezTo>
                  <a:cubicBezTo>
                    <a:pt x="2269" y="5468"/>
                    <a:pt x="2436" y="4801"/>
                    <a:pt x="2569" y="4067"/>
                  </a:cubicBezTo>
                  <a:cubicBezTo>
                    <a:pt x="2703" y="4033"/>
                    <a:pt x="2836" y="4033"/>
                    <a:pt x="2970" y="4033"/>
                  </a:cubicBezTo>
                  <a:cubicBezTo>
                    <a:pt x="3070" y="4033"/>
                    <a:pt x="3170" y="3933"/>
                    <a:pt x="3170" y="3833"/>
                  </a:cubicBezTo>
                  <a:cubicBezTo>
                    <a:pt x="3203" y="3700"/>
                    <a:pt x="3103" y="3600"/>
                    <a:pt x="2970" y="3600"/>
                  </a:cubicBezTo>
                  <a:lnTo>
                    <a:pt x="2669" y="3600"/>
                  </a:lnTo>
                  <a:cubicBezTo>
                    <a:pt x="2970" y="2132"/>
                    <a:pt x="3237" y="631"/>
                    <a:pt x="3270" y="531"/>
                  </a:cubicBezTo>
                  <a:cubicBezTo>
                    <a:pt x="3270" y="397"/>
                    <a:pt x="3237" y="297"/>
                    <a:pt x="3136" y="297"/>
                  </a:cubicBezTo>
                  <a:cubicBezTo>
                    <a:pt x="3109" y="279"/>
                    <a:pt x="3078" y="270"/>
                    <a:pt x="3048" y="270"/>
                  </a:cubicBezTo>
                  <a:cubicBezTo>
                    <a:pt x="2970" y="270"/>
                    <a:pt x="2894" y="325"/>
                    <a:pt x="2870" y="397"/>
                  </a:cubicBezTo>
                  <a:cubicBezTo>
                    <a:pt x="2620" y="865"/>
                    <a:pt x="1760" y="2118"/>
                    <a:pt x="1077" y="2118"/>
                  </a:cubicBezTo>
                  <a:cubicBezTo>
                    <a:pt x="1028" y="2118"/>
                    <a:pt x="981" y="2112"/>
                    <a:pt x="935" y="2099"/>
                  </a:cubicBezTo>
                  <a:cubicBezTo>
                    <a:pt x="801" y="2099"/>
                    <a:pt x="735" y="2032"/>
                    <a:pt x="668" y="1932"/>
                  </a:cubicBezTo>
                  <a:cubicBezTo>
                    <a:pt x="535" y="1565"/>
                    <a:pt x="902" y="764"/>
                    <a:pt x="1135" y="331"/>
                  </a:cubicBezTo>
                  <a:cubicBezTo>
                    <a:pt x="1253" y="166"/>
                    <a:pt x="1104" y="0"/>
                    <a:pt x="9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1"/>
            <p:cNvSpPr/>
            <p:nvPr/>
          </p:nvSpPr>
          <p:spPr>
            <a:xfrm>
              <a:off x="7220450" y="1237675"/>
              <a:ext cx="65075" cy="68625"/>
            </a:xfrm>
            <a:custGeom>
              <a:avLst/>
              <a:gdLst/>
              <a:ahLst/>
              <a:cxnLst/>
              <a:rect l="l" t="t" r="r" b="b"/>
              <a:pathLst>
                <a:path w="2603" h="2745" extrusionOk="0">
                  <a:moveTo>
                    <a:pt x="256" y="1"/>
                  </a:moveTo>
                  <a:cubicBezTo>
                    <a:pt x="237" y="1"/>
                    <a:pt x="218" y="3"/>
                    <a:pt x="200" y="9"/>
                  </a:cubicBezTo>
                  <a:cubicBezTo>
                    <a:pt x="67" y="9"/>
                    <a:pt x="0" y="143"/>
                    <a:pt x="34" y="243"/>
                  </a:cubicBezTo>
                  <a:cubicBezTo>
                    <a:pt x="67" y="910"/>
                    <a:pt x="67" y="1544"/>
                    <a:pt x="34" y="2211"/>
                  </a:cubicBezTo>
                  <a:cubicBezTo>
                    <a:pt x="34" y="2311"/>
                    <a:pt x="100" y="2411"/>
                    <a:pt x="200" y="2411"/>
                  </a:cubicBezTo>
                  <a:cubicBezTo>
                    <a:pt x="225" y="2419"/>
                    <a:pt x="250" y="2423"/>
                    <a:pt x="274" y="2423"/>
                  </a:cubicBezTo>
                  <a:cubicBezTo>
                    <a:pt x="346" y="2423"/>
                    <a:pt x="409" y="2386"/>
                    <a:pt x="434" y="2311"/>
                  </a:cubicBezTo>
                  <a:cubicBezTo>
                    <a:pt x="734" y="1744"/>
                    <a:pt x="1068" y="1177"/>
                    <a:pt x="1435" y="643"/>
                  </a:cubicBezTo>
                  <a:lnTo>
                    <a:pt x="1435" y="643"/>
                  </a:lnTo>
                  <a:cubicBezTo>
                    <a:pt x="1301" y="2444"/>
                    <a:pt x="1535" y="2644"/>
                    <a:pt x="1768" y="2745"/>
                  </a:cubicBezTo>
                  <a:lnTo>
                    <a:pt x="1835" y="2745"/>
                  </a:lnTo>
                  <a:cubicBezTo>
                    <a:pt x="2102" y="2745"/>
                    <a:pt x="2302" y="2378"/>
                    <a:pt x="2535" y="1911"/>
                  </a:cubicBezTo>
                  <a:cubicBezTo>
                    <a:pt x="2602" y="1777"/>
                    <a:pt x="2569" y="1610"/>
                    <a:pt x="2435" y="1577"/>
                  </a:cubicBezTo>
                  <a:cubicBezTo>
                    <a:pt x="2410" y="1569"/>
                    <a:pt x="2383" y="1565"/>
                    <a:pt x="2356" y="1565"/>
                  </a:cubicBezTo>
                  <a:cubicBezTo>
                    <a:pt x="2273" y="1565"/>
                    <a:pt x="2185" y="1602"/>
                    <a:pt x="2135" y="1677"/>
                  </a:cubicBezTo>
                  <a:cubicBezTo>
                    <a:pt x="2068" y="1877"/>
                    <a:pt x="2002" y="2011"/>
                    <a:pt x="1902" y="2177"/>
                  </a:cubicBezTo>
                  <a:cubicBezTo>
                    <a:pt x="1802" y="1677"/>
                    <a:pt x="1802" y="1177"/>
                    <a:pt x="1868" y="643"/>
                  </a:cubicBezTo>
                  <a:cubicBezTo>
                    <a:pt x="1868" y="510"/>
                    <a:pt x="1902" y="143"/>
                    <a:pt x="1635" y="76"/>
                  </a:cubicBezTo>
                  <a:cubicBezTo>
                    <a:pt x="1608" y="69"/>
                    <a:pt x="1576" y="60"/>
                    <a:pt x="1536" y="60"/>
                  </a:cubicBezTo>
                  <a:cubicBezTo>
                    <a:pt x="1376" y="60"/>
                    <a:pt x="1088" y="209"/>
                    <a:pt x="501" y="1277"/>
                  </a:cubicBezTo>
                  <a:cubicBezTo>
                    <a:pt x="501" y="910"/>
                    <a:pt x="501" y="510"/>
                    <a:pt x="467" y="143"/>
                  </a:cubicBezTo>
                  <a:cubicBezTo>
                    <a:pt x="440" y="60"/>
                    <a:pt x="345" y="1"/>
                    <a:pt x="2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1"/>
            <p:cNvSpPr/>
            <p:nvPr/>
          </p:nvSpPr>
          <p:spPr>
            <a:xfrm>
              <a:off x="7430600" y="1054200"/>
              <a:ext cx="37550" cy="123675"/>
            </a:xfrm>
            <a:custGeom>
              <a:avLst/>
              <a:gdLst/>
              <a:ahLst/>
              <a:cxnLst/>
              <a:rect l="l" t="t" r="r" b="b"/>
              <a:pathLst>
                <a:path w="1502" h="4947" extrusionOk="0">
                  <a:moveTo>
                    <a:pt x="1267" y="1"/>
                  </a:moveTo>
                  <a:cubicBezTo>
                    <a:pt x="1168" y="1"/>
                    <a:pt x="1095" y="61"/>
                    <a:pt x="1068" y="143"/>
                  </a:cubicBezTo>
                  <a:lnTo>
                    <a:pt x="34" y="4713"/>
                  </a:lnTo>
                  <a:cubicBezTo>
                    <a:pt x="0" y="4813"/>
                    <a:pt x="67" y="4947"/>
                    <a:pt x="167" y="4947"/>
                  </a:cubicBezTo>
                  <a:lnTo>
                    <a:pt x="234" y="4947"/>
                  </a:lnTo>
                  <a:cubicBezTo>
                    <a:pt x="334" y="4947"/>
                    <a:pt x="401" y="4880"/>
                    <a:pt x="434" y="4780"/>
                  </a:cubicBezTo>
                  <a:lnTo>
                    <a:pt x="1468" y="243"/>
                  </a:lnTo>
                  <a:cubicBezTo>
                    <a:pt x="1501" y="143"/>
                    <a:pt x="1435" y="10"/>
                    <a:pt x="1335" y="10"/>
                  </a:cubicBezTo>
                  <a:cubicBezTo>
                    <a:pt x="1311" y="4"/>
                    <a:pt x="1288" y="1"/>
                    <a:pt x="12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1"/>
            <p:cNvSpPr/>
            <p:nvPr/>
          </p:nvSpPr>
          <p:spPr>
            <a:xfrm>
              <a:off x="7489800" y="1048500"/>
              <a:ext cx="61750" cy="106850"/>
            </a:xfrm>
            <a:custGeom>
              <a:avLst/>
              <a:gdLst/>
              <a:ahLst/>
              <a:cxnLst/>
              <a:rect l="l" t="t" r="r" b="b"/>
              <a:pathLst>
                <a:path w="2470" h="4274" extrusionOk="0">
                  <a:moveTo>
                    <a:pt x="1714" y="1"/>
                  </a:moveTo>
                  <a:cubicBezTo>
                    <a:pt x="1532" y="1"/>
                    <a:pt x="1138" y="192"/>
                    <a:pt x="234" y="1272"/>
                  </a:cubicBezTo>
                  <a:cubicBezTo>
                    <a:pt x="112" y="1443"/>
                    <a:pt x="241" y="1614"/>
                    <a:pt x="397" y="1614"/>
                  </a:cubicBezTo>
                  <a:cubicBezTo>
                    <a:pt x="454" y="1614"/>
                    <a:pt x="514" y="1592"/>
                    <a:pt x="568" y="1539"/>
                  </a:cubicBezTo>
                  <a:cubicBezTo>
                    <a:pt x="868" y="1172"/>
                    <a:pt x="1201" y="805"/>
                    <a:pt x="1602" y="505"/>
                  </a:cubicBezTo>
                  <a:lnTo>
                    <a:pt x="1602" y="571"/>
                  </a:lnTo>
                  <a:cubicBezTo>
                    <a:pt x="1502" y="972"/>
                    <a:pt x="1402" y="1338"/>
                    <a:pt x="1235" y="1705"/>
                  </a:cubicBezTo>
                  <a:cubicBezTo>
                    <a:pt x="935" y="1972"/>
                    <a:pt x="701" y="2306"/>
                    <a:pt x="634" y="2706"/>
                  </a:cubicBezTo>
                  <a:cubicBezTo>
                    <a:pt x="601" y="3006"/>
                    <a:pt x="734" y="3106"/>
                    <a:pt x="835" y="3106"/>
                  </a:cubicBezTo>
                  <a:cubicBezTo>
                    <a:pt x="843" y="3107"/>
                    <a:pt x="850" y="3108"/>
                    <a:pt x="858" y="3108"/>
                  </a:cubicBezTo>
                  <a:cubicBezTo>
                    <a:pt x="1117" y="3108"/>
                    <a:pt x="1375" y="2588"/>
                    <a:pt x="1602" y="2006"/>
                  </a:cubicBezTo>
                  <a:cubicBezTo>
                    <a:pt x="1668" y="1939"/>
                    <a:pt x="1769" y="1906"/>
                    <a:pt x="1869" y="1906"/>
                  </a:cubicBezTo>
                  <a:cubicBezTo>
                    <a:pt x="2002" y="1906"/>
                    <a:pt x="2035" y="2272"/>
                    <a:pt x="2035" y="2373"/>
                  </a:cubicBezTo>
                  <a:cubicBezTo>
                    <a:pt x="2035" y="3040"/>
                    <a:pt x="1568" y="3640"/>
                    <a:pt x="935" y="3840"/>
                  </a:cubicBezTo>
                  <a:cubicBezTo>
                    <a:pt x="902" y="3846"/>
                    <a:pt x="870" y="3848"/>
                    <a:pt x="838" y="3848"/>
                  </a:cubicBezTo>
                  <a:cubicBezTo>
                    <a:pt x="672" y="3848"/>
                    <a:pt x="518" y="3774"/>
                    <a:pt x="434" y="3607"/>
                  </a:cubicBezTo>
                  <a:cubicBezTo>
                    <a:pt x="410" y="3535"/>
                    <a:pt x="334" y="3480"/>
                    <a:pt x="256" y="3480"/>
                  </a:cubicBezTo>
                  <a:cubicBezTo>
                    <a:pt x="226" y="3480"/>
                    <a:pt x="195" y="3488"/>
                    <a:pt x="167" y="3507"/>
                  </a:cubicBezTo>
                  <a:cubicBezTo>
                    <a:pt x="34" y="3540"/>
                    <a:pt x="1" y="3673"/>
                    <a:pt x="34" y="3774"/>
                  </a:cubicBezTo>
                  <a:cubicBezTo>
                    <a:pt x="167" y="4074"/>
                    <a:pt x="468" y="4274"/>
                    <a:pt x="801" y="4274"/>
                  </a:cubicBezTo>
                  <a:lnTo>
                    <a:pt x="1001" y="4274"/>
                  </a:lnTo>
                  <a:cubicBezTo>
                    <a:pt x="1869" y="4040"/>
                    <a:pt x="2469" y="3273"/>
                    <a:pt x="2469" y="2406"/>
                  </a:cubicBezTo>
                  <a:cubicBezTo>
                    <a:pt x="2436" y="1605"/>
                    <a:pt x="2069" y="1472"/>
                    <a:pt x="1869" y="1439"/>
                  </a:cubicBezTo>
                  <a:lnTo>
                    <a:pt x="1769" y="1439"/>
                  </a:lnTo>
                  <a:cubicBezTo>
                    <a:pt x="1902" y="1072"/>
                    <a:pt x="1969" y="738"/>
                    <a:pt x="2002" y="638"/>
                  </a:cubicBezTo>
                  <a:cubicBezTo>
                    <a:pt x="2035" y="571"/>
                    <a:pt x="2102" y="171"/>
                    <a:pt x="1835" y="38"/>
                  </a:cubicBezTo>
                  <a:cubicBezTo>
                    <a:pt x="1811" y="21"/>
                    <a:pt x="1774" y="1"/>
                    <a:pt x="17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1"/>
            <p:cNvSpPr/>
            <p:nvPr/>
          </p:nvSpPr>
          <p:spPr>
            <a:xfrm>
              <a:off x="7571875" y="1097650"/>
              <a:ext cx="51875" cy="11150"/>
            </a:xfrm>
            <a:custGeom>
              <a:avLst/>
              <a:gdLst/>
              <a:ahLst/>
              <a:cxnLst/>
              <a:rect l="l" t="t" r="r" b="b"/>
              <a:pathLst>
                <a:path w="2075" h="446" extrusionOk="0">
                  <a:moveTo>
                    <a:pt x="211" y="1"/>
                  </a:moveTo>
                  <a:cubicBezTo>
                    <a:pt x="1" y="1"/>
                    <a:pt x="1" y="445"/>
                    <a:pt x="211" y="445"/>
                  </a:cubicBezTo>
                  <a:cubicBezTo>
                    <a:pt x="225" y="445"/>
                    <a:pt x="239" y="444"/>
                    <a:pt x="253" y="440"/>
                  </a:cubicBezTo>
                  <a:lnTo>
                    <a:pt x="1821" y="440"/>
                  </a:lnTo>
                  <a:cubicBezTo>
                    <a:pt x="1836" y="444"/>
                    <a:pt x="1850" y="445"/>
                    <a:pt x="1863" y="445"/>
                  </a:cubicBezTo>
                  <a:cubicBezTo>
                    <a:pt x="2074" y="445"/>
                    <a:pt x="2074" y="1"/>
                    <a:pt x="1863" y="1"/>
                  </a:cubicBezTo>
                  <a:cubicBezTo>
                    <a:pt x="1850" y="1"/>
                    <a:pt x="1836" y="3"/>
                    <a:pt x="1821" y="6"/>
                  </a:cubicBezTo>
                  <a:lnTo>
                    <a:pt x="253" y="6"/>
                  </a:lnTo>
                  <a:cubicBezTo>
                    <a:pt x="239" y="3"/>
                    <a:pt x="225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1"/>
            <p:cNvSpPr/>
            <p:nvPr/>
          </p:nvSpPr>
          <p:spPr>
            <a:xfrm>
              <a:off x="7574875" y="1116975"/>
              <a:ext cx="66725" cy="15875"/>
            </a:xfrm>
            <a:custGeom>
              <a:avLst/>
              <a:gdLst/>
              <a:ahLst/>
              <a:cxnLst/>
              <a:rect l="l" t="t" r="r" b="b"/>
              <a:pathLst>
                <a:path w="2669" h="635" extrusionOk="0">
                  <a:moveTo>
                    <a:pt x="234" y="0"/>
                  </a:moveTo>
                  <a:cubicBezTo>
                    <a:pt x="100" y="0"/>
                    <a:pt x="0" y="101"/>
                    <a:pt x="0" y="201"/>
                  </a:cubicBezTo>
                  <a:cubicBezTo>
                    <a:pt x="0" y="334"/>
                    <a:pt x="67" y="434"/>
                    <a:pt x="200" y="434"/>
                  </a:cubicBezTo>
                  <a:lnTo>
                    <a:pt x="2468" y="634"/>
                  </a:lnTo>
                  <a:cubicBezTo>
                    <a:pt x="2669" y="568"/>
                    <a:pt x="2669" y="267"/>
                    <a:pt x="2468" y="201"/>
                  </a:cubicBezTo>
                  <a:lnTo>
                    <a:pt x="2502" y="20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1"/>
            <p:cNvSpPr/>
            <p:nvPr/>
          </p:nvSpPr>
          <p:spPr>
            <a:xfrm>
              <a:off x="7655750" y="1072000"/>
              <a:ext cx="101925" cy="183425"/>
            </a:xfrm>
            <a:custGeom>
              <a:avLst/>
              <a:gdLst/>
              <a:ahLst/>
              <a:cxnLst/>
              <a:rect l="l" t="t" r="r" b="b"/>
              <a:pathLst>
                <a:path w="4077" h="7337" extrusionOk="0">
                  <a:moveTo>
                    <a:pt x="1802" y="699"/>
                  </a:moveTo>
                  <a:cubicBezTo>
                    <a:pt x="2102" y="732"/>
                    <a:pt x="2436" y="832"/>
                    <a:pt x="2703" y="999"/>
                  </a:cubicBezTo>
                  <a:cubicBezTo>
                    <a:pt x="2603" y="1266"/>
                    <a:pt x="2502" y="1499"/>
                    <a:pt x="2336" y="1699"/>
                  </a:cubicBezTo>
                  <a:cubicBezTo>
                    <a:pt x="2211" y="1804"/>
                    <a:pt x="2059" y="1856"/>
                    <a:pt x="1915" y="1856"/>
                  </a:cubicBezTo>
                  <a:cubicBezTo>
                    <a:pt x="1828" y="1856"/>
                    <a:pt x="1744" y="1837"/>
                    <a:pt x="1669" y="1799"/>
                  </a:cubicBezTo>
                  <a:cubicBezTo>
                    <a:pt x="1402" y="1633"/>
                    <a:pt x="1268" y="1299"/>
                    <a:pt x="1402" y="999"/>
                  </a:cubicBezTo>
                  <a:cubicBezTo>
                    <a:pt x="1402" y="865"/>
                    <a:pt x="1502" y="765"/>
                    <a:pt x="1602" y="732"/>
                  </a:cubicBezTo>
                  <a:cubicBezTo>
                    <a:pt x="1669" y="699"/>
                    <a:pt x="1735" y="699"/>
                    <a:pt x="1802" y="699"/>
                  </a:cubicBezTo>
                  <a:close/>
                  <a:moveTo>
                    <a:pt x="2603" y="3834"/>
                  </a:moveTo>
                  <a:cubicBezTo>
                    <a:pt x="2502" y="4168"/>
                    <a:pt x="2402" y="4501"/>
                    <a:pt x="2302" y="4835"/>
                  </a:cubicBezTo>
                  <a:lnTo>
                    <a:pt x="2302" y="4802"/>
                  </a:lnTo>
                  <a:cubicBezTo>
                    <a:pt x="1702" y="6369"/>
                    <a:pt x="1068" y="6903"/>
                    <a:pt x="835" y="6903"/>
                  </a:cubicBezTo>
                  <a:cubicBezTo>
                    <a:pt x="735" y="6903"/>
                    <a:pt x="601" y="6670"/>
                    <a:pt x="534" y="6336"/>
                  </a:cubicBezTo>
                  <a:cubicBezTo>
                    <a:pt x="468" y="5969"/>
                    <a:pt x="534" y="5602"/>
                    <a:pt x="768" y="5335"/>
                  </a:cubicBezTo>
                  <a:cubicBezTo>
                    <a:pt x="1268" y="4702"/>
                    <a:pt x="1869" y="4201"/>
                    <a:pt x="2603" y="3834"/>
                  </a:cubicBezTo>
                  <a:close/>
                  <a:moveTo>
                    <a:pt x="3185" y="0"/>
                  </a:moveTo>
                  <a:cubicBezTo>
                    <a:pt x="3108" y="0"/>
                    <a:pt x="3032" y="43"/>
                    <a:pt x="3003" y="132"/>
                  </a:cubicBezTo>
                  <a:cubicBezTo>
                    <a:pt x="3003" y="132"/>
                    <a:pt x="2936" y="332"/>
                    <a:pt x="2869" y="599"/>
                  </a:cubicBezTo>
                  <a:cubicBezTo>
                    <a:pt x="2610" y="469"/>
                    <a:pt x="2190" y="279"/>
                    <a:pt x="1796" y="279"/>
                  </a:cubicBezTo>
                  <a:cubicBezTo>
                    <a:pt x="1683" y="279"/>
                    <a:pt x="1572" y="295"/>
                    <a:pt x="1468" y="332"/>
                  </a:cubicBezTo>
                  <a:cubicBezTo>
                    <a:pt x="1202" y="432"/>
                    <a:pt x="1035" y="665"/>
                    <a:pt x="968" y="932"/>
                  </a:cubicBezTo>
                  <a:cubicBezTo>
                    <a:pt x="801" y="1399"/>
                    <a:pt x="1035" y="1966"/>
                    <a:pt x="1468" y="2200"/>
                  </a:cubicBezTo>
                  <a:cubicBezTo>
                    <a:pt x="1619" y="2275"/>
                    <a:pt x="1783" y="2312"/>
                    <a:pt x="1945" y="2312"/>
                  </a:cubicBezTo>
                  <a:cubicBezTo>
                    <a:pt x="2216" y="2312"/>
                    <a:pt x="2482" y="2208"/>
                    <a:pt x="2669" y="2000"/>
                  </a:cubicBezTo>
                  <a:cubicBezTo>
                    <a:pt x="2769" y="1866"/>
                    <a:pt x="2869" y="1699"/>
                    <a:pt x="2936" y="1566"/>
                  </a:cubicBezTo>
                  <a:lnTo>
                    <a:pt x="2936" y="1566"/>
                  </a:lnTo>
                  <a:cubicBezTo>
                    <a:pt x="2903" y="2133"/>
                    <a:pt x="2836" y="2733"/>
                    <a:pt x="2736" y="3301"/>
                  </a:cubicBezTo>
                  <a:cubicBezTo>
                    <a:pt x="1835" y="3701"/>
                    <a:pt x="1035" y="4301"/>
                    <a:pt x="434" y="5068"/>
                  </a:cubicBezTo>
                  <a:cubicBezTo>
                    <a:pt x="134" y="5469"/>
                    <a:pt x="1" y="5969"/>
                    <a:pt x="101" y="6469"/>
                  </a:cubicBezTo>
                  <a:cubicBezTo>
                    <a:pt x="234" y="7003"/>
                    <a:pt x="468" y="7303"/>
                    <a:pt x="835" y="7337"/>
                  </a:cubicBezTo>
                  <a:lnTo>
                    <a:pt x="868" y="7337"/>
                  </a:lnTo>
                  <a:cubicBezTo>
                    <a:pt x="1702" y="7337"/>
                    <a:pt x="2469" y="5535"/>
                    <a:pt x="2703" y="5002"/>
                  </a:cubicBezTo>
                  <a:cubicBezTo>
                    <a:pt x="2869" y="4535"/>
                    <a:pt x="3003" y="4068"/>
                    <a:pt x="3103" y="3601"/>
                  </a:cubicBezTo>
                  <a:cubicBezTo>
                    <a:pt x="3336" y="3501"/>
                    <a:pt x="3603" y="3434"/>
                    <a:pt x="3837" y="3367"/>
                  </a:cubicBezTo>
                  <a:cubicBezTo>
                    <a:pt x="3845" y="3368"/>
                    <a:pt x="3853" y="3369"/>
                    <a:pt x="3860" y="3369"/>
                  </a:cubicBezTo>
                  <a:cubicBezTo>
                    <a:pt x="4076" y="3369"/>
                    <a:pt x="4012" y="2954"/>
                    <a:pt x="3827" y="2954"/>
                  </a:cubicBezTo>
                  <a:cubicBezTo>
                    <a:pt x="3809" y="2954"/>
                    <a:pt x="3790" y="2958"/>
                    <a:pt x="3770" y="2967"/>
                  </a:cubicBezTo>
                  <a:lnTo>
                    <a:pt x="3770" y="2934"/>
                  </a:lnTo>
                  <a:cubicBezTo>
                    <a:pt x="3570" y="2967"/>
                    <a:pt x="3370" y="3034"/>
                    <a:pt x="3203" y="3100"/>
                  </a:cubicBezTo>
                  <a:cubicBezTo>
                    <a:pt x="3336" y="2133"/>
                    <a:pt x="3436" y="1166"/>
                    <a:pt x="3403" y="198"/>
                  </a:cubicBezTo>
                  <a:cubicBezTo>
                    <a:pt x="3385" y="68"/>
                    <a:pt x="3283" y="0"/>
                    <a:pt x="3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1"/>
            <p:cNvSpPr/>
            <p:nvPr/>
          </p:nvSpPr>
          <p:spPr>
            <a:xfrm>
              <a:off x="7803350" y="1086925"/>
              <a:ext cx="18375" cy="25900"/>
            </a:xfrm>
            <a:custGeom>
              <a:avLst/>
              <a:gdLst/>
              <a:ahLst/>
              <a:cxnLst/>
              <a:rect l="l" t="t" r="r" b="b"/>
              <a:pathLst>
                <a:path w="735" h="1036" extrusionOk="0">
                  <a:moveTo>
                    <a:pt x="420" y="0"/>
                  </a:moveTo>
                  <a:cubicBezTo>
                    <a:pt x="348" y="0"/>
                    <a:pt x="277" y="37"/>
                    <a:pt x="234" y="102"/>
                  </a:cubicBezTo>
                  <a:cubicBezTo>
                    <a:pt x="168" y="202"/>
                    <a:pt x="1" y="569"/>
                    <a:pt x="134" y="836"/>
                  </a:cubicBezTo>
                  <a:cubicBezTo>
                    <a:pt x="234" y="969"/>
                    <a:pt x="368" y="1036"/>
                    <a:pt x="535" y="1036"/>
                  </a:cubicBezTo>
                  <a:cubicBezTo>
                    <a:pt x="635" y="1036"/>
                    <a:pt x="735" y="936"/>
                    <a:pt x="735" y="802"/>
                  </a:cubicBezTo>
                  <a:cubicBezTo>
                    <a:pt x="701" y="702"/>
                    <a:pt x="635" y="602"/>
                    <a:pt x="501" y="602"/>
                  </a:cubicBezTo>
                  <a:cubicBezTo>
                    <a:pt x="535" y="502"/>
                    <a:pt x="568" y="402"/>
                    <a:pt x="635" y="302"/>
                  </a:cubicBezTo>
                  <a:cubicBezTo>
                    <a:pt x="668" y="202"/>
                    <a:pt x="635" y="68"/>
                    <a:pt x="535" y="35"/>
                  </a:cubicBezTo>
                  <a:cubicBezTo>
                    <a:pt x="499" y="11"/>
                    <a:pt x="460" y="0"/>
                    <a:pt x="4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1"/>
            <p:cNvSpPr/>
            <p:nvPr/>
          </p:nvSpPr>
          <p:spPr>
            <a:xfrm>
              <a:off x="7790850" y="1119175"/>
              <a:ext cx="43400" cy="72050"/>
            </a:xfrm>
            <a:custGeom>
              <a:avLst/>
              <a:gdLst/>
              <a:ahLst/>
              <a:cxnLst/>
              <a:rect l="l" t="t" r="r" b="b"/>
              <a:pathLst>
                <a:path w="1736" h="2882" extrusionOk="0">
                  <a:moveTo>
                    <a:pt x="1114" y="0"/>
                  </a:moveTo>
                  <a:cubicBezTo>
                    <a:pt x="1086" y="0"/>
                    <a:pt x="1058" y="5"/>
                    <a:pt x="1035" y="13"/>
                  </a:cubicBezTo>
                  <a:cubicBezTo>
                    <a:pt x="901" y="79"/>
                    <a:pt x="868" y="179"/>
                    <a:pt x="901" y="313"/>
                  </a:cubicBezTo>
                  <a:cubicBezTo>
                    <a:pt x="901" y="313"/>
                    <a:pt x="1268" y="1247"/>
                    <a:pt x="935" y="1914"/>
                  </a:cubicBezTo>
                  <a:cubicBezTo>
                    <a:pt x="768" y="2181"/>
                    <a:pt x="501" y="2414"/>
                    <a:pt x="167" y="2481"/>
                  </a:cubicBezTo>
                  <a:cubicBezTo>
                    <a:pt x="67" y="2481"/>
                    <a:pt x="1" y="2614"/>
                    <a:pt x="34" y="2714"/>
                  </a:cubicBezTo>
                  <a:cubicBezTo>
                    <a:pt x="34" y="2815"/>
                    <a:pt x="134" y="2881"/>
                    <a:pt x="234" y="2881"/>
                  </a:cubicBezTo>
                  <a:lnTo>
                    <a:pt x="301" y="2881"/>
                  </a:lnTo>
                  <a:cubicBezTo>
                    <a:pt x="734" y="2781"/>
                    <a:pt x="1101" y="2514"/>
                    <a:pt x="1335" y="2114"/>
                  </a:cubicBezTo>
                  <a:cubicBezTo>
                    <a:pt x="1735" y="1280"/>
                    <a:pt x="1335" y="213"/>
                    <a:pt x="1335" y="146"/>
                  </a:cubicBezTo>
                  <a:cubicBezTo>
                    <a:pt x="1309" y="44"/>
                    <a:pt x="1206" y="0"/>
                    <a:pt x="1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1"/>
            <p:cNvSpPr/>
            <p:nvPr/>
          </p:nvSpPr>
          <p:spPr>
            <a:xfrm>
              <a:off x="7908425" y="1031925"/>
              <a:ext cx="81750" cy="92575"/>
            </a:xfrm>
            <a:custGeom>
              <a:avLst/>
              <a:gdLst/>
              <a:ahLst/>
              <a:cxnLst/>
              <a:rect l="l" t="t" r="r" b="b"/>
              <a:pathLst>
                <a:path w="3270" h="3703" extrusionOk="0">
                  <a:moveTo>
                    <a:pt x="1102" y="0"/>
                  </a:moveTo>
                  <a:cubicBezTo>
                    <a:pt x="968" y="33"/>
                    <a:pt x="902" y="133"/>
                    <a:pt x="902" y="234"/>
                  </a:cubicBezTo>
                  <a:cubicBezTo>
                    <a:pt x="968" y="901"/>
                    <a:pt x="1102" y="1568"/>
                    <a:pt x="1268" y="2202"/>
                  </a:cubicBezTo>
                  <a:cubicBezTo>
                    <a:pt x="1135" y="2402"/>
                    <a:pt x="968" y="2602"/>
                    <a:pt x="801" y="2769"/>
                  </a:cubicBezTo>
                  <a:cubicBezTo>
                    <a:pt x="701" y="2869"/>
                    <a:pt x="635" y="2935"/>
                    <a:pt x="535" y="3002"/>
                  </a:cubicBezTo>
                  <a:cubicBezTo>
                    <a:pt x="568" y="2869"/>
                    <a:pt x="601" y="2769"/>
                    <a:pt x="635" y="2635"/>
                  </a:cubicBezTo>
                  <a:cubicBezTo>
                    <a:pt x="676" y="2470"/>
                    <a:pt x="539" y="2356"/>
                    <a:pt x="404" y="2356"/>
                  </a:cubicBezTo>
                  <a:cubicBezTo>
                    <a:pt x="321" y="2356"/>
                    <a:pt x="239" y="2400"/>
                    <a:pt x="201" y="2502"/>
                  </a:cubicBezTo>
                  <a:cubicBezTo>
                    <a:pt x="101" y="2835"/>
                    <a:pt x="1" y="3302"/>
                    <a:pt x="268" y="3469"/>
                  </a:cubicBezTo>
                  <a:cubicBezTo>
                    <a:pt x="301" y="3469"/>
                    <a:pt x="368" y="3503"/>
                    <a:pt x="435" y="3503"/>
                  </a:cubicBezTo>
                  <a:cubicBezTo>
                    <a:pt x="701" y="3436"/>
                    <a:pt x="935" y="3302"/>
                    <a:pt x="1102" y="3069"/>
                  </a:cubicBezTo>
                  <a:cubicBezTo>
                    <a:pt x="1202" y="2969"/>
                    <a:pt x="1335" y="2835"/>
                    <a:pt x="1435" y="2702"/>
                  </a:cubicBezTo>
                  <a:cubicBezTo>
                    <a:pt x="1635" y="3202"/>
                    <a:pt x="1902" y="3603"/>
                    <a:pt x="2236" y="3703"/>
                  </a:cubicBezTo>
                  <a:lnTo>
                    <a:pt x="2369" y="3703"/>
                  </a:lnTo>
                  <a:cubicBezTo>
                    <a:pt x="2636" y="3703"/>
                    <a:pt x="2936" y="3469"/>
                    <a:pt x="3237" y="3036"/>
                  </a:cubicBezTo>
                  <a:cubicBezTo>
                    <a:pt x="3270" y="2935"/>
                    <a:pt x="3237" y="2802"/>
                    <a:pt x="3170" y="2735"/>
                  </a:cubicBezTo>
                  <a:cubicBezTo>
                    <a:pt x="3134" y="2712"/>
                    <a:pt x="3095" y="2701"/>
                    <a:pt x="3055" y="2701"/>
                  </a:cubicBezTo>
                  <a:cubicBezTo>
                    <a:pt x="2984" y="2701"/>
                    <a:pt x="2913" y="2737"/>
                    <a:pt x="2870" y="2802"/>
                  </a:cubicBezTo>
                  <a:cubicBezTo>
                    <a:pt x="2686" y="3108"/>
                    <a:pt x="2475" y="3273"/>
                    <a:pt x="2364" y="3273"/>
                  </a:cubicBezTo>
                  <a:cubicBezTo>
                    <a:pt x="2354" y="3273"/>
                    <a:pt x="2344" y="3272"/>
                    <a:pt x="2336" y="3269"/>
                  </a:cubicBezTo>
                  <a:cubicBezTo>
                    <a:pt x="2136" y="3236"/>
                    <a:pt x="1902" y="2869"/>
                    <a:pt x="1769" y="2302"/>
                  </a:cubicBezTo>
                  <a:cubicBezTo>
                    <a:pt x="2202" y="1668"/>
                    <a:pt x="2569" y="1001"/>
                    <a:pt x="2903" y="300"/>
                  </a:cubicBezTo>
                  <a:cubicBezTo>
                    <a:pt x="2936" y="200"/>
                    <a:pt x="2903" y="67"/>
                    <a:pt x="2770" y="33"/>
                  </a:cubicBezTo>
                  <a:cubicBezTo>
                    <a:pt x="2742" y="15"/>
                    <a:pt x="2711" y="7"/>
                    <a:pt x="2681" y="7"/>
                  </a:cubicBezTo>
                  <a:cubicBezTo>
                    <a:pt x="2603" y="7"/>
                    <a:pt x="2527" y="61"/>
                    <a:pt x="2503" y="133"/>
                  </a:cubicBezTo>
                  <a:cubicBezTo>
                    <a:pt x="2236" y="701"/>
                    <a:pt x="1936" y="1234"/>
                    <a:pt x="1602" y="1735"/>
                  </a:cubicBezTo>
                  <a:cubicBezTo>
                    <a:pt x="1469" y="1234"/>
                    <a:pt x="1402" y="734"/>
                    <a:pt x="1335" y="200"/>
                  </a:cubicBezTo>
                  <a:cubicBezTo>
                    <a:pt x="1335" y="67"/>
                    <a:pt x="1202" y="0"/>
                    <a:pt x="1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1"/>
            <p:cNvSpPr/>
            <p:nvPr/>
          </p:nvSpPr>
          <p:spPr>
            <a:xfrm>
              <a:off x="8015175" y="1030825"/>
              <a:ext cx="154300" cy="218775"/>
            </a:xfrm>
            <a:custGeom>
              <a:avLst/>
              <a:gdLst/>
              <a:ahLst/>
              <a:cxnLst/>
              <a:rect l="l" t="t" r="r" b="b"/>
              <a:pathLst>
                <a:path w="6172" h="8751" extrusionOk="0">
                  <a:moveTo>
                    <a:pt x="4724" y="431"/>
                  </a:moveTo>
                  <a:cubicBezTo>
                    <a:pt x="4954" y="431"/>
                    <a:pt x="5170" y="576"/>
                    <a:pt x="5271" y="778"/>
                  </a:cubicBezTo>
                  <a:cubicBezTo>
                    <a:pt x="5671" y="1445"/>
                    <a:pt x="5538" y="2279"/>
                    <a:pt x="5004" y="2813"/>
                  </a:cubicBezTo>
                  <a:cubicBezTo>
                    <a:pt x="4824" y="3022"/>
                    <a:pt x="4537" y="3151"/>
                    <a:pt x="4263" y="3151"/>
                  </a:cubicBezTo>
                  <a:cubicBezTo>
                    <a:pt x="4232" y="3151"/>
                    <a:pt x="4201" y="3150"/>
                    <a:pt x="4170" y="3146"/>
                  </a:cubicBezTo>
                  <a:cubicBezTo>
                    <a:pt x="3970" y="3113"/>
                    <a:pt x="3770" y="2979"/>
                    <a:pt x="3637" y="2813"/>
                  </a:cubicBezTo>
                  <a:cubicBezTo>
                    <a:pt x="3770" y="1612"/>
                    <a:pt x="4003" y="678"/>
                    <a:pt x="4504" y="478"/>
                  </a:cubicBezTo>
                  <a:cubicBezTo>
                    <a:pt x="4576" y="445"/>
                    <a:pt x="4651" y="431"/>
                    <a:pt x="4724" y="431"/>
                  </a:cubicBezTo>
                  <a:close/>
                  <a:moveTo>
                    <a:pt x="4769" y="0"/>
                  </a:moveTo>
                  <a:cubicBezTo>
                    <a:pt x="4637" y="0"/>
                    <a:pt x="4501" y="25"/>
                    <a:pt x="4370" y="77"/>
                  </a:cubicBezTo>
                  <a:cubicBezTo>
                    <a:pt x="3703" y="311"/>
                    <a:pt x="3403" y="1278"/>
                    <a:pt x="3270" y="2512"/>
                  </a:cubicBezTo>
                  <a:lnTo>
                    <a:pt x="3203" y="2512"/>
                  </a:lnTo>
                  <a:cubicBezTo>
                    <a:pt x="3103" y="2546"/>
                    <a:pt x="3069" y="2679"/>
                    <a:pt x="3136" y="2813"/>
                  </a:cubicBezTo>
                  <a:cubicBezTo>
                    <a:pt x="3136" y="2813"/>
                    <a:pt x="3170" y="2846"/>
                    <a:pt x="3203" y="2946"/>
                  </a:cubicBezTo>
                  <a:cubicBezTo>
                    <a:pt x="3170" y="3513"/>
                    <a:pt x="3136" y="4180"/>
                    <a:pt x="3103" y="4847"/>
                  </a:cubicBezTo>
                  <a:cubicBezTo>
                    <a:pt x="3069" y="5281"/>
                    <a:pt x="3036" y="5748"/>
                    <a:pt x="3003" y="6182"/>
                  </a:cubicBezTo>
                  <a:cubicBezTo>
                    <a:pt x="2903" y="7549"/>
                    <a:pt x="2336" y="8217"/>
                    <a:pt x="1802" y="8317"/>
                  </a:cubicBezTo>
                  <a:cubicBezTo>
                    <a:pt x="1751" y="8326"/>
                    <a:pt x="1701" y="8330"/>
                    <a:pt x="1651" y="8330"/>
                  </a:cubicBezTo>
                  <a:cubicBezTo>
                    <a:pt x="1152" y="8330"/>
                    <a:pt x="741" y="7878"/>
                    <a:pt x="468" y="7149"/>
                  </a:cubicBezTo>
                  <a:cubicBezTo>
                    <a:pt x="420" y="7077"/>
                    <a:pt x="354" y="7022"/>
                    <a:pt x="271" y="7022"/>
                  </a:cubicBezTo>
                  <a:cubicBezTo>
                    <a:pt x="239" y="7022"/>
                    <a:pt x="205" y="7030"/>
                    <a:pt x="167" y="7049"/>
                  </a:cubicBezTo>
                  <a:cubicBezTo>
                    <a:pt x="67" y="7082"/>
                    <a:pt x="1" y="7216"/>
                    <a:pt x="67" y="7316"/>
                  </a:cubicBezTo>
                  <a:cubicBezTo>
                    <a:pt x="434" y="8250"/>
                    <a:pt x="1001" y="8750"/>
                    <a:pt x="1668" y="8750"/>
                  </a:cubicBezTo>
                  <a:lnTo>
                    <a:pt x="1835" y="8750"/>
                  </a:lnTo>
                  <a:cubicBezTo>
                    <a:pt x="2703" y="8617"/>
                    <a:pt x="3336" y="7616"/>
                    <a:pt x="3436" y="6215"/>
                  </a:cubicBezTo>
                  <a:cubicBezTo>
                    <a:pt x="3470" y="5781"/>
                    <a:pt x="3503" y="5314"/>
                    <a:pt x="3503" y="4881"/>
                  </a:cubicBezTo>
                  <a:cubicBezTo>
                    <a:pt x="3536" y="4414"/>
                    <a:pt x="3570" y="3847"/>
                    <a:pt x="3603" y="3346"/>
                  </a:cubicBezTo>
                  <a:cubicBezTo>
                    <a:pt x="3770" y="3480"/>
                    <a:pt x="3937" y="3547"/>
                    <a:pt x="4104" y="3580"/>
                  </a:cubicBezTo>
                  <a:cubicBezTo>
                    <a:pt x="4143" y="3583"/>
                    <a:pt x="4182" y="3584"/>
                    <a:pt x="4221" y="3584"/>
                  </a:cubicBezTo>
                  <a:cubicBezTo>
                    <a:pt x="4643" y="3584"/>
                    <a:pt x="5030" y="3421"/>
                    <a:pt x="5304" y="3146"/>
                  </a:cubicBezTo>
                  <a:cubicBezTo>
                    <a:pt x="6005" y="2479"/>
                    <a:pt x="6172" y="1378"/>
                    <a:pt x="5671" y="544"/>
                  </a:cubicBezTo>
                  <a:cubicBezTo>
                    <a:pt x="5499" y="199"/>
                    <a:pt x="5144" y="0"/>
                    <a:pt x="47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1"/>
            <p:cNvSpPr/>
            <p:nvPr/>
          </p:nvSpPr>
          <p:spPr>
            <a:xfrm>
              <a:off x="8234500" y="1106125"/>
              <a:ext cx="72575" cy="107600"/>
            </a:xfrm>
            <a:custGeom>
              <a:avLst/>
              <a:gdLst/>
              <a:ahLst/>
              <a:cxnLst/>
              <a:rect l="l" t="t" r="r" b="b"/>
              <a:pathLst>
                <a:path w="2903" h="4304" extrusionOk="0">
                  <a:moveTo>
                    <a:pt x="301" y="1"/>
                  </a:moveTo>
                  <a:cubicBezTo>
                    <a:pt x="201" y="1"/>
                    <a:pt x="101" y="101"/>
                    <a:pt x="67" y="234"/>
                  </a:cubicBezTo>
                  <a:cubicBezTo>
                    <a:pt x="1" y="3470"/>
                    <a:pt x="34" y="3470"/>
                    <a:pt x="234" y="3503"/>
                  </a:cubicBezTo>
                  <a:cubicBezTo>
                    <a:pt x="258" y="3509"/>
                    <a:pt x="280" y="3512"/>
                    <a:pt x="302" y="3512"/>
                  </a:cubicBezTo>
                  <a:cubicBezTo>
                    <a:pt x="401" y="3512"/>
                    <a:pt x="473" y="3452"/>
                    <a:pt x="501" y="3370"/>
                  </a:cubicBezTo>
                  <a:cubicBezTo>
                    <a:pt x="834" y="2536"/>
                    <a:pt x="1201" y="1735"/>
                    <a:pt x="1635" y="968"/>
                  </a:cubicBezTo>
                  <a:lnTo>
                    <a:pt x="1635" y="968"/>
                  </a:lnTo>
                  <a:cubicBezTo>
                    <a:pt x="1602" y="1302"/>
                    <a:pt x="1568" y="1669"/>
                    <a:pt x="1502" y="2002"/>
                  </a:cubicBezTo>
                  <a:cubicBezTo>
                    <a:pt x="1235" y="3603"/>
                    <a:pt x="1201" y="4104"/>
                    <a:pt x="1502" y="4271"/>
                  </a:cubicBezTo>
                  <a:cubicBezTo>
                    <a:pt x="1535" y="4271"/>
                    <a:pt x="1568" y="4304"/>
                    <a:pt x="1635" y="4304"/>
                  </a:cubicBezTo>
                  <a:cubicBezTo>
                    <a:pt x="1735" y="4304"/>
                    <a:pt x="1869" y="4237"/>
                    <a:pt x="1935" y="4137"/>
                  </a:cubicBezTo>
                  <a:cubicBezTo>
                    <a:pt x="2269" y="3837"/>
                    <a:pt x="2569" y="3503"/>
                    <a:pt x="2836" y="3136"/>
                  </a:cubicBezTo>
                  <a:cubicBezTo>
                    <a:pt x="2903" y="3036"/>
                    <a:pt x="2869" y="2903"/>
                    <a:pt x="2769" y="2836"/>
                  </a:cubicBezTo>
                  <a:cubicBezTo>
                    <a:pt x="2746" y="2813"/>
                    <a:pt x="2714" y="2801"/>
                    <a:pt x="2678" y="2801"/>
                  </a:cubicBezTo>
                  <a:cubicBezTo>
                    <a:pt x="2612" y="2801"/>
                    <a:pt x="2534" y="2838"/>
                    <a:pt x="2469" y="2903"/>
                  </a:cubicBezTo>
                  <a:cubicBezTo>
                    <a:pt x="2235" y="3203"/>
                    <a:pt x="1969" y="3470"/>
                    <a:pt x="1702" y="3737"/>
                  </a:cubicBezTo>
                  <a:cubicBezTo>
                    <a:pt x="1735" y="3203"/>
                    <a:pt x="1802" y="2636"/>
                    <a:pt x="1902" y="2069"/>
                  </a:cubicBezTo>
                  <a:cubicBezTo>
                    <a:pt x="1969" y="1635"/>
                    <a:pt x="2035" y="1168"/>
                    <a:pt x="2069" y="768"/>
                  </a:cubicBezTo>
                  <a:cubicBezTo>
                    <a:pt x="2102" y="601"/>
                    <a:pt x="2135" y="234"/>
                    <a:pt x="1869" y="168"/>
                  </a:cubicBezTo>
                  <a:cubicBezTo>
                    <a:pt x="1855" y="164"/>
                    <a:pt x="1841" y="162"/>
                    <a:pt x="1827" y="162"/>
                  </a:cubicBezTo>
                  <a:cubicBezTo>
                    <a:pt x="1456" y="162"/>
                    <a:pt x="853" y="1401"/>
                    <a:pt x="468" y="2269"/>
                  </a:cubicBezTo>
                  <a:cubicBezTo>
                    <a:pt x="468" y="1702"/>
                    <a:pt x="468" y="935"/>
                    <a:pt x="501" y="234"/>
                  </a:cubicBezTo>
                  <a:cubicBezTo>
                    <a:pt x="534" y="101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1"/>
            <p:cNvSpPr/>
            <p:nvPr/>
          </p:nvSpPr>
          <p:spPr>
            <a:xfrm>
              <a:off x="8257850" y="1090100"/>
              <a:ext cx="247700" cy="240375"/>
            </a:xfrm>
            <a:custGeom>
              <a:avLst/>
              <a:gdLst/>
              <a:ahLst/>
              <a:cxnLst/>
              <a:rect l="l" t="t" r="r" b="b"/>
              <a:pathLst>
                <a:path w="9908" h="9615" extrusionOk="0">
                  <a:moveTo>
                    <a:pt x="9542" y="1"/>
                  </a:moveTo>
                  <a:cubicBezTo>
                    <a:pt x="9405" y="1"/>
                    <a:pt x="9265" y="79"/>
                    <a:pt x="9074" y="175"/>
                  </a:cubicBezTo>
                  <a:cubicBezTo>
                    <a:pt x="8440" y="475"/>
                    <a:pt x="7706" y="642"/>
                    <a:pt x="6972" y="642"/>
                  </a:cubicBezTo>
                  <a:cubicBezTo>
                    <a:pt x="6808" y="656"/>
                    <a:pt x="6643" y="663"/>
                    <a:pt x="6476" y="663"/>
                  </a:cubicBezTo>
                  <a:cubicBezTo>
                    <a:pt x="5864" y="663"/>
                    <a:pt x="5240" y="573"/>
                    <a:pt x="4637" y="442"/>
                  </a:cubicBezTo>
                  <a:cubicBezTo>
                    <a:pt x="4437" y="375"/>
                    <a:pt x="4237" y="308"/>
                    <a:pt x="4037" y="308"/>
                  </a:cubicBezTo>
                  <a:cubicBezTo>
                    <a:pt x="3990" y="300"/>
                    <a:pt x="3942" y="296"/>
                    <a:pt x="3896" y="296"/>
                  </a:cubicBezTo>
                  <a:cubicBezTo>
                    <a:pt x="3746" y="296"/>
                    <a:pt x="3605" y="340"/>
                    <a:pt x="3503" y="442"/>
                  </a:cubicBezTo>
                  <a:cubicBezTo>
                    <a:pt x="3203" y="709"/>
                    <a:pt x="3203" y="1276"/>
                    <a:pt x="3203" y="2176"/>
                  </a:cubicBezTo>
                  <a:cubicBezTo>
                    <a:pt x="3203" y="2543"/>
                    <a:pt x="3203" y="3010"/>
                    <a:pt x="3203" y="3477"/>
                  </a:cubicBezTo>
                  <a:cubicBezTo>
                    <a:pt x="3103" y="5312"/>
                    <a:pt x="1835" y="8314"/>
                    <a:pt x="1335" y="9081"/>
                  </a:cubicBezTo>
                  <a:cubicBezTo>
                    <a:pt x="1301" y="8848"/>
                    <a:pt x="1268" y="8514"/>
                    <a:pt x="1268" y="8247"/>
                  </a:cubicBezTo>
                  <a:cubicBezTo>
                    <a:pt x="1268" y="7814"/>
                    <a:pt x="1235" y="7380"/>
                    <a:pt x="1168" y="6946"/>
                  </a:cubicBezTo>
                  <a:cubicBezTo>
                    <a:pt x="1135" y="6780"/>
                    <a:pt x="1068" y="6212"/>
                    <a:pt x="701" y="6112"/>
                  </a:cubicBezTo>
                  <a:cubicBezTo>
                    <a:pt x="657" y="6100"/>
                    <a:pt x="615" y="6095"/>
                    <a:pt x="576" y="6095"/>
                  </a:cubicBezTo>
                  <a:cubicBezTo>
                    <a:pt x="282" y="6095"/>
                    <a:pt x="101" y="6383"/>
                    <a:pt x="101" y="6413"/>
                  </a:cubicBezTo>
                  <a:cubicBezTo>
                    <a:pt x="1" y="6479"/>
                    <a:pt x="34" y="6646"/>
                    <a:pt x="134" y="6713"/>
                  </a:cubicBezTo>
                  <a:cubicBezTo>
                    <a:pt x="172" y="6738"/>
                    <a:pt x="215" y="6749"/>
                    <a:pt x="258" y="6749"/>
                  </a:cubicBezTo>
                  <a:cubicBezTo>
                    <a:pt x="326" y="6749"/>
                    <a:pt x="393" y="6721"/>
                    <a:pt x="434" y="6679"/>
                  </a:cubicBezTo>
                  <a:cubicBezTo>
                    <a:pt x="468" y="6613"/>
                    <a:pt x="534" y="6546"/>
                    <a:pt x="568" y="6546"/>
                  </a:cubicBezTo>
                  <a:cubicBezTo>
                    <a:pt x="568" y="6546"/>
                    <a:pt x="668" y="6579"/>
                    <a:pt x="734" y="7013"/>
                  </a:cubicBezTo>
                  <a:cubicBezTo>
                    <a:pt x="801" y="7413"/>
                    <a:pt x="834" y="7847"/>
                    <a:pt x="834" y="8247"/>
                  </a:cubicBezTo>
                  <a:cubicBezTo>
                    <a:pt x="868" y="9115"/>
                    <a:pt x="901" y="9515"/>
                    <a:pt x="1168" y="9615"/>
                  </a:cubicBezTo>
                  <a:lnTo>
                    <a:pt x="1268" y="9615"/>
                  </a:lnTo>
                  <a:cubicBezTo>
                    <a:pt x="1368" y="9615"/>
                    <a:pt x="1468" y="9548"/>
                    <a:pt x="1535" y="9481"/>
                  </a:cubicBezTo>
                  <a:cubicBezTo>
                    <a:pt x="2035" y="8981"/>
                    <a:pt x="3536" y="5479"/>
                    <a:pt x="3636" y="3477"/>
                  </a:cubicBezTo>
                  <a:cubicBezTo>
                    <a:pt x="3670" y="2977"/>
                    <a:pt x="3670" y="2543"/>
                    <a:pt x="3670" y="2143"/>
                  </a:cubicBezTo>
                  <a:cubicBezTo>
                    <a:pt x="3670" y="1476"/>
                    <a:pt x="3670" y="875"/>
                    <a:pt x="3803" y="742"/>
                  </a:cubicBezTo>
                  <a:cubicBezTo>
                    <a:pt x="3803" y="742"/>
                    <a:pt x="3870" y="709"/>
                    <a:pt x="4003" y="709"/>
                  </a:cubicBezTo>
                  <a:cubicBezTo>
                    <a:pt x="4170" y="742"/>
                    <a:pt x="4370" y="775"/>
                    <a:pt x="4537" y="809"/>
                  </a:cubicBezTo>
                  <a:cubicBezTo>
                    <a:pt x="5211" y="1005"/>
                    <a:pt x="5908" y="1084"/>
                    <a:pt x="6610" y="1084"/>
                  </a:cubicBezTo>
                  <a:cubicBezTo>
                    <a:pt x="6742" y="1084"/>
                    <a:pt x="6874" y="1081"/>
                    <a:pt x="7006" y="1075"/>
                  </a:cubicBezTo>
                  <a:cubicBezTo>
                    <a:pt x="7773" y="1075"/>
                    <a:pt x="8573" y="875"/>
                    <a:pt x="9274" y="542"/>
                  </a:cubicBezTo>
                  <a:lnTo>
                    <a:pt x="9474" y="442"/>
                  </a:lnTo>
                  <a:lnTo>
                    <a:pt x="9474" y="675"/>
                  </a:lnTo>
                  <a:cubicBezTo>
                    <a:pt x="9474" y="1776"/>
                    <a:pt x="9407" y="2910"/>
                    <a:pt x="9407" y="2910"/>
                  </a:cubicBezTo>
                  <a:cubicBezTo>
                    <a:pt x="9374" y="3044"/>
                    <a:pt x="9474" y="3144"/>
                    <a:pt x="9607" y="3144"/>
                  </a:cubicBezTo>
                  <a:cubicBezTo>
                    <a:pt x="9621" y="3148"/>
                    <a:pt x="9634" y="3150"/>
                    <a:pt x="9647" y="3150"/>
                  </a:cubicBezTo>
                  <a:cubicBezTo>
                    <a:pt x="9733" y="3150"/>
                    <a:pt x="9812" y="3059"/>
                    <a:pt x="9841" y="2943"/>
                  </a:cubicBezTo>
                  <a:cubicBezTo>
                    <a:pt x="9841" y="2943"/>
                    <a:pt x="9908" y="1809"/>
                    <a:pt x="9908" y="675"/>
                  </a:cubicBezTo>
                  <a:cubicBezTo>
                    <a:pt x="9908" y="408"/>
                    <a:pt x="9908" y="141"/>
                    <a:pt x="9707" y="41"/>
                  </a:cubicBezTo>
                  <a:cubicBezTo>
                    <a:pt x="9651" y="13"/>
                    <a:pt x="9597" y="1"/>
                    <a:pt x="9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1"/>
            <p:cNvSpPr/>
            <p:nvPr/>
          </p:nvSpPr>
          <p:spPr>
            <a:xfrm>
              <a:off x="8361250" y="1137000"/>
              <a:ext cx="79250" cy="128450"/>
            </a:xfrm>
            <a:custGeom>
              <a:avLst/>
              <a:gdLst/>
              <a:ahLst/>
              <a:cxnLst/>
              <a:rect l="l" t="t" r="r" b="b"/>
              <a:pathLst>
                <a:path w="3170" h="5138" extrusionOk="0">
                  <a:moveTo>
                    <a:pt x="1202" y="0"/>
                  </a:moveTo>
                  <a:cubicBezTo>
                    <a:pt x="1068" y="0"/>
                    <a:pt x="968" y="67"/>
                    <a:pt x="968" y="200"/>
                  </a:cubicBezTo>
                  <a:lnTo>
                    <a:pt x="968" y="434"/>
                  </a:lnTo>
                  <a:cubicBezTo>
                    <a:pt x="1068" y="934"/>
                    <a:pt x="1002" y="1468"/>
                    <a:pt x="801" y="1935"/>
                  </a:cubicBezTo>
                  <a:cubicBezTo>
                    <a:pt x="635" y="2302"/>
                    <a:pt x="401" y="2635"/>
                    <a:pt x="68" y="2902"/>
                  </a:cubicBezTo>
                  <a:cubicBezTo>
                    <a:pt x="1" y="2969"/>
                    <a:pt x="1" y="3069"/>
                    <a:pt x="1" y="3136"/>
                  </a:cubicBezTo>
                  <a:cubicBezTo>
                    <a:pt x="34" y="3236"/>
                    <a:pt x="101" y="3302"/>
                    <a:pt x="201" y="3302"/>
                  </a:cubicBezTo>
                  <a:lnTo>
                    <a:pt x="2102" y="3469"/>
                  </a:lnTo>
                  <a:lnTo>
                    <a:pt x="1669" y="4870"/>
                  </a:lnTo>
                  <a:cubicBezTo>
                    <a:pt x="1635" y="4970"/>
                    <a:pt x="1702" y="5104"/>
                    <a:pt x="1835" y="5137"/>
                  </a:cubicBezTo>
                  <a:lnTo>
                    <a:pt x="1869" y="5137"/>
                  </a:lnTo>
                  <a:cubicBezTo>
                    <a:pt x="1969" y="5137"/>
                    <a:pt x="2069" y="5070"/>
                    <a:pt x="2102" y="4970"/>
                  </a:cubicBezTo>
                  <a:lnTo>
                    <a:pt x="3136" y="1468"/>
                  </a:lnTo>
                  <a:cubicBezTo>
                    <a:pt x="3170" y="1368"/>
                    <a:pt x="3103" y="1268"/>
                    <a:pt x="3003" y="1234"/>
                  </a:cubicBezTo>
                  <a:cubicBezTo>
                    <a:pt x="2979" y="1228"/>
                    <a:pt x="2957" y="1226"/>
                    <a:pt x="2935" y="1226"/>
                  </a:cubicBezTo>
                  <a:cubicBezTo>
                    <a:pt x="2836" y="1226"/>
                    <a:pt x="2764" y="1285"/>
                    <a:pt x="2736" y="1368"/>
                  </a:cubicBezTo>
                  <a:lnTo>
                    <a:pt x="2202" y="3036"/>
                  </a:lnTo>
                  <a:lnTo>
                    <a:pt x="701" y="2902"/>
                  </a:lnTo>
                  <a:cubicBezTo>
                    <a:pt x="901" y="2669"/>
                    <a:pt x="1068" y="2402"/>
                    <a:pt x="1202" y="2135"/>
                  </a:cubicBezTo>
                  <a:cubicBezTo>
                    <a:pt x="1435" y="1568"/>
                    <a:pt x="1502" y="967"/>
                    <a:pt x="1402" y="400"/>
                  </a:cubicBezTo>
                  <a:lnTo>
                    <a:pt x="1402" y="200"/>
                  </a:lnTo>
                  <a:cubicBezTo>
                    <a:pt x="1402" y="67"/>
                    <a:pt x="1302" y="0"/>
                    <a:pt x="1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1"/>
            <p:cNvSpPr/>
            <p:nvPr/>
          </p:nvSpPr>
          <p:spPr>
            <a:xfrm>
              <a:off x="8553050" y="1103625"/>
              <a:ext cx="70075" cy="70925"/>
            </a:xfrm>
            <a:custGeom>
              <a:avLst/>
              <a:gdLst/>
              <a:ahLst/>
              <a:cxnLst/>
              <a:rect l="l" t="t" r="r" b="b"/>
              <a:pathLst>
                <a:path w="2803" h="2837" extrusionOk="0">
                  <a:moveTo>
                    <a:pt x="1602" y="1"/>
                  </a:moveTo>
                  <a:cubicBezTo>
                    <a:pt x="1269" y="1"/>
                    <a:pt x="835" y="568"/>
                    <a:pt x="435" y="1268"/>
                  </a:cubicBezTo>
                  <a:lnTo>
                    <a:pt x="435" y="401"/>
                  </a:lnTo>
                  <a:cubicBezTo>
                    <a:pt x="435" y="301"/>
                    <a:pt x="335" y="201"/>
                    <a:pt x="234" y="201"/>
                  </a:cubicBezTo>
                  <a:cubicBezTo>
                    <a:pt x="101" y="201"/>
                    <a:pt x="1" y="301"/>
                    <a:pt x="1" y="401"/>
                  </a:cubicBezTo>
                  <a:lnTo>
                    <a:pt x="1" y="2169"/>
                  </a:lnTo>
                  <a:cubicBezTo>
                    <a:pt x="1" y="2269"/>
                    <a:pt x="68" y="2336"/>
                    <a:pt x="168" y="2369"/>
                  </a:cubicBezTo>
                  <a:cubicBezTo>
                    <a:pt x="186" y="2375"/>
                    <a:pt x="205" y="2378"/>
                    <a:pt x="223" y="2378"/>
                  </a:cubicBezTo>
                  <a:cubicBezTo>
                    <a:pt x="303" y="2378"/>
                    <a:pt x="380" y="2323"/>
                    <a:pt x="435" y="2269"/>
                  </a:cubicBezTo>
                  <a:cubicBezTo>
                    <a:pt x="701" y="1602"/>
                    <a:pt x="1068" y="1001"/>
                    <a:pt x="1535" y="468"/>
                  </a:cubicBezTo>
                  <a:lnTo>
                    <a:pt x="1535" y="468"/>
                  </a:lnTo>
                  <a:cubicBezTo>
                    <a:pt x="1535" y="835"/>
                    <a:pt x="1502" y="1168"/>
                    <a:pt x="1402" y="1535"/>
                  </a:cubicBezTo>
                  <a:cubicBezTo>
                    <a:pt x="1269" y="2069"/>
                    <a:pt x="1202" y="2469"/>
                    <a:pt x="1402" y="2703"/>
                  </a:cubicBezTo>
                  <a:cubicBezTo>
                    <a:pt x="1469" y="2769"/>
                    <a:pt x="1602" y="2836"/>
                    <a:pt x="1702" y="2836"/>
                  </a:cubicBezTo>
                  <a:lnTo>
                    <a:pt x="1836" y="2836"/>
                  </a:lnTo>
                  <a:cubicBezTo>
                    <a:pt x="2770" y="2636"/>
                    <a:pt x="2803" y="2169"/>
                    <a:pt x="2803" y="2102"/>
                  </a:cubicBezTo>
                  <a:cubicBezTo>
                    <a:pt x="2803" y="1969"/>
                    <a:pt x="2703" y="1869"/>
                    <a:pt x="2603" y="1869"/>
                  </a:cubicBezTo>
                  <a:cubicBezTo>
                    <a:pt x="2469" y="1869"/>
                    <a:pt x="2369" y="1935"/>
                    <a:pt x="2369" y="2069"/>
                  </a:cubicBezTo>
                  <a:cubicBezTo>
                    <a:pt x="2369" y="2136"/>
                    <a:pt x="2236" y="2302"/>
                    <a:pt x="1769" y="2402"/>
                  </a:cubicBezTo>
                  <a:lnTo>
                    <a:pt x="1702" y="2402"/>
                  </a:lnTo>
                  <a:cubicBezTo>
                    <a:pt x="1702" y="2136"/>
                    <a:pt x="1736" y="1869"/>
                    <a:pt x="1836" y="1635"/>
                  </a:cubicBezTo>
                  <a:cubicBezTo>
                    <a:pt x="1969" y="1168"/>
                    <a:pt x="2002" y="701"/>
                    <a:pt x="1936" y="268"/>
                  </a:cubicBezTo>
                  <a:cubicBezTo>
                    <a:pt x="1869" y="101"/>
                    <a:pt x="1736" y="1"/>
                    <a:pt x="16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1"/>
            <p:cNvSpPr/>
            <p:nvPr/>
          </p:nvSpPr>
          <p:spPr>
            <a:xfrm>
              <a:off x="8568075" y="1070175"/>
              <a:ext cx="381125" cy="244475"/>
            </a:xfrm>
            <a:custGeom>
              <a:avLst/>
              <a:gdLst/>
              <a:ahLst/>
              <a:cxnLst/>
              <a:rect l="l" t="t" r="r" b="b"/>
              <a:pathLst>
                <a:path w="15245" h="9779" extrusionOk="0">
                  <a:moveTo>
                    <a:pt x="14784" y="0"/>
                  </a:moveTo>
                  <a:cubicBezTo>
                    <a:pt x="14588" y="0"/>
                    <a:pt x="14292" y="68"/>
                    <a:pt x="13844" y="171"/>
                  </a:cubicBezTo>
                  <a:cubicBezTo>
                    <a:pt x="12609" y="505"/>
                    <a:pt x="11342" y="705"/>
                    <a:pt x="10074" y="838"/>
                  </a:cubicBezTo>
                  <a:cubicBezTo>
                    <a:pt x="9422" y="877"/>
                    <a:pt x="8770" y="896"/>
                    <a:pt x="8119" y="896"/>
                  </a:cubicBezTo>
                  <a:cubicBezTo>
                    <a:pt x="6538" y="896"/>
                    <a:pt x="4962" y="784"/>
                    <a:pt x="3403" y="572"/>
                  </a:cubicBezTo>
                  <a:cubicBezTo>
                    <a:pt x="3303" y="572"/>
                    <a:pt x="3203" y="638"/>
                    <a:pt x="3169" y="738"/>
                  </a:cubicBezTo>
                  <a:cubicBezTo>
                    <a:pt x="3169" y="805"/>
                    <a:pt x="2035" y="6776"/>
                    <a:pt x="1268" y="8944"/>
                  </a:cubicBezTo>
                  <a:cubicBezTo>
                    <a:pt x="1201" y="9078"/>
                    <a:pt x="1135" y="9178"/>
                    <a:pt x="1068" y="9311"/>
                  </a:cubicBezTo>
                  <a:cubicBezTo>
                    <a:pt x="834" y="9011"/>
                    <a:pt x="567" y="7476"/>
                    <a:pt x="434" y="6109"/>
                  </a:cubicBezTo>
                  <a:cubicBezTo>
                    <a:pt x="434" y="5993"/>
                    <a:pt x="359" y="5902"/>
                    <a:pt x="251" y="5902"/>
                  </a:cubicBezTo>
                  <a:cubicBezTo>
                    <a:pt x="235" y="5902"/>
                    <a:pt x="218" y="5904"/>
                    <a:pt x="201" y="5909"/>
                  </a:cubicBezTo>
                  <a:cubicBezTo>
                    <a:pt x="100" y="5909"/>
                    <a:pt x="0" y="6009"/>
                    <a:pt x="34" y="6142"/>
                  </a:cubicBezTo>
                  <a:cubicBezTo>
                    <a:pt x="167" y="7743"/>
                    <a:pt x="434" y="9678"/>
                    <a:pt x="1034" y="9778"/>
                  </a:cubicBezTo>
                  <a:lnTo>
                    <a:pt x="1068" y="9778"/>
                  </a:lnTo>
                  <a:cubicBezTo>
                    <a:pt x="1368" y="9778"/>
                    <a:pt x="1535" y="9411"/>
                    <a:pt x="1668" y="9078"/>
                  </a:cubicBezTo>
                  <a:cubicBezTo>
                    <a:pt x="2369" y="7110"/>
                    <a:pt x="3336" y="2106"/>
                    <a:pt x="3570" y="1039"/>
                  </a:cubicBezTo>
                  <a:cubicBezTo>
                    <a:pt x="5091" y="1226"/>
                    <a:pt x="6628" y="1331"/>
                    <a:pt x="8171" y="1331"/>
                  </a:cubicBezTo>
                  <a:cubicBezTo>
                    <a:pt x="8827" y="1331"/>
                    <a:pt x="9484" y="1312"/>
                    <a:pt x="10141" y="1272"/>
                  </a:cubicBezTo>
                  <a:cubicBezTo>
                    <a:pt x="11409" y="1139"/>
                    <a:pt x="12676" y="938"/>
                    <a:pt x="13910" y="605"/>
                  </a:cubicBezTo>
                  <a:cubicBezTo>
                    <a:pt x="14244" y="538"/>
                    <a:pt x="14577" y="438"/>
                    <a:pt x="14711" y="438"/>
                  </a:cubicBezTo>
                  <a:cubicBezTo>
                    <a:pt x="14778" y="872"/>
                    <a:pt x="14778" y="1305"/>
                    <a:pt x="14778" y="1739"/>
                  </a:cubicBezTo>
                  <a:cubicBezTo>
                    <a:pt x="14744" y="1872"/>
                    <a:pt x="14869" y="1939"/>
                    <a:pt x="14994" y="1939"/>
                  </a:cubicBezTo>
                  <a:cubicBezTo>
                    <a:pt x="15120" y="1939"/>
                    <a:pt x="15245" y="1872"/>
                    <a:pt x="15211" y="1739"/>
                  </a:cubicBezTo>
                  <a:cubicBezTo>
                    <a:pt x="15211" y="1239"/>
                    <a:pt x="15178" y="705"/>
                    <a:pt x="15111" y="205"/>
                  </a:cubicBezTo>
                  <a:cubicBezTo>
                    <a:pt x="15063" y="59"/>
                    <a:pt x="14968" y="0"/>
                    <a:pt x="14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1"/>
            <p:cNvSpPr/>
            <p:nvPr/>
          </p:nvSpPr>
          <p:spPr>
            <a:xfrm>
              <a:off x="8673150" y="1152000"/>
              <a:ext cx="20025" cy="100250"/>
            </a:xfrm>
            <a:custGeom>
              <a:avLst/>
              <a:gdLst/>
              <a:ahLst/>
              <a:cxnLst/>
              <a:rect l="l" t="t" r="r" b="b"/>
              <a:pathLst>
                <a:path w="801" h="4010" extrusionOk="0">
                  <a:moveTo>
                    <a:pt x="467" y="0"/>
                  </a:moveTo>
                  <a:cubicBezTo>
                    <a:pt x="334" y="34"/>
                    <a:pt x="267" y="134"/>
                    <a:pt x="301" y="267"/>
                  </a:cubicBezTo>
                  <a:cubicBezTo>
                    <a:pt x="267" y="1435"/>
                    <a:pt x="167" y="2602"/>
                    <a:pt x="34" y="3770"/>
                  </a:cubicBezTo>
                  <a:cubicBezTo>
                    <a:pt x="0" y="3903"/>
                    <a:pt x="100" y="4003"/>
                    <a:pt x="201" y="4003"/>
                  </a:cubicBezTo>
                  <a:lnTo>
                    <a:pt x="234" y="4003"/>
                  </a:lnTo>
                  <a:cubicBezTo>
                    <a:pt x="247" y="4008"/>
                    <a:pt x="261" y="4010"/>
                    <a:pt x="274" y="4010"/>
                  </a:cubicBezTo>
                  <a:cubicBezTo>
                    <a:pt x="359" y="4010"/>
                    <a:pt x="434" y="3923"/>
                    <a:pt x="434" y="3837"/>
                  </a:cubicBezTo>
                  <a:cubicBezTo>
                    <a:pt x="501" y="3303"/>
                    <a:pt x="801" y="634"/>
                    <a:pt x="701" y="167"/>
                  </a:cubicBezTo>
                  <a:cubicBezTo>
                    <a:pt x="668" y="67"/>
                    <a:pt x="567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1"/>
            <p:cNvSpPr/>
            <p:nvPr/>
          </p:nvSpPr>
          <p:spPr>
            <a:xfrm>
              <a:off x="8703475" y="1142150"/>
              <a:ext cx="67275" cy="101600"/>
            </a:xfrm>
            <a:custGeom>
              <a:avLst/>
              <a:gdLst/>
              <a:ahLst/>
              <a:cxnLst/>
              <a:rect l="l" t="t" r="r" b="b"/>
              <a:pathLst>
                <a:path w="2691" h="4064" extrusionOk="0">
                  <a:moveTo>
                    <a:pt x="1557" y="1"/>
                  </a:moveTo>
                  <a:cubicBezTo>
                    <a:pt x="1397" y="1"/>
                    <a:pt x="1098" y="114"/>
                    <a:pt x="522" y="761"/>
                  </a:cubicBezTo>
                  <a:cubicBezTo>
                    <a:pt x="371" y="937"/>
                    <a:pt x="523" y="1132"/>
                    <a:pt x="693" y="1132"/>
                  </a:cubicBezTo>
                  <a:cubicBezTo>
                    <a:pt x="749" y="1132"/>
                    <a:pt x="806" y="1111"/>
                    <a:pt x="856" y="1062"/>
                  </a:cubicBezTo>
                  <a:cubicBezTo>
                    <a:pt x="1022" y="828"/>
                    <a:pt x="1222" y="661"/>
                    <a:pt x="1423" y="495"/>
                  </a:cubicBezTo>
                  <a:lnTo>
                    <a:pt x="1423" y="528"/>
                  </a:lnTo>
                  <a:cubicBezTo>
                    <a:pt x="1356" y="1028"/>
                    <a:pt x="1122" y="1495"/>
                    <a:pt x="789" y="1896"/>
                  </a:cubicBezTo>
                  <a:cubicBezTo>
                    <a:pt x="722" y="1962"/>
                    <a:pt x="722" y="2096"/>
                    <a:pt x="789" y="2196"/>
                  </a:cubicBezTo>
                  <a:cubicBezTo>
                    <a:pt x="839" y="2229"/>
                    <a:pt x="897" y="2246"/>
                    <a:pt x="951" y="2246"/>
                  </a:cubicBezTo>
                  <a:cubicBezTo>
                    <a:pt x="1006" y="2246"/>
                    <a:pt x="1056" y="2229"/>
                    <a:pt x="1089" y="2196"/>
                  </a:cubicBezTo>
                  <a:cubicBezTo>
                    <a:pt x="1214" y="2071"/>
                    <a:pt x="1542" y="1859"/>
                    <a:pt x="1748" y="1859"/>
                  </a:cubicBezTo>
                  <a:cubicBezTo>
                    <a:pt x="1763" y="1859"/>
                    <a:pt x="1776" y="1860"/>
                    <a:pt x="1790" y="1862"/>
                  </a:cubicBezTo>
                  <a:cubicBezTo>
                    <a:pt x="1856" y="1862"/>
                    <a:pt x="1923" y="1962"/>
                    <a:pt x="1956" y="2096"/>
                  </a:cubicBezTo>
                  <a:cubicBezTo>
                    <a:pt x="2257" y="3096"/>
                    <a:pt x="1356" y="3463"/>
                    <a:pt x="1056" y="3563"/>
                  </a:cubicBezTo>
                  <a:cubicBezTo>
                    <a:pt x="989" y="3597"/>
                    <a:pt x="922" y="3613"/>
                    <a:pt x="860" y="3613"/>
                  </a:cubicBezTo>
                  <a:cubicBezTo>
                    <a:pt x="797" y="3613"/>
                    <a:pt x="739" y="3597"/>
                    <a:pt x="689" y="3563"/>
                  </a:cubicBezTo>
                  <a:cubicBezTo>
                    <a:pt x="555" y="3463"/>
                    <a:pt x="489" y="3330"/>
                    <a:pt x="455" y="3163"/>
                  </a:cubicBezTo>
                  <a:cubicBezTo>
                    <a:pt x="485" y="3043"/>
                    <a:pt x="387" y="2990"/>
                    <a:pt x="278" y="2990"/>
                  </a:cubicBezTo>
                  <a:cubicBezTo>
                    <a:pt x="146" y="2990"/>
                    <a:pt x="0" y="3068"/>
                    <a:pt x="55" y="3196"/>
                  </a:cubicBezTo>
                  <a:cubicBezTo>
                    <a:pt x="88" y="3497"/>
                    <a:pt x="222" y="3764"/>
                    <a:pt x="455" y="3930"/>
                  </a:cubicBezTo>
                  <a:cubicBezTo>
                    <a:pt x="589" y="4030"/>
                    <a:pt x="722" y="4064"/>
                    <a:pt x="889" y="4064"/>
                  </a:cubicBezTo>
                  <a:cubicBezTo>
                    <a:pt x="989" y="4064"/>
                    <a:pt x="1122" y="4030"/>
                    <a:pt x="1222" y="3997"/>
                  </a:cubicBezTo>
                  <a:cubicBezTo>
                    <a:pt x="2223" y="3663"/>
                    <a:pt x="2690" y="2896"/>
                    <a:pt x="2423" y="1996"/>
                  </a:cubicBezTo>
                  <a:cubicBezTo>
                    <a:pt x="2357" y="1729"/>
                    <a:pt x="2156" y="1495"/>
                    <a:pt x="1923" y="1429"/>
                  </a:cubicBezTo>
                  <a:cubicBezTo>
                    <a:pt x="1856" y="1412"/>
                    <a:pt x="1798" y="1404"/>
                    <a:pt x="1744" y="1404"/>
                  </a:cubicBezTo>
                  <a:cubicBezTo>
                    <a:pt x="1689" y="1404"/>
                    <a:pt x="1639" y="1412"/>
                    <a:pt x="1589" y="1429"/>
                  </a:cubicBezTo>
                  <a:cubicBezTo>
                    <a:pt x="1723" y="1162"/>
                    <a:pt x="1790" y="895"/>
                    <a:pt x="1856" y="595"/>
                  </a:cubicBezTo>
                  <a:cubicBezTo>
                    <a:pt x="1856" y="495"/>
                    <a:pt x="1923" y="128"/>
                    <a:pt x="1689" y="28"/>
                  </a:cubicBezTo>
                  <a:cubicBezTo>
                    <a:pt x="1661" y="18"/>
                    <a:pt x="1620" y="1"/>
                    <a:pt x="15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1"/>
            <p:cNvSpPr/>
            <p:nvPr/>
          </p:nvSpPr>
          <p:spPr>
            <a:xfrm>
              <a:off x="8799325" y="1118500"/>
              <a:ext cx="92975" cy="61875"/>
            </a:xfrm>
            <a:custGeom>
              <a:avLst/>
              <a:gdLst/>
              <a:ahLst/>
              <a:cxnLst/>
              <a:rect l="l" t="t" r="r" b="b"/>
              <a:pathLst>
                <a:path w="3719" h="2475" extrusionOk="0">
                  <a:moveTo>
                    <a:pt x="1840" y="1"/>
                  </a:moveTo>
                  <a:cubicBezTo>
                    <a:pt x="1539" y="1"/>
                    <a:pt x="1095" y="531"/>
                    <a:pt x="591" y="1507"/>
                  </a:cubicBezTo>
                  <a:lnTo>
                    <a:pt x="457" y="406"/>
                  </a:lnTo>
                  <a:cubicBezTo>
                    <a:pt x="487" y="289"/>
                    <a:pt x="394" y="237"/>
                    <a:pt x="289" y="237"/>
                  </a:cubicBezTo>
                  <a:cubicBezTo>
                    <a:pt x="155" y="237"/>
                    <a:pt x="1" y="323"/>
                    <a:pt x="57" y="473"/>
                  </a:cubicBezTo>
                  <a:lnTo>
                    <a:pt x="224" y="2308"/>
                  </a:lnTo>
                  <a:cubicBezTo>
                    <a:pt x="224" y="2375"/>
                    <a:pt x="324" y="2475"/>
                    <a:pt x="391" y="2475"/>
                  </a:cubicBezTo>
                  <a:lnTo>
                    <a:pt x="457" y="2475"/>
                  </a:lnTo>
                  <a:cubicBezTo>
                    <a:pt x="524" y="2475"/>
                    <a:pt x="591" y="2441"/>
                    <a:pt x="624" y="2375"/>
                  </a:cubicBezTo>
                  <a:cubicBezTo>
                    <a:pt x="924" y="1674"/>
                    <a:pt x="1325" y="1040"/>
                    <a:pt x="1792" y="473"/>
                  </a:cubicBezTo>
                  <a:cubicBezTo>
                    <a:pt x="1825" y="573"/>
                    <a:pt x="1825" y="707"/>
                    <a:pt x="1858" y="807"/>
                  </a:cubicBezTo>
                  <a:cubicBezTo>
                    <a:pt x="1958" y="1441"/>
                    <a:pt x="2025" y="1974"/>
                    <a:pt x="2425" y="2108"/>
                  </a:cubicBezTo>
                  <a:cubicBezTo>
                    <a:pt x="2480" y="2126"/>
                    <a:pt x="2538" y="2135"/>
                    <a:pt x="2597" y="2135"/>
                  </a:cubicBezTo>
                  <a:cubicBezTo>
                    <a:pt x="2864" y="2135"/>
                    <a:pt x="3178" y="1949"/>
                    <a:pt x="3560" y="1541"/>
                  </a:cubicBezTo>
                  <a:cubicBezTo>
                    <a:pt x="3718" y="1435"/>
                    <a:pt x="3541" y="1182"/>
                    <a:pt x="3378" y="1182"/>
                  </a:cubicBezTo>
                  <a:cubicBezTo>
                    <a:pt x="3335" y="1182"/>
                    <a:pt x="3294" y="1199"/>
                    <a:pt x="3259" y="1240"/>
                  </a:cubicBezTo>
                  <a:lnTo>
                    <a:pt x="3259" y="1274"/>
                  </a:lnTo>
                  <a:cubicBezTo>
                    <a:pt x="2865" y="1642"/>
                    <a:pt x="2677" y="1720"/>
                    <a:pt x="2600" y="1720"/>
                  </a:cubicBezTo>
                  <a:cubicBezTo>
                    <a:pt x="2579" y="1720"/>
                    <a:pt x="2566" y="1714"/>
                    <a:pt x="2559" y="1707"/>
                  </a:cubicBezTo>
                  <a:cubicBezTo>
                    <a:pt x="2392" y="1674"/>
                    <a:pt x="2325" y="1107"/>
                    <a:pt x="2259" y="740"/>
                  </a:cubicBezTo>
                  <a:lnTo>
                    <a:pt x="2225" y="406"/>
                  </a:lnTo>
                  <a:cubicBezTo>
                    <a:pt x="2159" y="106"/>
                    <a:pt x="2025" y="40"/>
                    <a:pt x="1892" y="6"/>
                  </a:cubicBezTo>
                  <a:cubicBezTo>
                    <a:pt x="1875" y="2"/>
                    <a:pt x="1858" y="1"/>
                    <a:pt x="18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1"/>
            <p:cNvSpPr/>
            <p:nvPr/>
          </p:nvSpPr>
          <p:spPr>
            <a:xfrm>
              <a:off x="8948600" y="1220175"/>
              <a:ext cx="35625" cy="58650"/>
            </a:xfrm>
            <a:custGeom>
              <a:avLst/>
              <a:gdLst/>
              <a:ahLst/>
              <a:cxnLst/>
              <a:rect l="l" t="t" r="r" b="b"/>
              <a:pathLst>
                <a:path w="1425" h="2346" extrusionOk="0">
                  <a:moveTo>
                    <a:pt x="746" y="0"/>
                  </a:moveTo>
                  <a:cubicBezTo>
                    <a:pt x="727" y="0"/>
                    <a:pt x="709" y="3"/>
                    <a:pt x="691" y="9"/>
                  </a:cubicBezTo>
                  <a:cubicBezTo>
                    <a:pt x="557" y="42"/>
                    <a:pt x="524" y="142"/>
                    <a:pt x="557" y="276"/>
                  </a:cubicBezTo>
                  <a:cubicBezTo>
                    <a:pt x="557" y="276"/>
                    <a:pt x="924" y="1577"/>
                    <a:pt x="224" y="1943"/>
                  </a:cubicBezTo>
                  <a:cubicBezTo>
                    <a:pt x="0" y="2007"/>
                    <a:pt x="52" y="2346"/>
                    <a:pt x="290" y="2346"/>
                  </a:cubicBezTo>
                  <a:cubicBezTo>
                    <a:pt x="301" y="2346"/>
                    <a:pt x="312" y="2345"/>
                    <a:pt x="324" y="2344"/>
                  </a:cubicBezTo>
                  <a:cubicBezTo>
                    <a:pt x="357" y="2344"/>
                    <a:pt x="391" y="2344"/>
                    <a:pt x="424" y="2310"/>
                  </a:cubicBezTo>
                  <a:cubicBezTo>
                    <a:pt x="1425" y="1810"/>
                    <a:pt x="991" y="209"/>
                    <a:pt x="958" y="142"/>
                  </a:cubicBezTo>
                  <a:cubicBezTo>
                    <a:pt x="930" y="60"/>
                    <a:pt x="835" y="0"/>
                    <a:pt x="7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1"/>
            <p:cNvSpPr/>
            <p:nvPr/>
          </p:nvSpPr>
          <p:spPr>
            <a:xfrm>
              <a:off x="6780975" y="817275"/>
              <a:ext cx="80075" cy="256350"/>
            </a:xfrm>
            <a:custGeom>
              <a:avLst/>
              <a:gdLst/>
              <a:ahLst/>
              <a:cxnLst/>
              <a:rect l="l" t="t" r="r" b="b"/>
              <a:pathLst>
                <a:path w="3203" h="10254" extrusionOk="0">
                  <a:moveTo>
                    <a:pt x="2290" y="0"/>
                  </a:moveTo>
                  <a:cubicBezTo>
                    <a:pt x="2260" y="0"/>
                    <a:pt x="2231" y="4"/>
                    <a:pt x="2202" y="13"/>
                  </a:cubicBezTo>
                  <a:cubicBezTo>
                    <a:pt x="2001" y="47"/>
                    <a:pt x="1901" y="213"/>
                    <a:pt x="1868" y="480"/>
                  </a:cubicBezTo>
                  <a:cubicBezTo>
                    <a:pt x="1868" y="914"/>
                    <a:pt x="1868" y="1314"/>
                    <a:pt x="1935" y="1748"/>
                  </a:cubicBezTo>
                  <a:cubicBezTo>
                    <a:pt x="2035" y="2782"/>
                    <a:pt x="2202" y="4516"/>
                    <a:pt x="1668" y="4750"/>
                  </a:cubicBezTo>
                  <a:cubicBezTo>
                    <a:pt x="1251" y="4950"/>
                    <a:pt x="926" y="5000"/>
                    <a:pt x="705" y="5000"/>
                  </a:cubicBezTo>
                  <a:cubicBezTo>
                    <a:pt x="484" y="5000"/>
                    <a:pt x="367" y="4950"/>
                    <a:pt x="367" y="4950"/>
                  </a:cubicBezTo>
                  <a:cubicBezTo>
                    <a:pt x="332" y="4926"/>
                    <a:pt x="292" y="4915"/>
                    <a:pt x="253" y="4915"/>
                  </a:cubicBezTo>
                  <a:cubicBezTo>
                    <a:pt x="181" y="4915"/>
                    <a:pt x="110" y="4952"/>
                    <a:pt x="67" y="5017"/>
                  </a:cubicBezTo>
                  <a:cubicBezTo>
                    <a:pt x="0" y="5117"/>
                    <a:pt x="33" y="5250"/>
                    <a:pt x="133" y="5317"/>
                  </a:cubicBezTo>
                  <a:cubicBezTo>
                    <a:pt x="701" y="5717"/>
                    <a:pt x="1034" y="6351"/>
                    <a:pt x="1001" y="7052"/>
                  </a:cubicBezTo>
                  <a:cubicBezTo>
                    <a:pt x="901" y="7986"/>
                    <a:pt x="734" y="8886"/>
                    <a:pt x="500" y="9820"/>
                  </a:cubicBezTo>
                  <a:cubicBezTo>
                    <a:pt x="467" y="9854"/>
                    <a:pt x="500" y="9920"/>
                    <a:pt x="534" y="9987"/>
                  </a:cubicBezTo>
                  <a:cubicBezTo>
                    <a:pt x="567" y="10054"/>
                    <a:pt x="600" y="10087"/>
                    <a:pt x="667" y="10087"/>
                  </a:cubicBezTo>
                  <a:lnTo>
                    <a:pt x="2502" y="10254"/>
                  </a:lnTo>
                  <a:lnTo>
                    <a:pt x="2535" y="10254"/>
                  </a:lnTo>
                  <a:cubicBezTo>
                    <a:pt x="2735" y="10187"/>
                    <a:pt x="2769" y="9887"/>
                    <a:pt x="2569" y="9820"/>
                  </a:cubicBezTo>
                  <a:lnTo>
                    <a:pt x="967" y="9687"/>
                  </a:lnTo>
                  <a:cubicBezTo>
                    <a:pt x="1201" y="8820"/>
                    <a:pt x="1368" y="7952"/>
                    <a:pt x="1434" y="7085"/>
                  </a:cubicBezTo>
                  <a:cubicBezTo>
                    <a:pt x="1468" y="6485"/>
                    <a:pt x="1268" y="5884"/>
                    <a:pt x="901" y="5417"/>
                  </a:cubicBezTo>
                  <a:cubicBezTo>
                    <a:pt x="1201" y="5384"/>
                    <a:pt x="1534" y="5284"/>
                    <a:pt x="1835" y="5150"/>
                  </a:cubicBezTo>
                  <a:cubicBezTo>
                    <a:pt x="2669" y="4783"/>
                    <a:pt x="2502" y="3082"/>
                    <a:pt x="2368" y="1714"/>
                  </a:cubicBezTo>
                  <a:cubicBezTo>
                    <a:pt x="2335" y="1314"/>
                    <a:pt x="2302" y="914"/>
                    <a:pt x="2302" y="514"/>
                  </a:cubicBezTo>
                  <a:lnTo>
                    <a:pt x="2302" y="447"/>
                  </a:lnTo>
                  <a:cubicBezTo>
                    <a:pt x="2502" y="647"/>
                    <a:pt x="2635" y="847"/>
                    <a:pt x="2769" y="1047"/>
                  </a:cubicBezTo>
                  <a:cubicBezTo>
                    <a:pt x="2812" y="1112"/>
                    <a:pt x="2883" y="1149"/>
                    <a:pt x="2954" y="1149"/>
                  </a:cubicBezTo>
                  <a:cubicBezTo>
                    <a:pt x="2994" y="1149"/>
                    <a:pt x="3033" y="1138"/>
                    <a:pt x="3069" y="1114"/>
                  </a:cubicBezTo>
                  <a:cubicBezTo>
                    <a:pt x="3169" y="1047"/>
                    <a:pt x="3202" y="947"/>
                    <a:pt x="3136" y="847"/>
                  </a:cubicBezTo>
                  <a:cubicBezTo>
                    <a:pt x="2923" y="451"/>
                    <a:pt x="259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1"/>
            <p:cNvSpPr/>
            <p:nvPr/>
          </p:nvSpPr>
          <p:spPr>
            <a:xfrm>
              <a:off x="6851025" y="896825"/>
              <a:ext cx="98950" cy="89250"/>
            </a:xfrm>
            <a:custGeom>
              <a:avLst/>
              <a:gdLst/>
              <a:ahLst/>
              <a:cxnLst/>
              <a:rect l="l" t="t" r="r" b="b"/>
              <a:pathLst>
                <a:path w="3958" h="3570" extrusionOk="0">
                  <a:moveTo>
                    <a:pt x="1568" y="0"/>
                  </a:moveTo>
                  <a:cubicBezTo>
                    <a:pt x="1134" y="0"/>
                    <a:pt x="767" y="601"/>
                    <a:pt x="667" y="834"/>
                  </a:cubicBezTo>
                  <a:cubicBezTo>
                    <a:pt x="534" y="1012"/>
                    <a:pt x="697" y="1175"/>
                    <a:pt x="850" y="1175"/>
                  </a:cubicBezTo>
                  <a:cubicBezTo>
                    <a:pt x="927" y="1175"/>
                    <a:pt x="1001" y="1134"/>
                    <a:pt x="1034" y="1034"/>
                  </a:cubicBezTo>
                  <a:cubicBezTo>
                    <a:pt x="1201" y="734"/>
                    <a:pt x="1468" y="434"/>
                    <a:pt x="1568" y="434"/>
                  </a:cubicBezTo>
                  <a:cubicBezTo>
                    <a:pt x="1568" y="434"/>
                    <a:pt x="1601" y="434"/>
                    <a:pt x="1635" y="501"/>
                  </a:cubicBezTo>
                  <a:cubicBezTo>
                    <a:pt x="1735" y="801"/>
                    <a:pt x="1801" y="1101"/>
                    <a:pt x="1801" y="1401"/>
                  </a:cubicBezTo>
                  <a:lnTo>
                    <a:pt x="1801" y="1435"/>
                  </a:lnTo>
                  <a:cubicBezTo>
                    <a:pt x="834" y="3069"/>
                    <a:pt x="500" y="3136"/>
                    <a:pt x="500" y="3136"/>
                  </a:cubicBezTo>
                  <a:cubicBezTo>
                    <a:pt x="467" y="3102"/>
                    <a:pt x="467" y="3069"/>
                    <a:pt x="434" y="3036"/>
                  </a:cubicBezTo>
                  <a:cubicBezTo>
                    <a:pt x="434" y="2953"/>
                    <a:pt x="343" y="2894"/>
                    <a:pt x="256" y="2894"/>
                  </a:cubicBezTo>
                  <a:cubicBezTo>
                    <a:pt x="237" y="2894"/>
                    <a:pt x="218" y="2896"/>
                    <a:pt x="200" y="2902"/>
                  </a:cubicBezTo>
                  <a:cubicBezTo>
                    <a:pt x="67" y="2902"/>
                    <a:pt x="0" y="3036"/>
                    <a:pt x="33" y="3169"/>
                  </a:cubicBezTo>
                  <a:cubicBezTo>
                    <a:pt x="133" y="3469"/>
                    <a:pt x="300" y="3536"/>
                    <a:pt x="434" y="3569"/>
                  </a:cubicBezTo>
                  <a:lnTo>
                    <a:pt x="500" y="3569"/>
                  </a:lnTo>
                  <a:cubicBezTo>
                    <a:pt x="767" y="3569"/>
                    <a:pt x="1134" y="3336"/>
                    <a:pt x="1935" y="2102"/>
                  </a:cubicBezTo>
                  <a:cubicBezTo>
                    <a:pt x="2035" y="2735"/>
                    <a:pt x="2235" y="3303"/>
                    <a:pt x="2669" y="3436"/>
                  </a:cubicBezTo>
                  <a:lnTo>
                    <a:pt x="2802" y="3436"/>
                  </a:lnTo>
                  <a:cubicBezTo>
                    <a:pt x="3202" y="3436"/>
                    <a:pt x="3569" y="3002"/>
                    <a:pt x="3836" y="2702"/>
                  </a:cubicBezTo>
                  <a:cubicBezTo>
                    <a:pt x="3957" y="2532"/>
                    <a:pt x="3814" y="2345"/>
                    <a:pt x="3650" y="2345"/>
                  </a:cubicBezTo>
                  <a:cubicBezTo>
                    <a:pt x="3588" y="2345"/>
                    <a:pt x="3524" y="2371"/>
                    <a:pt x="3469" y="2435"/>
                  </a:cubicBezTo>
                  <a:cubicBezTo>
                    <a:pt x="3036" y="3002"/>
                    <a:pt x="2835" y="3002"/>
                    <a:pt x="2769" y="3002"/>
                  </a:cubicBezTo>
                  <a:cubicBezTo>
                    <a:pt x="2502" y="2902"/>
                    <a:pt x="2368" y="2102"/>
                    <a:pt x="2268" y="1501"/>
                  </a:cubicBezTo>
                  <a:lnTo>
                    <a:pt x="2368" y="1368"/>
                  </a:lnTo>
                  <a:cubicBezTo>
                    <a:pt x="2669" y="831"/>
                    <a:pt x="3053" y="723"/>
                    <a:pt x="3306" y="723"/>
                  </a:cubicBezTo>
                  <a:cubicBezTo>
                    <a:pt x="3446" y="723"/>
                    <a:pt x="3546" y="755"/>
                    <a:pt x="3569" y="767"/>
                  </a:cubicBezTo>
                  <a:cubicBezTo>
                    <a:pt x="3587" y="773"/>
                    <a:pt x="3606" y="776"/>
                    <a:pt x="3625" y="776"/>
                  </a:cubicBezTo>
                  <a:cubicBezTo>
                    <a:pt x="3713" y="776"/>
                    <a:pt x="3809" y="716"/>
                    <a:pt x="3836" y="634"/>
                  </a:cubicBezTo>
                  <a:cubicBezTo>
                    <a:pt x="3903" y="534"/>
                    <a:pt x="3836" y="400"/>
                    <a:pt x="3736" y="367"/>
                  </a:cubicBezTo>
                  <a:cubicBezTo>
                    <a:pt x="3590" y="315"/>
                    <a:pt x="3439" y="290"/>
                    <a:pt x="3289" y="290"/>
                  </a:cubicBezTo>
                  <a:cubicBezTo>
                    <a:pt x="2859" y="290"/>
                    <a:pt x="2440" y="496"/>
                    <a:pt x="2168" y="867"/>
                  </a:cubicBezTo>
                  <a:cubicBezTo>
                    <a:pt x="2135" y="667"/>
                    <a:pt x="2102" y="467"/>
                    <a:pt x="2001" y="267"/>
                  </a:cubicBezTo>
                  <a:cubicBezTo>
                    <a:pt x="1935" y="100"/>
                    <a:pt x="1768" y="0"/>
                    <a:pt x="1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1"/>
            <p:cNvSpPr/>
            <p:nvPr/>
          </p:nvSpPr>
          <p:spPr>
            <a:xfrm>
              <a:off x="6963600" y="969875"/>
              <a:ext cx="48650" cy="68725"/>
            </a:xfrm>
            <a:custGeom>
              <a:avLst/>
              <a:gdLst/>
              <a:ahLst/>
              <a:cxnLst/>
              <a:rect l="l" t="t" r="r" b="b"/>
              <a:pathLst>
                <a:path w="1946" h="2749" extrusionOk="0">
                  <a:moveTo>
                    <a:pt x="403" y="1"/>
                  </a:moveTo>
                  <a:cubicBezTo>
                    <a:pt x="319" y="1"/>
                    <a:pt x="232" y="51"/>
                    <a:pt x="200" y="147"/>
                  </a:cubicBezTo>
                  <a:lnTo>
                    <a:pt x="0" y="2515"/>
                  </a:lnTo>
                  <a:cubicBezTo>
                    <a:pt x="0" y="2615"/>
                    <a:pt x="67" y="2716"/>
                    <a:pt x="200" y="2749"/>
                  </a:cubicBezTo>
                  <a:lnTo>
                    <a:pt x="234" y="2749"/>
                  </a:lnTo>
                  <a:cubicBezTo>
                    <a:pt x="334" y="2716"/>
                    <a:pt x="434" y="2649"/>
                    <a:pt x="434" y="2549"/>
                  </a:cubicBezTo>
                  <a:cubicBezTo>
                    <a:pt x="534" y="1848"/>
                    <a:pt x="801" y="814"/>
                    <a:pt x="1134" y="614"/>
                  </a:cubicBezTo>
                  <a:cubicBezTo>
                    <a:pt x="1335" y="681"/>
                    <a:pt x="1335" y="1181"/>
                    <a:pt x="1301" y="1581"/>
                  </a:cubicBezTo>
                  <a:cubicBezTo>
                    <a:pt x="1268" y="1882"/>
                    <a:pt x="1301" y="2182"/>
                    <a:pt x="1435" y="2482"/>
                  </a:cubicBezTo>
                  <a:cubicBezTo>
                    <a:pt x="1481" y="2556"/>
                    <a:pt x="1546" y="2587"/>
                    <a:pt x="1610" y="2587"/>
                  </a:cubicBezTo>
                  <a:cubicBezTo>
                    <a:pt x="1778" y="2587"/>
                    <a:pt x="1946" y="2384"/>
                    <a:pt x="1802" y="2215"/>
                  </a:cubicBezTo>
                  <a:cubicBezTo>
                    <a:pt x="1735" y="2015"/>
                    <a:pt x="1735" y="1782"/>
                    <a:pt x="1735" y="1581"/>
                  </a:cubicBezTo>
                  <a:cubicBezTo>
                    <a:pt x="1735" y="1048"/>
                    <a:pt x="1768" y="381"/>
                    <a:pt x="1234" y="214"/>
                  </a:cubicBezTo>
                  <a:cubicBezTo>
                    <a:pt x="1199" y="205"/>
                    <a:pt x="1163" y="201"/>
                    <a:pt x="1127" y="201"/>
                  </a:cubicBezTo>
                  <a:cubicBezTo>
                    <a:pt x="1030" y="201"/>
                    <a:pt x="932" y="232"/>
                    <a:pt x="834" y="280"/>
                  </a:cubicBezTo>
                  <a:cubicBezTo>
                    <a:pt x="734" y="381"/>
                    <a:pt x="634" y="481"/>
                    <a:pt x="567" y="581"/>
                  </a:cubicBezTo>
                  <a:lnTo>
                    <a:pt x="601" y="180"/>
                  </a:lnTo>
                  <a:cubicBezTo>
                    <a:pt x="583" y="59"/>
                    <a:pt x="494" y="1"/>
                    <a:pt x="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1"/>
            <p:cNvSpPr/>
            <p:nvPr/>
          </p:nvSpPr>
          <p:spPr>
            <a:xfrm>
              <a:off x="7026350" y="806400"/>
              <a:ext cx="59025" cy="261400"/>
            </a:xfrm>
            <a:custGeom>
              <a:avLst/>
              <a:gdLst/>
              <a:ahLst/>
              <a:cxnLst/>
              <a:rect l="l" t="t" r="r" b="b"/>
              <a:pathLst>
                <a:path w="2361" h="10456" extrusionOk="0">
                  <a:moveTo>
                    <a:pt x="1847" y="0"/>
                  </a:moveTo>
                  <a:cubicBezTo>
                    <a:pt x="1376" y="0"/>
                    <a:pt x="652" y="457"/>
                    <a:pt x="192" y="782"/>
                  </a:cubicBezTo>
                  <a:cubicBezTo>
                    <a:pt x="1" y="891"/>
                    <a:pt x="146" y="1158"/>
                    <a:pt x="333" y="1158"/>
                  </a:cubicBezTo>
                  <a:cubicBezTo>
                    <a:pt x="374" y="1158"/>
                    <a:pt x="417" y="1145"/>
                    <a:pt x="459" y="1115"/>
                  </a:cubicBezTo>
                  <a:cubicBezTo>
                    <a:pt x="859" y="782"/>
                    <a:pt x="1360" y="548"/>
                    <a:pt x="1860" y="415"/>
                  </a:cubicBezTo>
                  <a:cubicBezTo>
                    <a:pt x="1893" y="448"/>
                    <a:pt x="1893" y="482"/>
                    <a:pt x="1860" y="548"/>
                  </a:cubicBezTo>
                  <a:cubicBezTo>
                    <a:pt x="1693" y="982"/>
                    <a:pt x="1460" y="1416"/>
                    <a:pt x="1160" y="1783"/>
                  </a:cubicBezTo>
                  <a:cubicBezTo>
                    <a:pt x="726" y="2350"/>
                    <a:pt x="392" y="2850"/>
                    <a:pt x="526" y="3217"/>
                  </a:cubicBezTo>
                  <a:cubicBezTo>
                    <a:pt x="559" y="3384"/>
                    <a:pt x="693" y="3517"/>
                    <a:pt x="859" y="3584"/>
                  </a:cubicBezTo>
                  <a:cubicBezTo>
                    <a:pt x="1160" y="3717"/>
                    <a:pt x="1460" y="3784"/>
                    <a:pt x="1793" y="3817"/>
                  </a:cubicBezTo>
                  <a:cubicBezTo>
                    <a:pt x="1560" y="4551"/>
                    <a:pt x="1126" y="6319"/>
                    <a:pt x="1360" y="7453"/>
                  </a:cubicBezTo>
                  <a:cubicBezTo>
                    <a:pt x="1593" y="8587"/>
                    <a:pt x="1426" y="9688"/>
                    <a:pt x="1059" y="9988"/>
                  </a:cubicBezTo>
                  <a:cubicBezTo>
                    <a:pt x="1009" y="10022"/>
                    <a:pt x="943" y="10038"/>
                    <a:pt x="876" y="10038"/>
                  </a:cubicBezTo>
                  <a:cubicBezTo>
                    <a:pt x="809" y="10038"/>
                    <a:pt x="743" y="10022"/>
                    <a:pt x="693" y="9988"/>
                  </a:cubicBezTo>
                  <a:cubicBezTo>
                    <a:pt x="668" y="9980"/>
                    <a:pt x="640" y="9976"/>
                    <a:pt x="613" y="9976"/>
                  </a:cubicBezTo>
                  <a:cubicBezTo>
                    <a:pt x="532" y="9976"/>
                    <a:pt x="451" y="10013"/>
                    <a:pt x="426" y="10088"/>
                  </a:cubicBezTo>
                  <a:cubicBezTo>
                    <a:pt x="359" y="10189"/>
                    <a:pt x="426" y="10322"/>
                    <a:pt x="526" y="10389"/>
                  </a:cubicBezTo>
                  <a:cubicBezTo>
                    <a:pt x="626" y="10422"/>
                    <a:pt x="759" y="10455"/>
                    <a:pt x="893" y="10455"/>
                  </a:cubicBezTo>
                  <a:cubicBezTo>
                    <a:pt x="1026" y="10455"/>
                    <a:pt x="1193" y="10422"/>
                    <a:pt x="1293" y="10322"/>
                  </a:cubicBezTo>
                  <a:cubicBezTo>
                    <a:pt x="1893" y="9855"/>
                    <a:pt x="1993" y="8454"/>
                    <a:pt x="1760" y="7353"/>
                  </a:cubicBezTo>
                  <a:cubicBezTo>
                    <a:pt x="1526" y="6019"/>
                    <a:pt x="2294" y="3651"/>
                    <a:pt x="2294" y="3584"/>
                  </a:cubicBezTo>
                  <a:cubicBezTo>
                    <a:pt x="2327" y="3517"/>
                    <a:pt x="2294" y="3417"/>
                    <a:pt x="2227" y="3350"/>
                  </a:cubicBezTo>
                  <a:cubicBezTo>
                    <a:pt x="2194" y="3317"/>
                    <a:pt x="2152" y="3300"/>
                    <a:pt x="2110" y="3300"/>
                  </a:cubicBezTo>
                  <a:cubicBezTo>
                    <a:pt x="2069" y="3300"/>
                    <a:pt x="2027" y="3317"/>
                    <a:pt x="1993" y="3350"/>
                  </a:cubicBezTo>
                  <a:cubicBezTo>
                    <a:pt x="1993" y="3350"/>
                    <a:pt x="1951" y="3366"/>
                    <a:pt x="1855" y="3366"/>
                  </a:cubicBezTo>
                  <a:cubicBezTo>
                    <a:pt x="1711" y="3366"/>
                    <a:pt x="1446" y="3330"/>
                    <a:pt x="1026" y="3150"/>
                  </a:cubicBezTo>
                  <a:cubicBezTo>
                    <a:pt x="959" y="3117"/>
                    <a:pt x="926" y="3083"/>
                    <a:pt x="926" y="3083"/>
                  </a:cubicBezTo>
                  <a:cubicBezTo>
                    <a:pt x="859" y="2883"/>
                    <a:pt x="1226" y="2416"/>
                    <a:pt x="1493" y="2016"/>
                  </a:cubicBezTo>
                  <a:cubicBezTo>
                    <a:pt x="1827" y="1616"/>
                    <a:pt x="2094" y="1149"/>
                    <a:pt x="2260" y="648"/>
                  </a:cubicBezTo>
                  <a:cubicBezTo>
                    <a:pt x="2360" y="315"/>
                    <a:pt x="2260" y="148"/>
                    <a:pt x="2127" y="81"/>
                  </a:cubicBezTo>
                  <a:cubicBezTo>
                    <a:pt x="2052" y="25"/>
                    <a:pt x="1956" y="0"/>
                    <a:pt x="1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1"/>
            <p:cNvSpPr/>
            <p:nvPr/>
          </p:nvSpPr>
          <p:spPr>
            <a:xfrm>
              <a:off x="7104525" y="892125"/>
              <a:ext cx="98425" cy="110025"/>
            </a:xfrm>
            <a:custGeom>
              <a:avLst/>
              <a:gdLst/>
              <a:ahLst/>
              <a:cxnLst/>
              <a:rect l="l" t="t" r="r" b="b"/>
              <a:pathLst>
                <a:path w="3937" h="4401" extrusionOk="0">
                  <a:moveTo>
                    <a:pt x="2074" y="0"/>
                  </a:moveTo>
                  <a:cubicBezTo>
                    <a:pt x="1712" y="0"/>
                    <a:pt x="1338" y="135"/>
                    <a:pt x="1001" y="522"/>
                  </a:cubicBezTo>
                  <a:cubicBezTo>
                    <a:pt x="301" y="1222"/>
                    <a:pt x="1" y="2256"/>
                    <a:pt x="167" y="3224"/>
                  </a:cubicBezTo>
                  <a:cubicBezTo>
                    <a:pt x="267" y="3724"/>
                    <a:pt x="634" y="4124"/>
                    <a:pt x="1135" y="4291"/>
                  </a:cubicBezTo>
                  <a:cubicBezTo>
                    <a:pt x="1353" y="4346"/>
                    <a:pt x="1593" y="4400"/>
                    <a:pt x="1819" y="4400"/>
                  </a:cubicBezTo>
                  <a:cubicBezTo>
                    <a:pt x="1870" y="4400"/>
                    <a:pt x="1920" y="4397"/>
                    <a:pt x="1969" y="4391"/>
                  </a:cubicBezTo>
                  <a:cubicBezTo>
                    <a:pt x="2602" y="4391"/>
                    <a:pt x="3203" y="4191"/>
                    <a:pt x="3703" y="3791"/>
                  </a:cubicBezTo>
                  <a:cubicBezTo>
                    <a:pt x="3803" y="3724"/>
                    <a:pt x="3803" y="3591"/>
                    <a:pt x="3737" y="3491"/>
                  </a:cubicBezTo>
                  <a:cubicBezTo>
                    <a:pt x="3700" y="3435"/>
                    <a:pt x="3643" y="3411"/>
                    <a:pt x="3582" y="3411"/>
                  </a:cubicBezTo>
                  <a:cubicBezTo>
                    <a:pt x="3533" y="3411"/>
                    <a:pt x="3481" y="3427"/>
                    <a:pt x="3436" y="3457"/>
                  </a:cubicBezTo>
                  <a:cubicBezTo>
                    <a:pt x="3004" y="3793"/>
                    <a:pt x="2468" y="3974"/>
                    <a:pt x="1915" y="3974"/>
                  </a:cubicBezTo>
                  <a:cubicBezTo>
                    <a:pt x="1700" y="3974"/>
                    <a:pt x="1483" y="3947"/>
                    <a:pt x="1268" y="3891"/>
                  </a:cubicBezTo>
                  <a:cubicBezTo>
                    <a:pt x="935" y="3757"/>
                    <a:pt x="668" y="3491"/>
                    <a:pt x="568" y="3124"/>
                  </a:cubicBezTo>
                  <a:cubicBezTo>
                    <a:pt x="434" y="2290"/>
                    <a:pt x="701" y="1422"/>
                    <a:pt x="1302" y="822"/>
                  </a:cubicBezTo>
                  <a:cubicBezTo>
                    <a:pt x="1551" y="547"/>
                    <a:pt x="1815" y="441"/>
                    <a:pt x="2085" y="441"/>
                  </a:cubicBezTo>
                  <a:cubicBezTo>
                    <a:pt x="2502" y="441"/>
                    <a:pt x="2931" y="692"/>
                    <a:pt x="3336" y="955"/>
                  </a:cubicBezTo>
                  <a:cubicBezTo>
                    <a:pt x="3436" y="1022"/>
                    <a:pt x="3536" y="1089"/>
                    <a:pt x="3570" y="1122"/>
                  </a:cubicBezTo>
                  <a:cubicBezTo>
                    <a:pt x="3595" y="1130"/>
                    <a:pt x="3622" y="1135"/>
                    <a:pt x="3650" y="1135"/>
                  </a:cubicBezTo>
                  <a:cubicBezTo>
                    <a:pt x="3732" y="1135"/>
                    <a:pt x="3820" y="1097"/>
                    <a:pt x="3870" y="1022"/>
                  </a:cubicBezTo>
                  <a:cubicBezTo>
                    <a:pt x="3937" y="922"/>
                    <a:pt x="3870" y="789"/>
                    <a:pt x="3770" y="722"/>
                  </a:cubicBezTo>
                  <a:cubicBezTo>
                    <a:pt x="3703" y="689"/>
                    <a:pt x="3637" y="655"/>
                    <a:pt x="3570" y="588"/>
                  </a:cubicBezTo>
                  <a:cubicBezTo>
                    <a:pt x="3256" y="380"/>
                    <a:pt x="2681" y="0"/>
                    <a:pt x="2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1"/>
            <p:cNvSpPr/>
            <p:nvPr/>
          </p:nvSpPr>
          <p:spPr>
            <a:xfrm>
              <a:off x="7242950" y="841775"/>
              <a:ext cx="94275" cy="153475"/>
            </a:xfrm>
            <a:custGeom>
              <a:avLst/>
              <a:gdLst/>
              <a:ahLst/>
              <a:cxnLst/>
              <a:rect l="l" t="t" r="r" b="b"/>
              <a:pathLst>
                <a:path w="3771" h="6139" extrusionOk="0">
                  <a:moveTo>
                    <a:pt x="1615" y="561"/>
                  </a:moveTo>
                  <a:cubicBezTo>
                    <a:pt x="1645" y="561"/>
                    <a:pt x="1674" y="563"/>
                    <a:pt x="1702" y="568"/>
                  </a:cubicBezTo>
                  <a:cubicBezTo>
                    <a:pt x="1836" y="601"/>
                    <a:pt x="1969" y="701"/>
                    <a:pt x="2036" y="868"/>
                  </a:cubicBezTo>
                  <a:cubicBezTo>
                    <a:pt x="2236" y="1168"/>
                    <a:pt x="2269" y="1535"/>
                    <a:pt x="2202" y="1869"/>
                  </a:cubicBezTo>
                  <a:cubicBezTo>
                    <a:pt x="2102" y="2135"/>
                    <a:pt x="1869" y="2302"/>
                    <a:pt x="1602" y="2402"/>
                  </a:cubicBezTo>
                  <a:cubicBezTo>
                    <a:pt x="1268" y="2536"/>
                    <a:pt x="902" y="2669"/>
                    <a:pt x="535" y="2736"/>
                  </a:cubicBezTo>
                  <a:lnTo>
                    <a:pt x="468" y="2736"/>
                  </a:lnTo>
                  <a:lnTo>
                    <a:pt x="501" y="1101"/>
                  </a:lnTo>
                  <a:lnTo>
                    <a:pt x="535" y="1101"/>
                  </a:lnTo>
                  <a:cubicBezTo>
                    <a:pt x="690" y="946"/>
                    <a:pt x="1219" y="561"/>
                    <a:pt x="1615" y="561"/>
                  </a:cubicBezTo>
                  <a:close/>
                  <a:moveTo>
                    <a:pt x="334" y="1"/>
                  </a:moveTo>
                  <a:cubicBezTo>
                    <a:pt x="201" y="1"/>
                    <a:pt x="101" y="101"/>
                    <a:pt x="101" y="234"/>
                  </a:cubicBezTo>
                  <a:lnTo>
                    <a:pt x="1" y="5571"/>
                  </a:lnTo>
                  <a:cubicBezTo>
                    <a:pt x="1" y="5671"/>
                    <a:pt x="101" y="5771"/>
                    <a:pt x="234" y="5771"/>
                  </a:cubicBezTo>
                  <a:cubicBezTo>
                    <a:pt x="334" y="5771"/>
                    <a:pt x="435" y="5671"/>
                    <a:pt x="435" y="5571"/>
                  </a:cubicBezTo>
                  <a:lnTo>
                    <a:pt x="468" y="3403"/>
                  </a:lnTo>
                  <a:cubicBezTo>
                    <a:pt x="701" y="4170"/>
                    <a:pt x="1235" y="5738"/>
                    <a:pt x="1969" y="6038"/>
                  </a:cubicBezTo>
                  <a:cubicBezTo>
                    <a:pt x="2169" y="6105"/>
                    <a:pt x="2369" y="6138"/>
                    <a:pt x="2569" y="6138"/>
                  </a:cubicBezTo>
                  <a:cubicBezTo>
                    <a:pt x="3003" y="6105"/>
                    <a:pt x="3403" y="5938"/>
                    <a:pt x="3704" y="5605"/>
                  </a:cubicBezTo>
                  <a:cubicBezTo>
                    <a:pt x="3770" y="5505"/>
                    <a:pt x="3737" y="5371"/>
                    <a:pt x="3670" y="5304"/>
                  </a:cubicBezTo>
                  <a:cubicBezTo>
                    <a:pt x="3625" y="5274"/>
                    <a:pt x="3573" y="5258"/>
                    <a:pt x="3524" y="5258"/>
                  </a:cubicBezTo>
                  <a:cubicBezTo>
                    <a:pt x="3464" y="5258"/>
                    <a:pt x="3407" y="5283"/>
                    <a:pt x="3370" y="5338"/>
                  </a:cubicBezTo>
                  <a:cubicBezTo>
                    <a:pt x="3165" y="5565"/>
                    <a:pt x="2868" y="5684"/>
                    <a:pt x="2562" y="5684"/>
                  </a:cubicBezTo>
                  <a:cubicBezTo>
                    <a:pt x="2419" y="5684"/>
                    <a:pt x="2274" y="5658"/>
                    <a:pt x="2136" y="5605"/>
                  </a:cubicBezTo>
                  <a:cubicBezTo>
                    <a:pt x="1602" y="5404"/>
                    <a:pt x="1068" y="4037"/>
                    <a:pt x="835" y="3103"/>
                  </a:cubicBezTo>
                  <a:cubicBezTo>
                    <a:pt x="1135" y="3036"/>
                    <a:pt x="1469" y="2936"/>
                    <a:pt x="1769" y="2803"/>
                  </a:cubicBezTo>
                  <a:cubicBezTo>
                    <a:pt x="2169" y="2669"/>
                    <a:pt x="2469" y="2402"/>
                    <a:pt x="2603" y="2035"/>
                  </a:cubicBezTo>
                  <a:cubicBezTo>
                    <a:pt x="2736" y="1568"/>
                    <a:pt x="2669" y="1068"/>
                    <a:pt x="2436" y="668"/>
                  </a:cubicBezTo>
                  <a:cubicBezTo>
                    <a:pt x="2336" y="368"/>
                    <a:pt x="2069" y="167"/>
                    <a:pt x="1769" y="134"/>
                  </a:cubicBezTo>
                  <a:cubicBezTo>
                    <a:pt x="1725" y="131"/>
                    <a:pt x="1682" y="129"/>
                    <a:pt x="1638" y="129"/>
                  </a:cubicBezTo>
                  <a:cubicBezTo>
                    <a:pt x="1243" y="129"/>
                    <a:pt x="835" y="264"/>
                    <a:pt x="535" y="534"/>
                  </a:cubicBezTo>
                  <a:lnTo>
                    <a:pt x="535" y="234"/>
                  </a:lnTo>
                  <a:cubicBezTo>
                    <a:pt x="535" y="101"/>
                    <a:pt x="435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1"/>
            <p:cNvSpPr/>
            <p:nvPr/>
          </p:nvSpPr>
          <p:spPr>
            <a:xfrm>
              <a:off x="7552350" y="761725"/>
              <a:ext cx="85925" cy="235200"/>
            </a:xfrm>
            <a:custGeom>
              <a:avLst/>
              <a:gdLst/>
              <a:ahLst/>
              <a:cxnLst/>
              <a:rect l="l" t="t" r="r" b="b"/>
              <a:pathLst>
                <a:path w="3437" h="9408" extrusionOk="0">
                  <a:moveTo>
                    <a:pt x="1468" y="0"/>
                  </a:moveTo>
                  <a:cubicBezTo>
                    <a:pt x="1335" y="0"/>
                    <a:pt x="1235" y="67"/>
                    <a:pt x="1235" y="200"/>
                  </a:cubicBezTo>
                  <a:lnTo>
                    <a:pt x="1101" y="7639"/>
                  </a:lnTo>
                  <a:lnTo>
                    <a:pt x="434" y="5137"/>
                  </a:lnTo>
                  <a:cubicBezTo>
                    <a:pt x="406" y="5027"/>
                    <a:pt x="310" y="4962"/>
                    <a:pt x="221" y="4962"/>
                  </a:cubicBezTo>
                  <a:cubicBezTo>
                    <a:pt x="203" y="4962"/>
                    <a:pt x="184" y="4965"/>
                    <a:pt x="167" y="4971"/>
                  </a:cubicBezTo>
                  <a:cubicBezTo>
                    <a:pt x="67" y="5004"/>
                    <a:pt x="0" y="5137"/>
                    <a:pt x="0" y="5237"/>
                  </a:cubicBezTo>
                  <a:lnTo>
                    <a:pt x="1068" y="9274"/>
                  </a:lnTo>
                  <a:lnTo>
                    <a:pt x="1101" y="9274"/>
                  </a:lnTo>
                  <a:cubicBezTo>
                    <a:pt x="1101" y="9307"/>
                    <a:pt x="1135" y="9340"/>
                    <a:pt x="1168" y="9374"/>
                  </a:cubicBezTo>
                  <a:cubicBezTo>
                    <a:pt x="1201" y="9374"/>
                    <a:pt x="1201" y="9407"/>
                    <a:pt x="1235" y="9407"/>
                  </a:cubicBezTo>
                  <a:lnTo>
                    <a:pt x="1335" y="9407"/>
                  </a:lnTo>
                  <a:cubicBezTo>
                    <a:pt x="1335" y="9407"/>
                    <a:pt x="1368" y="9374"/>
                    <a:pt x="1401" y="9374"/>
                  </a:cubicBezTo>
                  <a:cubicBezTo>
                    <a:pt x="1435" y="9340"/>
                    <a:pt x="1468" y="9307"/>
                    <a:pt x="1468" y="9274"/>
                  </a:cubicBezTo>
                  <a:cubicBezTo>
                    <a:pt x="1468" y="9240"/>
                    <a:pt x="2435" y="6772"/>
                    <a:pt x="3336" y="6038"/>
                  </a:cubicBezTo>
                  <a:cubicBezTo>
                    <a:pt x="3436" y="5971"/>
                    <a:pt x="3436" y="5838"/>
                    <a:pt x="3369" y="5738"/>
                  </a:cubicBezTo>
                  <a:cubicBezTo>
                    <a:pt x="3333" y="5683"/>
                    <a:pt x="3266" y="5658"/>
                    <a:pt x="3202" y="5658"/>
                  </a:cubicBezTo>
                  <a:cubicBezTo>
                    <a:pt x="3149" y="5658"/>
                    <a:pt x="3099" y="5674"/>
                    <a:pt x="3069" y="5704"/>
                  </a:cubicBezTo>
                  <a:cubicBezTo>
                    <a:pt x="2469" y="6205"/>
                    <a:pt x="1902" y="7272"/>
                    <a:pt x="1501" y="8106"/>
                  </a:cubicBezTo>
                  <a:lnTo>
                    <a:pt x="1668" y="200"/>
                  </a:lnTo>
                  <a:cubicBezTo>
                    <a:pt x="1668" y="100"/>
                    <a:pt x="1568" y="0"/>
                    <a:pt x="1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1"/>
            <p:cNvSpPr/>
            <p:nvPr/>
          </p:nvSpPr>
          <p:spPr>
            <a:xfrm>
              <a:off x="7712450" y="820925"/>
              <a:ext cx="84275" cy="110100"/>
            </a:xfrm>
            <a:custGeom>
              <a:avLst/>
              <a:gdLst/>
              <a:ahLst/>
              <a:cxnLst/>
              <a:rect l="l" t="t" r="r" b="b"/>
              <a:pathLst>
                <a:path w="3371" h="4404" extrusionOk="0">
                  <a:moveTo>
                    <a:pt x="1869" y="1"/>
                  </a:moveTo>
                  <a:cubicBezTo>
                    <a:pt x="1669" y="1"/>
                    <a:pt x="1402" y="1"/>
                    <a:pt x="635" y="2236"/>
                  </a:cubicBezTo>
                  <a:lnTo>
                    <a:pt x="802" y="368"/>
                  </a:lnTo>
                  <a:cubicBezTo>
                    <a:pt x="802" y="268"/>
                    <a:pt x="735" y="167"/>
                    <a:pt x="601" y="134"/>
                  </a:cubicBezTo>
                  <a:cubicBezTo>
                    <a:pt x="468" y="134"/>
                    <a:pt x="368" y="234"/>
                    <a:pt x="368" y="334"/>
                  </a:cubicBezTo>
                  <a:lnTo>
                    <a:pt x="1" y="4170"/>
                  </a:lnTo>
                  <a:cubicBezTo>
                    <a:pt x="1" y="4304"/>
                    <a:pt x="68" y="4404"/>
                    <a:pt x="201" y="4404"/>
                  </a:cubicBezTo>
                  <a:lnTo>
                    <a:pt x="234" y="4404"/>
                  </a:lnTo>
                  <a:cubicBezTo>
                    <a:pt x="335" y="4404"/>
                    <a:pt x="401" y="4337"/>
                    <a:pt x="435" y="4270"/>
                  </a:cubicBezTo>
                  <a:cubicBezTo>
                    <a:pt x="768" y="3003"/>
                    <a:pt x="1235" y="1769"/>
                    <a:pt x="1769" y="568"/>
                  </a:cubicBezTo>
                  <a:cubicBezTo>
                    <a:pt x="1836" y="1035"/>
                    <a:pt x="1836" y="1502"/>
                    <a:pt x="1802" y="1969"/>
                  </a:cubicBezTo>
                  <a:cubicBezTo>
                    <a:pt x="1769" y="3003"/>
                    <a:pt x="1769" y="3737"/>
                    <a:pt x="2203" y="3870"/>
                  </a:cubicBezTo>
                  <a:cubicBezTo>
                    <a:pt x="2251" y="3895"/>
                    <a:pt x="2303" y="3907"/>
                    <a:pt x="2356" y="3907"/>
                  </a:cubicBezTo>
                  <a:cubicBezTo>
                    <a:pt x="2596" y="3907"/>
                    <a:pt x="2889" y="3666"/>
                    <a:pt x="3270" y="3203"/>
                  </a:cubicBezTo>
                  <a:cubicBezTo>
                    <a:pt x="3370" y="3103"/>
                    <a:pt x="3337" y="2969"/>
                    <a:pt x="3270" y="2903"/>
                  </a:cubicBezTo>
                  <a:cubicBezTo>
                    <a:pt x="3225" y="2873"/>
                    <a:pt x="3173" y="2856"/>
                    <a:pt x="3121" y="2856"/>
                  </a:cubicBezTo>
                  <a:cubicBezTo>
                    <a:pt x="3057" y="2856"/>
                    <a:pt x="2992" y="2881"/>
                    <a:pt x="2936" y="2936"/>
                  </a:cubicBezTo>
                  <a:cubicBezTo>
                    <a:pt x="2503" y="3470"/>
                    <a:pt x="2336" y="3470"/>
                    <a:pt x="2336" y="3503"/>
                  </a:cubicBezTo>
                  <a:cubicBezTo>
                    <a:pt x="2203" y="3370"/>
                    <a:pt x="2236" y="2502"/>
                    <a:pt x="2236" y="2002"/>
                  </a:cubicBezTo>
                  <a:cubicBezTo>
                    <a:pt x="2269" y="1468"/>
                    <a:pt x="2269" y="935"/>
                    <a:pt x="2203" y="401"/>
                  </a:cubicBezTo>
                  <a:cubicBezTo>
                    <a:pt x="2136" y="167"/>
                    <a:pt x="2036" y="34"/>
                    <a:pt x="1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1"/>
            <p:cNvSpPr/>
            <p:nvPr/>
          </p:nvSpPr>
          <p:spPr>
            <a:xfrm>
              <a:off x="7835050" y="842225"/>
              <a:ext cx="117600" cy="63850"/>
            </a:xfrm>
            <a:custGeom>
              <a:avLst/>
              <a:gdLst/>
              <a:ahLst/>
              <a:cxnLst/>
              <a:rect l="l" t="t" r="r" b="b"/>
              <a:pathLst>
                <a:path w="4704" h="2554" extrusionOk="0">
                  <a:moveTo>
                    <a:pt x="2552" y="0"/>
                  </a:moveTo>
                  <a:cubicBezTo>
                    <a:pt x="2338" y="0"/>
                    <a:pt x="2235" y="327"/>
                    <a:pt x="2502" y="416"/>
                  </a:cubicBezTo>
                  <a:lnTo>
                    <a:pt x="3169" y="650"/>
                  </a:lnTo>
                  <a:lnTo>
                    <a:pt x="234" y="516"/>
                  </a:lnTo>
                  <a:cubicBezTo>
                    <a:pt x="0" y="583"/>
                    <a:pt x="0" y="883"/>
                    <a:pt x="201" y="950"/>
                  </a:cubicBezTo>
                  <a:lnTo>
                    <a:pt x="3736" y="1117"/>
                  </a:lnTo>
                  <a:lnTo>
                    <a:pt x="2102" y="2117"/>
                  </a:lnTo>
                  <a:cubicBezTo>
                    <a:pt x="1879" y="2213"/>
                    <a:pt x="1961" y="2553"/>
                    <a:pt x="2173" y="2553"/>
                  </a:cubicBezTo>
                  <a:cubicBezTo>
                    <a:pt x="2182" y="2553"/>
                    <a:pt x="2192" y="2553"/>
                    <a:pt x="2202" y="2551"/>
                  </a:cubicBezTo>
                  <a:cubicBezTo>
                    <a:pt x="2269" y="2551"/>
                    <a:pt x="2302" y="2518"/>
                    <a:pt x="2335" y="2518"/>
                  </a:cubicBezTo>
                  <a:lnTo>
                    <a:pt x="4604" y="1083"/>
                  </a:lnTo>
                  <a:cubicBezTo>
                    <a:pt x="4670" y="1050"/>
                    <a:pt x="4704" y="983"/>
                    <a:pt x="4704" y="883"/>
                  </a:cubicBezTo>
                  <a:cubicBezTo>
                    <a:pt x="4704" y="817"/>
                    <a:pt x="4637" y="716"/>
                    <a:pt x="4570" y="716"/>
                  </a:cubicBezTo>
                  <a:lnTo>
                    <a:pt x="2636" y="16"/>
                  </a:lnTo>
                  <a:cubicBezTo>
                    <a:pt x="2606" y="5"/>
                    <a:pt x="2578" y="0"/>
                    <a:pt x="25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1"/>
            <p:cNvSpPr/>
            <p:nvPr/>
          </p:nvSpPr>
          <p:spPr>
            <a:xfrm>
              <a:off x="7973475" y="830075"/>
              <a:ext cx="128450" cy="54250"/>
            </a:xfrm>
            <a:custGeom>
              <a:avLst/>
              <a:gdLst/>
              <a:ahLst/>
              <a:cxnLst/>
              <a:rect l="l" t="t" r="r" b="b"/>
              <a:pathLst>
                <a:path w="5138" h="2170" extrusionOk="0">
                  <a:moveTo>
                    <a:pt x="4234" y="427"/>
                  </a:moveTo>
                  <a:cubicBezTo>
                    <a:pt x="4259" y="427"/>
                    <a:pt x="4282" y="430"/>
                    <a:pt x="4304" y="435"/>
                  </a:cubicBezTo>
                  <a:cubicBezTo>
                    <a:pt x="4337" y="435"/>
                    <a:pt x="4437" y="502"/>
                    <a:pt x="4504" y="735"/>
                  </a:cubicBezTo>
                  <a:cubicBezTo>
                    <a:pt x="4637" y="1169"/>
                    <a:pt x="4537" y="1536"/>
                    <a:pt x="4270" y="1636"/>
                  </a:cubicBezTo>
                  <a:cubicBezTo>
                    <a:pt x="4211" y="1670"/>
                    <a:pt x="4133" y="1689"/>
                    <a:pt x="4040" y="1689"/>
                  </a:cubicBezTo>
                  <a:cubicBezTo>
                    <a:pt x="3766" y="1689"/>
                    <a:pt x="3368" y="1526"/>
                    <a:pt x="2970" y="1102"/>
                  </a:cubicBezTo>
                  <a:cubicBezTo>
                    <a:pt x="3430" y="765"/>
                    <a:pt x="3947" y="427"/>
                    <a:pt x="4234" y="427"/>
                  </a:cubicBezTo>
                  <a:close/>
                  <a:moveTo>
                    <a:pt x="914" y="577"/>
                  </a:moveTo>
                  <a:cubicBezTo>
                    <a:pt x="935" y="577"/>
                    <a:pt x="951" y="585"/>
                    <a:pt x="968" y="602"/>
                  </a:cubicBezTo>
                  <a:cubicBezTo>
                    <a:pt x="1468" y="669"/>
                    <a:pt x="1902" y="836"/>
                    <a:pt x="2302" y="1136"/>
                  </a:cubicBezTo>
                  <a:cubicBezTo>
                    <a:pt x="2102" y="1303"/>
                    <a:pt x="1869" y="1469"/>
                    <a:pt x="1702" y="1569"/>
                  </a:cubicBezTo>
                  <a:cubicBezTo>
                    <a:pt x="1564" y="1707"/>
                    <a:pt x="1391" y="1774"/>
                    <a:pt x="1214" y="1774"/>
                  </a:cubicBezTo>
                  <a:cubicBezTo>
                    <a:pt x="1048" y="1774"/>
                    <a:pt x="880" y="1716"/>
                    <a:pt x="735" y="1603"/>
                  </a:cubicBezTo>
                  <a:cubicBezTo>
                    <a:pt x="501" y="1403"/>
                    <a:pt x="468" y="1036"/>
                    <a:pt x="635" y="769"/>
                  </a:cubicBezTo>
                  <a:cubicBezTo>
                    <a:pt x="668" y="669"/>
                    <a:pt x="735" y="602"/>
                    <a:pt x="835" y="602"/>
                  </a:cubicBezTo>
                  <a:cubicBezTo>
                    <a:pt x="868" y="585"/>
                    <a:pt x="893" y="577"/>
                    <a:pt x="914" y="577"/>
                  </a:cubicBezTo>
                  <a:close/>
                  <a:moveTo>
                    <a:pt x="4216" y="0"/>
                  </a:moveTo>
                  <a:cubicBezTo>
                    <a:pt x="3750" y="0"/>
                    <a:pt x="3185" y="406"/>
                    <a:pt x="2669" y="836"/>
                  </a:cubicBezTo>
                  <a:cubicBezTo>
                    <a:pt x="2319" y="602"/>
                    <a:pt x="1585" y="138"/>
                    <a:pt x="1005" y="138"/>
                  </a:cubicBezTo>
                  <a:cubicBezTo>
                    <a:pt x="922" y="138"/>
                    <a:pt x="843" y="148"/>
                    <a:pt x="768" y="168"/>
                  </a:cubicBezTo>
                  <a:cubicBezTo>
                    <a:pt x="534" y="235"/>
                    <a:pt x="334" y="369"/>
                    <a:pt x="234" y="602"/>
                  </a:cubicBezTo>
                  <a:cubicBezTo>
                    <a:pt x="1" y="1036"/>
                    <a:pt x="101" y="1603"/>
                    <a:pt x="468" y="1936"/>
                  </a:cubicBezTo>
                  <a:cubicBezTo>
                    <a:pt x="668" y="2070"/>
                    <a:pt x="901" y="2170"/>
                    <a:pt x="1168" y="2170"/>
                  </a:cubicBezTo>
                  <a:cubicBezTo>
                    <a:pt x="1435" y="2170"/>
                    <a:pt x="1735" y="2070"/>
                    <a:pt x="1969" y="1903"/>
                  </a:cubicBezTo>
                  <a:cubicBezTo>
                    <a:pt x="2136" y="1803"/>
                    <a:pt x="2336" y="1636"/>
                    <a:pt x="2569" y="1436"/>
                  </a:cubicBezTo>
                  <a:lnTo>
                    <a:pt x="2636" y="1403"/>
                  </a:lnTo>
                  <a:cubicBezTo>
                    <a:pt x="3109" y="1923"/>
                    <a:pt x="3615" y="2141"/>
                    <a:pt x="4024" y="2141"/>
                  </a:cubicBezTo>
                  <a:cubicBezTo>
                    <a:pt x="4193" y="2141"/>
                    <a:pt x="4344" y="2104"/>
                    <a:pt x="4471" y="2036"/>
                  </a:cubicBezTo>
                  <a:cubicBezTo>
                    <a:pt x="4838" y="1870"/>
                    <a:pt x="5138" y="1403"/>
                    <a:pt x="4938" y="635"/>
                  </a:cubicBezTo>
                  <a:cubicBezTo>
                    <a:pt x="4871" y="369"/>
                    <a:pt x="4704" y="135"/>
                    <a:pt x="4437" y="35"/>
                  </a:cubicBezTo>
                  <a:cubicBezTo>
                    <a:pt x="4367" y="11"/>
                    <a:pt x="4293" y="0"/>
                    <a:pt x="4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4313;p91">
            <a:extLst>
              <a:ext uri="{FF2B5EF4-FFF2-40B4-BE49-F238E27FC236}">
                <a16:creationId xmlns:a16="http://schemas.microsoft.com/office/drawing/2014/main" id="{382A51CC-5789-4EE2-9297-60190813BCE9}"/>
              </a:ext>
            </a:extLst>
          </p:cNvPr>
          <p:cNvGrpSpPr/>
          <p:nvPr/>
        </p:nvGrpSpPr>
        <p:grpSpPr>
          <a:xfrm>
            <a:off x="6223135" y="2118472"/>
            <a:ext cx="2403867" cy="2374189"/>
            <a:chOff x="1687200" y="901925"/>
            <a:chExt cx="4218050" cy="4165975"/>
          </a:xfrm>
        </p:grpSpPr>
        <p:sp>
          <p:nvSpPr>
            <p:cNvPr id="274" name="Google Shape;4314;p91">
              <a:extLst>
                <a:ext uri="{FF2B5EF4-FFF2-40B4-BE49-F238E27FC236}">
                  <a16:creationId xmlns:a16="http://schemas.microsoft.com/office/drawing/2014/main" id="{CA033B6F-A5F2-4ACB-A388-C37AD551179C}"/>
                </a:ext>
              </a:extLst>
            </p:cNvPr>
            <p:cNvSpPr/>
            <p:nvPr/>
          </p:nvSpPr>
          <p:spPr>
            <a:xfrm>
              <a:off x="1787275" y="3284450"/>
              <a:ext cx="145975" cy="125125"/>
            </a:xfrm>
            <a:custGeom>
              <a:avLst/>
              <a:gdLst/>
              <a:ahLst/>
              <a:cxnLst/>
              <a:rect l="l" t="t" r="r" b="b"/>
              <a:pathLst>
                <a:path w="5839" h="5005" fill="none" extrusionOk="0">
                  <a:moveTo>
                    <a:pt x="5838" y="68"/>
                  </a:moveTo>
                  <a:cubicBezTo>
                    <a:pt x="5838" y="68"/>
                    <a:pt x="34" y="1"/>
                    <a:pt x="1" y="5004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315;p91">
              <a:extLst>
                <a:ext uri="{FF2B5EF4-FFF2-40B4-BE49-F238E27FC236}">
                  <a16:creationId xmlns:a16="http://schemas.microsoft.com/office/drawing/2014/main" id="{BFD54A42-8859-4F69-A3A8-529221212EA0}"/>
                </a:ext>
              </a:extLst>
            </p:cNvPr>
            <p:cNvSpPr/>
            <p:nvPr/>
          </p:nvSpPr>
          <p:spPr>
            <a:xfrm>
              <a:off x="1833150" y="3323650"/>
              <a:ext cx="103425" cy="100925"/>
            </a:xfrm>
            <a:custGeom>
              <a:avLst/>
              <a:gdLst/>
              <a:ahLst/>
              <a:cxnLst/>
              <a:rect l="l" t="t" r="r" b="b"/>
              <a:pathLst>
                <a:path w="4137" h="4037" fill="none" extrusionOk="0">
                  <a:moveTo>
                    <a:pt x="3536" y="1669"/>
                  </a:moveTo>
                  <a:cubicBezTo>
                    <a:pt x="3403" y="935"/>
                    <a:pt x="901" y="1"/>
                    <a:pt x="434" y="1935"/>
                  </a:cubicBezTo>
                  <a:cubicBezTo>
                    <a:pt x="0" y="3870"/>
                    <a:pt x="3136" y="2703"/>
                    <a:pt x="4137" y="1802"/>
                  </a:cubicBezTo>
                  <a:cubicBezTo>
                    <a:pt x="4137" y="1802"/>
                    <a:pt x="2335" y="3537"/>
                    <a:pt x="2869" y="4037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316;p91">
              <a:extLst>
                <a:ext uri="{FF2B5EF4-FFF2-40B4-BE49-F238E27FC236}">
                  <a16:creationId xmlns:a16="http://schemas.microsoft.com/office/drawing/2014/main" id="{66E2835C-B03E-40DF-977D-3CE5A9B3A79B}"/>
                </a:ext>
              </a:extLst>
            </p:cNvPr>
            <p:cNvSpPr/>
            <p:nvPr/>
          </p:nvSpPr>
          <p:spPr>
            <a:xfrm>
              <a:off x="1890700" y="3438725"/>
              <a:ext cx="40050" cy="23375"/>
            </a:xfrm>
            <a:custGeom>
              <a:avLst/>
              <a:gdLst/>
              <a:ahLst/>
              <a:cxnLst/>
              <a:rect l="l" t="t" r="r" b="b"/>
              <a:pathLst>
                <a:path w="1602" h="935" fill="none" extrusionOk="0">
                  <a:moveTo>
                    <a:pt x="1601" y="1"/>
                  </a:moveTo>
                  <a:cubicBezTo>
                    <a:pt x="1601" y="1"/>
                    <a:pt x="834" y="935"/>
                    <a:pt x="0" y="50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317;p91">
              <a:extLst>
                <a:ext uri="{FF2B5EF4-FFF2-40B4-BE49-F238E27FC236}">
                  <a16:creationId xmlns:a16="http://schemas.microsoft.com/office/drawing/2014/main" id="{A0987814-7C85-413B-9EA3-65DBF767A06F}"/>
                </a:ext>
              </a:extLst>
            </p:cNvPr>
            <p:cNvSpPr/>
            <p:nvPr/>
          </p:nvSpPr>
          <p:spPr>
            <a:xfrm>
              <a:off x="1948225" y="3355350"/>
              <a:ext cx="126775" cy="153450"/>
            </a:xfrm>
            <a:custGeom>
              <a:avLst/>
              <a:gdLst/>
              <a:ahLst/>
              <a:cxnLst/>
              <a:rect l="l" t="t" r="r" b="b"/>
              <a:pathLst>
                <a:path w="5071" h="6138" fill="none" extrusionOk="0">
                  <a:moveTo>
                    <a:pt x="4370" y="0"/>
                  </a:moveTo>
                  <a:lnTo>
                    <a:pt x="1" y="4403"/>
                  </a:lnTo>
                  <a:cubicBezTo>
                    <a:pt x="1" y="4403"/>
                    <a:pt x="2202" y="2168"/>
                    <a:pt x="3470" y="2902"/>
                  </a:cubicBezTo>
                  <a:cubicBezTo>
                    <a:pt x="5071" y="3770"/>
                    <a:pt x="3003" y="6138"/>
                    <a:pt x="1302" y="4437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318;p91">
              <a:extLst>
                <a:ext uri="{FF2B5EF4-FFF2-40B4-BE49-F238E27FC236}">
                  <a16:creationId xmlns:a16="http://schemas.microsoft.com/office/drawing/2014/main" id="{DFDE5AE1-CD32-4AE0-AAB1-B2837A3B9C2D}"/>
                </a:ext>
              </a:extLst>
            </p:cNvPr>
            <p:cNvSpPr/>
            <p:nvPr/>
          </p:nvSpPr>
          <p:spPr>
            <a:xfrm>
              <a:off x="1992425" y="3384525"/>
              <a:ext cx="149300" cy="137625"/>
            </a:xfrm>
            <a:custGeom>
              <a:avLst/>
              <a:gdLst/>
              <a:ahLst/>
              <a:cxnLst/>
              <a:rect l="l" t="t" r="r" b="b"/>
              <a:pathLst>
                <a:path w="5972" h="5505" fill="none" extrusionOk="0">
                  <a:moveTo>
                    <a:pt x="4804" y="1"/>
                  </a:moveTo>
                  <a:cubicBezTo>
                    <a:pt x="4804" y="1"/>
                    <a:pt x="5972" y="5305"/>
                    <a:pt x="1" y="5505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319;p91">
              <a:extLst>
                <a:ext uri="{FF2B5EF4-FFF2-40B4-BE49-F238E27FC236}">
                  <a16:creationId xmlns:a16="http://schemas.microsoft.com/office/drawing/2014/main" id="{84AD38A4-C35D-4D3A-9CD1-5EABADA475CA}"/>
                </a:ext>
              </a:extLst>
            </p:cNvPr>
            <p:cNvSpPr/>
            <p:nvPr/>
          </p:nvSpPr>
          <p:spPr>
            <a:xfrm>
              <a:off x="4057225" y="1054525"/>
              <a:ext cx="350275" cy="209350"/>
            </a:xfrm>
            <a:custGeom>
              <a:avLst/>
              <a:gdLst/>
              <a:ahLst/>
              <a:cxnLst/>
              <a:rect l="l" t="t" r="r" b="b"/>
              <a:pathLst>
                <a:path w="14011" h="8374" fill="none" extrusionOk="0">
                  <a:moveTo>
                    <a:pt x="1" y="3270"/>
                  </a:moveTo>
                  <a:lnTo>
                    <a:pt x="2102" y="3603"/>
                  </a:lnTo>
                  <a:lnTo>
                    <a:pt x="2136" y="8373"/>
                  </a:lnTo>
                  <a:lnTo>
                    <a:pt x="6739" y="1"/>
                  </a:lnTo>
                  <a:lnTo>
                    <a:pt x="14011" y="1168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4320;p91">
              <a:extLst>
                <a:ext uri="{FF2B5EF4-FFF2-40B4-BE49-F238E27FC236}">
                  <a16:creationId xmlns:a16="http://schemas.microsoft.com/office/drawing/2014/main" id="{09D5554E-399B-4C37-8D42-085E33140001}"/>
                </a:ext>
              </a:extLst>
            </p:cNvPr>
            <p:cNvSpPr/>
            <p:nvPr/>
          </p:nvSpPr>
          <p:spPr>
            <a:xfrm>
              <a:off x="4245700" y="1146275"/>
              <a:ext cx="79250" cy="140950"/>
            </a:xfrm>
            <a:custGeom>
              <a:avLst/>
              <a:gdLst/>
              <a:ahLst/>
              <a:cxnLst/>
              <a:rect l="l" t="t" r="r" b="b"/>
              <a:pathLst>
                <a:path w="3170" h="5638" fill="none" extrusionOk="0">
                  <a:moveTo>
                    <a:pt x="1" y="0"/>
                  </a:moveTo>
                  <a:lnTo>
                    <a:pt x="3170" y="5637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4321;p91">
              <a:extLst>
                <a:ext uri="{FF2B5EF4-FFF2-40B4-BE49-F238E27FC236}">
                  <a16:creationId xmlns:a16="http://schemas.microsoft.com/office/drawing/2014/main" id="{9E8A14DC-38BD-4BE8-8DD3-640A70834FF0}"/>
                </a:ext>
              </a:extLst>
            </p:cNvPr>
            <p:cNvSpPr/>
            <p:nvPr/>
          </p:nvSpPr>
          <p:spPr>
            <a:xfrm>
              <a:off x="4203175" y="1162950"/>
              <a:ext cx="142625" cy="104250"/>
            </a:xfrm>
            <a:custGeom>
              <a:avLst/>
              <a:gdLst/>
              <a:ahLst/>
              <a:cxnLst/>
              <a:rect l="l" t="t" r="r" b="b"/>
              <a:pathLst>
                <a:path w="5705" h="4170" fill="none" extrusionOk="0">
                  <a:moveTo>
                    <a:pt x="5704" y="0"/>
                  </a:moveTo>
                  <a:lnTo>
                    <a:pt x="0" y="417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4322;p91">
              <a:extLst>
                <a:ext uri="{FF2B5EF4-FFF2-40B4-BE49-F238E27FC236}">
                  <a16:creationId xmlns:a16="http://schemas.microsoft.com/office/drawing/2014/main" id="{134D6CDC-6566-4655-B691-444D18F1CEC7}"/>
                </a:ext>
              </a:extLst>
            </p:cNvPr>
            <p:cNvSpPr/>
            <p:nvPr/>
          </p:nvSpPr>
          <p:spPr>
            <a:xfrm>
              <a:off x="3248325" y="1331400"/>
              <a:ext cx="107600" cy="121775"/>
            </a:xfrm>
            <a:custGeom>
              <a:avLst/>
              <a:gdLst/>
              <a:ahLst/>
              <a:cxnLst/>
              <a:rect l="l" t="t" r="r" b="b"/>
              <a:pathLst>
                <a:path w="4304" h="4871" fill="none" extrusionOk="0">
                  <a:moveTo>
                    <a:pt x="3636" y="667"/>
                  </a:moveTo>
                  <a:cubicBezTo>
                    <a:pt x="3103" y="0"/>
                    <a:pt x="0" y="501"/>
                    <a:pt x="634" y="2669"/>
                  </a:cubicBezTo>
                  <a:cubicBezTo>
                    <a:pt x="1268" y="4870"/>
                    <a:pt x="3837" y="1935"/>
                    <a:pt x="4304" y="501"/>
                  </a:cubicBezTo>
                  <a:cubicBezTo>
                    <a:pt x="4304" y="501"/>
                    <a:pt x="3436" y="3269"/>
                    <a:pt x="4304" y="3469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4323;p91">
              <a:extLst>
                <a:ext uri="{FF2B5EF4-FFF2-40B4-BE49-F238E27FC236}">
                  <a16:creationId xmlns:a16="http://schemas.microsoft.com/office/drawing/2014/main" id="{78ADF2F4-24CC-4F7F-A3C4-EBA5BB868071}"/>
                </a:ext>
              </a:extLst>
            </p:cNvPr>
            <p:cNvSpPr/>
            <p:nvPr/>
          </p:nvSpPr>
          <p:spPr>
            <a:xfrm>
              <a:off x="3380925" y="1292200"/>
              <a:ext cx="42550" cy="61725"/>
            </a:xfrm>
            <a:custGeom>
              <a:avLst/>
              <a:gdLst/>
              <a:ahLst/>
              <a:cxnLst/>
              <a:rect l="l" t="t" r="r" b="b"/>
              <a:pathLst>
                <a:path w="1702" h="2469" fill="none" extrusionOk="0">
                  <a:moveTo>
                    <a:pt x="701" y="1"/>
                  </a:moveTo>
                  <a:lnTo>
                    <a:pt x="0" y="2469"/>
                  </a:lnTo>
                  <a:cubicBezTo>
                    <a:pt x="0" y="2469"/>
                    <a:pt x="367" y="1201"/>
                    <a:pt x="968" y="1201"/>
                  </a:cubicBezTo>
                  <a:cubicBezTo>
                    <a:pt x="1701" y="1201"/>
                    <a:pt x="1435" y="2469"/>
                    <a:pt x="501" y="2202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4324;p91">
              <a:extLst>
                <a:ext uri="{FF2B5EF4-FFF2-40B4-BE49-F238E27FC236}">
                  <a16:creationId xmlns:a16="http://schemas.microsoft.com/office/drawing/2014/main" id="{08BA5EED-6561-46A5-AA19-A0777E8B0D16}"/>
                </a:ext>
              </a:extLst>
            </p:cNvPr>
            <p:cNvSpPr/>
            <p:nvPr/>
          </p:nvSpPr>
          <p:spPr>
            <a:xfrm>
              <a:off x="4821950" y="2050250"/>
              <a:ext cx="80075" cy="219350"/>
            </a:xfrm>
            <a:custGeom>
              <a:avLst/>
              <a:gdLst/>
              <a:ahLst/>
              <a:cxnLst/>
              <a:rect l="l" t="t" r="r" b="b"/>
              <a:pathLst>
                <a:path w="3203" h="8774" fill="none" extrusionOk="0">
                  <a:moveTo>
                    <a:pt x="1468" y="0"/>
                  </a:moveTo>
                  <a:lnTo>
                    <a:pt x="0" y="5271"/>
                  </a:lnTo>
                  <a:lnTo>
                    <a:pt x="3203" y="8773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4325;p91">
              <a:extLst>
                <a:ext uri="{FF2B5EF4-FFF2-40B4-BE49-F238E27FC236}">
                  <a16:creationId xmlns:a16="http://schemas.microsoft.com/office/drawing/2014/main" id="{865F8B36-D400-4CBF-B4B5-3DEA2FDF645D}"/>
                </a:ext>
              </a:extLst>
            </p:cNvPr>
            <p:cNvSpPr/>
            <p:nvPr/>
          </p:nvSpPr>
          <p:spPr>
            <a:xfrm>
              <a:off x="4904500" y="2103625"/>
              <a:ext cx="90925" cy="76725"/>
            </a:xfrm>
            <a:custGeom>
              <a:avLst/>
              <a:gdLst/>
              <a:ahLst/>
              <a:cxnLst/>
              <a:rect l="l" t="t" r="r" b="b"/>
              <a:pathLst>
                <a:path w="3637" h="3069" fill="none" extrusionOk="0">
                  <a:moveTo>
                    <a:pt x="1" y="0"/>
                  </a:moveTo>
                  <a:lnTo>
                    <a:pt x="3637" y="3069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4326;p91">
              <a:extLst>
                <a:ext uri="{FF2B5EF4-FFF2-40B4-BE49-F238E27FC236}">
                  <a16:creationId xmlns:a16="http://schemas.microsoft.com/office/drawing/2014/main" id="{278A8418-C958-4B4D-B480-CEE9BB102473}"/>
                </a:ext>
              </a:extLst>
            </p:cNvPr>
            <p:cNvSpPr/>
            <p:nvPr/>
          </p:nvSpPr>
          <p:spPr>
            <a:xfrm>
              <a:off x="4927850" y="2085275"/>
              <a:ext cx="39225" cy="96750"/>
            </a:xfrm>
            <a:custGeom>
              <a:avLst/>
              <a:gdLst/>
              <a:ahLst/>
              <a:cxnLst/>
              <a:rect l="l" t="t" r="r" b="b"/>
              <a:pathLst>
                <a:path w="1569" h="3870" fill="none" extrusionOk="0">
                  <a:moveTo>
                    <a:pt x="1569" y="0"/>
                  </a:moveTo>
                  <a:lnTo>
                    <a:pt x="1" y="387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4327;p91">
              <a:extLst>
                <a:ext uri="{FF2B5EF4-FFF2-40B4-BE49-F238E27FC236}">
                  <a16:creationId xmlns:a16="http://schemas.microsoft.com/office/drawing/2014/main" id="{C22847D8-1264-4E28-B140-3C80D6E44FD8}"/>
                </a:ext>
              </a:extLst>
            </p:cNvPr>
            <p:cNvSpPr/>
            <p:nvPr/>
          </p:nvSpPr>
          <p:spPr>
            <a:xfrm>
              <a:off x="5020425" y="2169500"/>
              <a:ext cx="11700" cy="30875"/>
            </a:xfrm>
            <a:custGeom>
              <a:avLst/>
              <a:gdLst/>
              <a:ahLst/>
              <a:cxnLst/>
              <a:rect l="l" t="t" r="r" b="b"/>
              <a:pathLst>
                <a:path w="468" h="1235" fill="none" extrusionOk="0">
                  <a:moveTo>
                    <a:pt x="434" y="0"/>
                  </a:moveTo>
                  <a:cubicBezTo>
                    <a:pt x="434" y="0"/>
                    <a:pt x="467" y="1101"/>
                    <a:pt x="0" y="1235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4328;p91">
              <a:extLst>
                <a:ext uri="{FF2B5EF4-FFF2-40B4-BE49-F238E27FC236}">
                  <a16:creationId xmlns:a16="http://schemas.microsoft.com/office/drawing/2014/main" id="{E3687919-667F-4207-8CA8-A7233ACB79C1}"/>
                </a:ext>
              </a:extLst>
            </p:cNvPr>
            <p:cNvSpPr/>
            <p:nvPr/>
          </p:nvSpPr>
          <p:spPr>
            <a:xfrm>
              <a:off x="5042950" y="2073600"/>
              <a:ext cx="55050" cy="40875"/>
            </a:xfrm>
            <a:custGeom>
              <a:avLst/>
              <a:gdLst/>
              <a:ahLst/>
              <a:cxnLst/>
              <a:rect l="l" t="t" r="r" b="b"/>
              <a:pathLst>
                <a:path w="2202" h="1635" fill="none" extrusionOk="0">
                  <a:moveTo>
                    <a:pt x="0" y="0"/>
                  </a:moveTo>
                  <a:lnTo>
                    <a:pt x="2202" y="1635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4329;p91">
              <a:extLst>
                <a:ext uri="{FF2B5EF4-FFF2-40B4-BE49-F238E27FC236}">
                  <a16:creationId xmlns:a16="http://schemas.microsoft.com/office/drawing/2014/main" id="{88FB0627-C8F3-425E-BF0F-C947F8CB8B56}"/>
                </a:ext>
              </a:extLst>
            </p:cNvPr>
            <p:cNvSpPr/>
            <p:nvPr/>
          </p:nvSpPr>
          <p:spPr>
            <a:xfrm>
              <a:off x="5064625" y="2039400"/>
              <a:ext cx="54225" cy="196000"/>
            </a:xfrm>
            <a:custGeom>
              <a:avLst/>
              <a:gdLst/>
              <a:ahLst/>
              <a:cxnLst/>
              <a:rect l="l" t="t" r="r" b="b"/>
              <a:pathLst>
                <a:path w="2169" h="7840" fill="none" extrusionOk="0">
                  <a:moveTo>
                    <a:pt x="2169" y="1"/>
                  </a:moveTo>
                  <a:lnTo>
                    <a:pt x="0" y="784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4330;p91">
              <a:extLst>
                <a:ext uri="{FF2B5EF4-FFF2-40B4-BE49-F238E27FC236}">
                  <a16:creationId xmlns:a16="http://schemas.microsoft.com/office/drawing/2014/main" id="{C2071E5E-7969-4665-8B65-6BBC7B6F97C3}"/>
                </a:ext>
              </a:extLst>
            </p:cNvPr>
            <p:cNvSpPr/>
            <p:nvPr/>
          </p:nvSpPr>
          <p:spPr>
            <a:xfrm>
              <a:off x="5121325" y="1971850"/>
              <a:ext cx="88425" cy="209350"/>
            </a:xfrm>
            <a:custGeom>
              <a:avLst/>
              <a:gdLst/>
              <a:ahLst/>
              <a:cxnLst/>
              <a:rect l="l" t="t" r="r" b="b"/>
              <a:pathLst>
                <a:path w="3537" h="8374" fill="none" extrusionOk="0">
                  <a:moveTo>
                    <a:pt x="1" y="1"/>
                  </a:moveTo>
                  <a:lnTo>
                    <a:pt x="3536" y="4004"/>
                  </a:lnTo>
                  <a:lnTo>
                    <a:pt x="2035" y="8373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4331;p91">
              <a:extLst>
                <a:ext uri="{FF2B5EF4-FFF2-40B4-BE49-F238E27FC236}">
                  <a16:creationId xmlns:a16="http://schemas.microsoft.com/office/drawing/2014/main" id="{9E9D9905-FF21-4D42-9F11-F25C9E98A066}"/>
                </a:ext>
              </a:extLst>
            </p:cNvPr>
            <p:cNvSpPr/>
            <p:nvPr/>
          </p:nvSpPr>
          <p:spPr>
            <a:xfrm>
              <a:off x="2687100" y="4173425"/>
              <a:ext cx="282725" cy="380300"/>
            </a:xfrm>
            <a:custGeom>
              <a:avLst/>
              <a:gdLst/>
              <a:ahLst/>
              <a:cxnLst/>
              <a:rect l="l" t="t" r="r" b="b"/>
              <a:pathLst>
                <a:path w="11309" h="15212" fill="none" extrusionOk="0">
                  <a:moveTo>
                    <a:pt x="0" y="15212"/>
                  </a:moveTo>
                  <a:lnTo>
                    <a:pt x="5104" y="1"/>
                  </a:lnTo>
                  <a:lnTo>
                    <a:pt x="11308" y="6906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4332;p91">
              <a:extLst>
                <a:ext uri="{FF2B5EF4-FFF2-40B4-BE49-F238E27FC236}">
                  <a16:creationId xmlns:a16="http://schemas.microsoft.com/office/drawing/2014/main" id="{7CAB4DEF-F734-447D-8325-951ABBB80A3F}"/>
                </a:ext>
              </a:extLst>
            </p:cNvPr>
            <p:cNvSpPr/>
            <p:nvPr/>
          </p:nvSpPr>
          <p:spPr>
            <a:xfrm>
              <a:off x="2898900" y="4306850"/>
              <a:ext cx="35050" cy="67575"/>
            </a:xfrm>
            <a:custGeom>
              <a:avLst/>
              <a:gdLst/>
              <a:ahLst/>
              <a:cxnLst/>
              <a:rect l="l" t="t" r="r" b="b"/>
              <a:pathLst>
                <a:path w="1402" h="2703" fill="none" extrusionOk="0">
                  <a:moveTo>
                    <a:pt x="1335" y="2703"/>
                  </a:moveTo>
                  <a:lnTo>
                    <a:pt x="1" y="1202"/>
                  </a:lnTo>
                  <a:lnTo>
                    <a:pt x="1402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4333;p91">
              <a:extLst>
                <a:ext uri="{FF2B5EF4-FFF2-40B4-BE49-F238E27FC236}">
                  <a16:creationId xmlns:a16="http://schemas.microsoft.com/office/drawing/2014/main" id="{8E9DF7C6-D953-4E48-A50E-AF9E9B4D0C2C}"/>
                </a:ext>
              </a:extLst>
            </p:cNvPr>
            <p:cNvSpPr/>
            <p:nvPr/>
          </p:nvSpPr>
          <p:spPr>
            <a:xfrm>
              <a:off x="1733075" y="2146975"/>
              <a:ext cx="296075" cy="295250"/>
            </a:xfrm>
            <a:custGeom>
              <a:avLst/>
              <a:gdLst/>
              <a:ahLst/>
              <a:cxnLst/>
              <a:rect l="l" t="t" r="r" b="b"/>
              <a:pathLst>
                <a:path w="11843" h="11810" fill="none" extrusionOk="0">
                  <a:moveTo>
                    <a:pt x="10742" y="3903"/>
                  </a:moveTo>
                  <a:cubicBezTo>
                    <a:pt x="11842" y="6572"/>
                    <a:pt x="10575" y="9608"/>
                    <a:pt x="7906" y="10708"/>
                  </a:cubicBezTo>
                  <a:cubicBezTo>
                    <a:pt x="5271" y="11809"/>
                    <a:pt x="2202" y="10575"/>
                    <a:pt x="1101" y="7906"/>
                  </a:cubicBezTo>
                  <a:cubicBezTo>
                    <a:pt x="1" y="5238"/>
                    <a:pt x="1268" y="2202"/>
                    <a:pt x="3937" y="1101"/>
                  </a:cubicBezTo>
                  <a:cubicBezTo>
                    <a:pt x="6572" y="1"/>
                    <a:pt x="9641" y="1268"/>
                    <a:pt x="10742" y="3903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4334;p91">
              <a:extLst>
                <a:ext uri="{FF2B5EF4-FFF2-40B4-BE49-F238E27FC236}">
                  <a16:creationId xmlns:a16="http://schemas.microsoft.com/office/drawing/2014/main" id="{2B9035A0-A328-4A17-A5E4-4012E80ACE42}"/>
                </a:ext>
              </a:extLst>
            </p:cNvPr>
            <p:cNvSpPr/>
            <p:nvPr/>
          </p:nvSpPr>
          <p:spPr>
            <a:xfrm>
              <a:off x="1880675" y="2036075"/>
              <a:ext cx="289400" cy="289400"/>
            </a:xfrm>
            <a:custGeom>
              <a:avLst/>
              <a:gdLst/>
              <a:ahLst/>
              <a:cxnLst/>
              <a:rect l="l" t="t" r="r" b="b"/>
              <a:pathLst>
                <a:path w="11576" h="11576" fill="none" extrusionOk="0">
                  <a:moveTo>
                    <a:pt x="11576" y="5771"/>
                  </a:moveTo>
                  <a:cubicBezTo>
                    <a:pt x="11576" y="8973"/>
                    <a:pt x="8974" y="11575"/>
                    <a:pt x="5805" y="11575"/>
                  </a:cubicBezTo>
                  <a:cubicBezTo>
                    <a:pt x="2603" y="11575"/>
                    <a:pt x="1" y="8973"/>
                    <a:pt x="1" y="5771"/>
                  </a:cubicBezTo>
                  <a:cubicBezTo>
                    <a:pt x="1" y="2602"/>
                    <a:pt x="2603" y="0"/>
                    <a:pt x="5805" y="0"/>
                  </a:cubicBezTo>
                  <a:cubicBezTo>
                    <a:pt x="8974" y="0"/>
                    <a:pt x="11576" y="2602"/>
                    <a:pt x="11576" y="5771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4335;p91">
              <a:extLst>
                <a:ext uri="{FF2B5EF4-FFF2-40B4-BE49-F238E27FC236}">
                  <a16:creationId xmlns:a16="http://schemas.microsoft.com/office/drawing/2014/main" id="{AE335425-5F4E-4083-887F-2A99A4A30467}"/>
                </a:ext>
              </a:extLst>
            </p:cNvPr>
            <p:cNvSpPr/>
            <p:nvPr/>
          </p:nvSpPr>
          <p:spPr>
            <a:xfrm>
              <a:off x="1889025" y="2167000"/>
              <a:ext cx="17525" cy="60900"/>
            </a:xfrm>
            <a:custGeom>
              <a:avLst/>
              <a:gdLst/>
              <a:ahLst/>
              <a:cxnLst/>
              <a:rect l="l" t="t" r="r" b="b"/>
              <a:pathLst>
                <a:path w="701" h="2436" fill="none" extrusionOk="0">
                  <a:moveTo>
                    <a:pt x="701" y="0"/>
                  </a:moveTo>
                  <a:lnTo>
                    <a:pt x="0" y="2435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4336;p91">
              <a:extLst>
                <a:ext uri="{FF2B5EF4-FFF2-40B4-BE49-F238E27FC236}">
                  <a16:creationId xmlns:a16="http://schemas.microsoft.com/office/drawing/2014/main" id="{FF68D876-F0A3-48BE-A52B-6A5FF6CDDF8E}"/>
                </a:ext>
              </a:extLst>
            </p:cNvPr>
            <p:cNvSpPr/>
            <p:nvPr/>
          </p:nvSpPr>
          <p:spPr>
            <a:xfrm>
              <a:off x="1906525" y="2174500"/>
              <a:ext cx="25050" cy="88425"/>
            </a:xfrm>
            <a:custGeom>
              <a:avLst/>
              <a:gdLst/>
              <a:ahLst/>
              <a:cxnLst/>
              <a:rect l="l" t="t" r="r" b="b"/>
              <a:pathLst>
                <a:path w="1002" h="3537" fill="none" extrusionOk="0">
                  <a:moveTo>
                    <a:pt x="1002" y="0"/>
                  </a:moveTo>
                  <a:lnTo>
                    <a:pt x="1" y="3536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4337;p91">
              <a:extLst>
                <a:ext uri="{FF2B5EF4-FFF2-40B4-BE49-F238E27FC236}">
                  <a16:creationId xmlns:a16="http://schemas.microsoft.com/office/drawing/2014/main" id="{0ADE1CE8-BD6D-4733-AFAF-14EF16FF5283}"/>
                </a:ext>
              </a:extLst>
            </p:cNvPr>
            <p:cNvSpPr/>
            <p:nvPr/>
          </p:nvSpPr>
          <p:spPr>
            <a:xfrm>
              <a:off x="1931550" y="2189500"/>
              <a:ext cx="25875" cy="99275"/>
            </a:xfrm>
            <a:custGeom>
              <a:avLst/>
              <a:gdLst/>
              <a:ahLst/>
              <a:cxnLst/>
              <a:rect l="l" t="t" r="r" b="b"/>
              <a:pathLst>
                <a:path w="1035" h="3971" fill="none" extrusionOk="0">
                  <a:moveTo>
                    <a:pt x="1035" y="1"/>
                  </a:moveTo>
                  <a:lnTo>
                    <a:pt x="1" y="397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4338;p91">
              <a:extLst>
                <a:ext uri="{FF2B5EF4-FFF2-40B4-BE49-F238E27FC236}">
                  <a16:creationId xmlns:a16="http://schemas.microsoft.com/office/drawing/2014/main" id="{A58E3E0B-B5D9-46BB-A4C9-8878180E2891}"/>
                </a:ext>
              </a:extLst>
            </p:cNvPr>
            <p:cNvSpPr/>
            <p:nvPr/>
          </p:nvSpPr>
          <p:spPr>
            <a:xfrm>
              <a:off x="1968250" y="2218700"/>
              <a:ext cx="18375" cy="95100"/>
            </a:xfrm>
            <a:custGeom>
              <a:avLst/>
              <a:gdLst/>
              <a:ahLst/>
              <a:cxnLst/>
              <a:rect l="l" t="t" r="r" b="b"/>
              <a:pathLst>
                <a:path w="735" h="3804" fill="none" extrusionOk="0">
                  <a:moveTo>
                    <a:pt x="734" y="0"/>
                  </a:moveTo>
                  <a:lnTo>
                    <a:pt x="0" y="3803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4339;p91">
              <a:extLst>
                <a:ext uri="{FF2B5EF4-FFF2-40B4-BE49-F238E27FC236}">
                  <a16:creationId xmlns:a16="http://schemas.microsoft.com/office/drawing/2014/main" id="{7F4169F3-DA3A-497C-83FA-90624F1D3444}"/>
                </a:ext>
              </a:extLst>
            </p:cNvPr>
            <p:cNvSpPr/>
            <p:nvPr/>
          </p:nvSpPr>
          <p:spPr>
            <a:xfrm>
              <a:off x="1986600" y="2249550"/>
              <a:ext cx="16700" cy="70075"/>
            </a:xfrm>
            <a:custGeom>
              <a:avLst/>
              <a:gdLst/>
              <a:ahLst/>
              <a:cxnLst/>
              <a:rect l="l" t="t" r="r" b="b"/>
              <a:pathLst>
                <a:path w="668" h="2803" fill="none" extrusionOk="0">
                  <a:moveTo>
                    <a:pt x="667" y="1"/>
                  </a:moveTo>
                  <a:lnTo>
                    <a:pt x="0" y="2803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4340;p91">
              <a:extLst>
                <a:ext uri="{FF2B5EF4-FFF2-40B4-BE49-F238E27FC236}">
                  <a16:creationId xmlns:a16="http://schemas.microsoft.com/office/drawing/2014/main" id="{5C77DDB3-204A-4143-8458-6FB4BDAC8A58}"/>
                </a:ext>
              </a:extLst>
            </p:cNvPr>
            <p:cNvSpPr/>
            <p:nvPr/>
          </p:nvSpPr>
          <p:spPr>
            <a:xfrm>
              <a:off x="1713900" y="2120300"/>
              <a:ext cx="71750" cy="73400"/>
            </a:xfrm>
            <a:custGeom>
              <a:avLst/>
              <a:gdLst/>
              <a:ahLst/>
              <a:cxnLst/>
              <a:rect l="l" t="t" r="r" b="b"/>
              <a:pathLst>
                <a:path w="2870" h="2936" fill="none" extrusionOk="0">
                  <a:moveTo>
                    <a:pt x="1702" y="300"/>
                  </a:moveTo>
                  <a:cubicBezTo>
                    <a:pt x="1235" y="167"/>
                    <a:pt x="0" y="1335"/>
                    <a:pt x="968" y="2135"/>
                  </a:cubicBezTo>
                  <a:cubicBezTo>
                    <a:pt x="1935" y="2936"/>
                    <a:pt x="2202" y="834"/>
                    <a:pt x="1935" y="0"/>
                  </a:cubicBezTo>
                  <a:cubicBezTo>
                    <a:pt x="1935" y="0"/>
                    <a:pt x="2435" y="1535"/>
                    <a:pt x="2869" y="1368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4341;p91">
              <a:extLst>
                <a:ext uri="{FF2B5EF4-FFF2-40B4-BE49-F238E27FC236}">
                  <a16:creationId xmlns:a16="http://schemas.microsoft.com/office/drawing/2014/main" id="{4F9A9FA8-37C9-4BD9-92F6-178601804D97}"/>
                </a:ext>
              </a:extLst>
            </p:cNvPr>
            <p:cNvSpPr/>
            <p:nvPr/>
          </p:nvSpPr>
          <p:spPr>
            <a:xfrm>
              <a:off x="1924875" y="1961025"/>
              <a:ext cx="76750" cy="75900"/>
            </a:xfrm>
            <a:custGeom>
              <a:avLst/>
              <a:gdLst/>
              <a:ahLst/>
              <a:cxnLst/>
              <a:rect l="l" t="t" r="r" b="b"/>
              <a:pathLst>
                <a:path w="3070" h="3036" fill="none" extrusionOk="0">
                  <a:moveTo>
                    <a:pt x="1" y="0"/>
                  </a:moveTo>
                  <a:lnTo>
                    <a:pt x="1669" y="3036"/>
                  </a:lnTo>
                  <a:cubicBezTo>
                    <a:pt x="1669" y="3036"/>
                    <a:pt x="835" y="1501"/>
                    <a:pt x="1402" y="934"/>
                  </a:cubicBezTo>
                  <a:cubicBezTo>
                    <a:pt x="2136" y="234"/>
                    <a:pt x="3070" y="1735"/>
                    <a:pt x="1869" y="2335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4342;p91">
              <a:extLst>
                <a:ext uri="{FF2B5EF4-FFF2-40B4-BE49-F238E27FC236}">
                  <a16:creationId xmlns:a16="http://schemas.microsoft.com/office/drawing/2014/main" id="{6E05B90A-DBB5-48AE-AD82-D61A6048DCF9}"/>
                </a:ext>
              </a:extLst>
            </p:cNvPr>
            <p:cNvSpPr/>
            <p:nvPr/>
          </p:nvSpPr>
          <p:spPr>
            <a:xfrm>
              <a:off x="2686250" y="1951850"/>
              <a:ext cx="59250" cy="55875"/>
            </a:xfrm>
            <a:custGeom>
              <a:avLst/>
              <a:gdLst/>
              <a:ahLst/>
              <a:cxnLst/>
              <a:rect l="l" t="t" r="r" b="b"/>
              <a:pathLst>
                <a:path w="2370" h="2235" fill="none" extrusionOk="0">
                  <a:moveTo>
                    <a:pt x="1" y="0"/>
                  </a:moveTo>
                  <a:lnTo>
                    <a:pt x="2369" y="2235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4343;p91">
              <a:extLst>
                <a:ext uri="{FF2B5EF4-FFF2-40B4-BE49-F238E27FC236}">
                  <a16:creationId xmlns:a16="http://schemas.microsoft.com/office/drawing/2014/main" id="{A6AAAD49-80F1-4E89-ACE7-A2C2DFB10E23}"/>
                </a:ext>
              </a:extLst>
            </p:cNvPr>
            <p:cNvSpPr/>
            <p:nvPr/>
          </p:nvSpPr>
          <p:spPr>
            <a:xfrm>
              <a:off x="2696275" y="1936825"/>
              <a:ext cx="49225" cy="74250"/>
            </a:xfrm>
            <a:custGeom>
              <a:avLst/>
              <a:gdLst/>
              <a:ahLst/>
              <a:cxnLst/>
              <a:rect l="l" t="t" r="r" b="b"/>
              <a:pathLst>
                <a:path w="1969" h="2970" fill="none" extrusionOk="0">
                  <a:moveTo>
                    <a:pt x="1968" y="1"/>
                  </a:moveTo>
                  <a:lnTo>
                    <a:pt x="0" y="2969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4344;p91">
              <a:extLst>
                <a:ext uri="{FF2B5EF4-FFF2-40B4-BE49-F238E27FC236}">
                  <a16:creationId xmlns:a16="http://schemas.microsoft.com/office/drawing/2014/main" id="{4D66F8D9-FBB1-48F3-A2F8-34ECA3F3A078}"/>
                </a:ext>
              </a:extLst>
            </p:cNvPr>
            <p:cNvSpPr/>
            <p:nvPr/>
          </p:nvSpPr>
          <p:spPr>
            <a:xfrm>
              <a:off x="2803000" y="1936000"/>
              <a:ext cx="59250" cy="22525"/>
            </a:xfrm>
            <a:custGeom>
              <a:avLst/>
              <a:gdLst/>
              <a:ahLst/>
              <a:cxnLst/>
              <a:rect l="l" t="t" r="r" b="b"/>
              <a:pathLst>
                <a:path w="2370" h="901" fill="none" extrusionOk="0">
                  <a:moveTo>
                    <a:pt x="1" y="901"/>
                  </a:moveTo>
                  <a:lnTo>
                    <a:pt x="2369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4345;p91">
              <a:extLst>
                <a:ext uri="{FF2B5EF4-FFF2-40B4-BE49-F238E27FC236}">
                  <a16:creationId xmlns:a16="http://schemas.microsoft.com/office/drawing/2014/main" id="{C2038508-012E-47FC-9AB1-AE2F53EBBA59}"/>
                </a:ext>
              </a:extLst>
            </p:cNvPr>
            <p:cNvSpPr/>
            <p:nvPr/>
          </p:nvSpPr>
          <p:spPr>
            <a:xfrm>
              <a:off x="2890575" y="1875125"/>
              <a:ext cx="35875" cy="31700"/>
            </a:xfrm>
            <a:custGeom>
              <a:avLst/>
              <a:gdLst/>
              <a:ahLst/>
              <a:cxnLst/>
              <a:rect l="l" t="t" r="r" b="b"/>
              <a:pathLst>
                <a:path w="1435" h="1268" fill="none" extrusionOk="0">
                  <a:moveTo>
                    <a:pt x="0" y="0"/>
                  </a:moveTo>
                  <a:lnTo>
                    <a:pt x="1435" y="1268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4346;p91">
              <a:extLst>
                <a:ext uri="{FF2B5EF4-FFF2-40B4-BE49-F238E27FC236}">
                  <a16:creationId xmlns:a16="http://schemas.microsoft.com/office/drawing/2014/main" id="{7B74AF28-647E-4AE6-B044-C1F2AD0F3196}"/>
                </a:ext>
              </a:extLst>
            </p:cNvPr>
            <p:cNvSpPr/>
            <p:nvPr/>
          </p:nvSpPr>
          <p:spPr>
            <a:xfrm>
              <a:off x="2908075" y="1836750"/>
              <a:ext cx="45900" cy="155975"/>
            </a:xfrm>
            <a:custGeom>
              <a:avLst/>
              <a:gdLst/>
              <a:ahLst/>
              <a:cxnLst/>
              <a:rect l="l" t="t" r="r" b="b"/>
              <a:pathLst>
                <a:path w="1836" h="6239" fill="none" extrusionOk="0">
                  <a:moveTo>
                    <a:pt x="1835" y="1"/>
                  </a:moveTo>
                  <a:lnTo>
                    <a:pt x="1" y="6239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4347;p91">
              <a:extLst>
                <a:ext uri="{FF2B5EF4-FFF2-40B4-BE49-F238E27FC236}">
                  <a16:creationId xmlns:a16="http://schemas.microsoft.com/office/drawing/2014/main" id="{AEAD7806-7379-43C1-897F-5755707FEFF5}"/>
                </a:ext>
              </a:extLst>
            </p:cNvPr>
            <p:cNvSpPr/>
            <p:nvPr/>
          </p:nvSpPr>
          <p:spPr>
            <a:xfrm>
              <a:off x="5525775" y="1686650"/>
              <a:ext cx="122625" cy="155125"/>
            </a:xfrm>
            <a:custGeom>
              <a:avLst/>
              <a:gdLst/>
              <a:ahLst/>
              <a:cxnLst/>
              <a:rect l="l" t="t" r="r" b="b"/>
              <a:pathLst>
                <a:path w="4905" h="6205" fill="none" extrusionOk="0">
                  <a:moveTo>
                    <a:pt x="101" y="4771"/>
                  </a:moveTo>
                  <a:lnTo>
                    <a:pt x="1" y="0"/>
                  </a:lnTo>
                  <a:lnTo>
                    <a:pt x="3603" y="0"/>
                  </a:lnTo>
                  <a:cubicBezTo>
                    <a:pt x="3603" y="0"/>
                    <a:pt x="1602" y="1101"/>
                    <a:pt x="2503" y="3670"/>
                  </a:cubicBezTo>
                  <a:cubicBezTo>
                    <a:pt x="3437" y="6205"/>
                    <a:pt x="4904" y="4771"/>
                    <a:pt x="4904" y="477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4348;p91">
              <a:extLst>
                <a:ext uri="{FF2B5EF4-FFF2-40B4-BE49-F238E27FC236}">
                  <a16:creationId xmlns:a16="http://schemas.microsoft.com/office/drawing/2014/main" id="{2B7B16ED-E8E0-44BB-8E1E-E6AB682247F2}"/>
                </a:ext>
              </a:extLst>
            </p:cNvPr>
            <p:cNvSpPr/>
            <p:nvPr/>
          </p:nvSpPr>
          <p:spPr>
            <a:xfrm>
              <a:off x="5375675" y="3765650"/>
              <a:ext cx="246025" cy="252700"/>
            </a:xfrm>
            <a:custGeom>
              <a:avLst/>
              <a:gdLst/>
              <a:ahLst/>
              <a:cxnLst/>
              <a:rect l="l" t="t" r="r" b="b"/>
              <a:pathLst>
                <a:path w="9841" h="10108" fill="none" extrusionOk="0">
                  <a:moveTo>
                    <a:pt x="1" y="2835"/>
                  </a:moveTo>
                  <a:lnTo>
                    <a:pt x="4103" y="0"/>
                  </a:lnTo>
                  <a:lnTo>
                    <a:pt x="9507" y="400"/>
                  </a:lnTo>
                  <a:lnTo>
                    <a:pt x="9841" y="7272"/>
                  </a:lnTo>
                  <a:lnTo>
                    <a:pt x="5871" y="10107"/>
                  </a:lnTo>
                  <a:lnTo>
                    <a:pt x="968" y="9740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4349;p91">
              <a:extLst>
                <a:ext uri="{FF2B5EF4-FFF2-40B4-BE49-F238E27FC236}">
                  <a16:creationId xmlns:a16="http://schemas.microsoft.com/office/drawing/2014/main" id="{FEF5C60C-9309-4893-BBF3-FDAE5E91E490}"/>
                </a:ext>
              </a:extLst>
            </p:cNvPr>
            <p:cNvSpPr/>
            <p:nvPr/>
          </p:nvSpPr>
          <p:spPr>
            <a:xfrm>
              <a:off x="5399850" y="3938250"/>
              <a:ext cx="221850" cy="70925"/>
            </a:xfrm>
            <a:custGeom>
              <a:avLst/>
              <a:gdLst/>
              <a:ahLst/>
              <a:cxnLst/>
              <a:rect l="l" t="t" r="r" b="b"/>
              <a:pathLst>
                <a:path w="8874" h="2837" fill="none" extrusionOk="0">
                  <a:moveTo>
                    <a:pt x="1" y="2836"/>
                  </a:moveTo>
                  <a:lnTo>
                    <a:pt x="3970" y="1"/>
                  </a:lnTo>
                  <a:lnTo>
                    <a:pt x="8874" y="368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4350;p91">
              <a:extLst>
                <a:ext uri="{FF2B5EF4-FFF2-40B4-BE49-F238E27FC236}">
                  <a16:creationId xmlns:a16="http://schemas.microsoft.com/office/drawing/2014/main" id="{B993187B-B732-4346-96BB-DB08F82799D5}"/>
                </a:ext>
              </a:extLst>
            </p:cNvPr>
            <p:cNvSpPr/>
            <p:nvPr/>
          </p:nvSpPr>
          <p:spPr>
            <a:xfrm>
              <a:off x="5478250" y="3765650"/>
              <a:ext cx="20875" cy="172625"/>
            </a:xfrm>
            <a:custGeom>
              <a:avLst/>
              <a:gdLst/>
              <a:ahLst/>
              <a:cxnLst/>
              <a:rect l="l" t="t" r="r" b="b"/>
              <a:pathLst>
                <a:path w="835" h="6905" fill="none" extrusionOk="0">
                  <a:moveTo>
                    <a:pt x="834" y="6905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4351;p91">
              <a:extLst>
                <a:ext uri="{FF2B5EF4-FFF2-40B4-BE49-F238E27FC236}">
                  <a16:creationId xmlns:a16="http://schemas.microsoft.com/office/drawing/2014/main" id="{F5E9E506-EFE0-4BEE-B2E9-7B0755F239F6}"/>
                </a:ext>
              </a:extLst>
            </p:cNvPr>
            <p:cNvSpPr/>
            <p:nvPr/>
          </p:nvSpPr>
          <p:spPr>
            <a:xfrm>
              <a:off x="5375675" y="3775650"/>
              <a:ext cx="237700" cy="75900"/>
            </a:xfrm>
            <a:custGeom>
              <a:avLst/>
              <a:gdLst/>
              <a:ahLst/>
              <a:cxnLst/>
              <a:rect l="l" t="t" r="r" b="b"/>
              <a:pathLst>
                <a:path w="9508" h="3036" fill="none" extrusionOk="0">
                  <a:moveTo>
                    <a:pt x="1" y="2435"/>
                  </a:moveTo>
                  <a:lnTo>
                    <a:pt x="5404" y="3036"/>
                  </a:lnTo>
                  <a:lnTo>
                    <a:pt x="9507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4352;p91">
              <a:extLst>
                <a:ext uri="{FF2B5EF4-FFF2-40B4-BE49-F238E27FC236}">
                  <a16:creationId xmlns:a16="http://schemas.microsoft.com/office/drawing/2014/main" id="{A0E147F4-5EAA-421C-A48C-C6B554C9BC66}"/>
                </a:ext>
              </a:extLst>
            </p:cNvPr>
            <p:cNvSpPr/>
            <p:nvPr/>
          </p:nvSpPr>
          <p:spPr>
            <a:xfrm>
              <a:off x="5510775" y="3851525"/>
              <a:ext cx="11700" cy="166825"/>
            </a:xfrm>
            <a:custGeom>
              <a:avLst/>
              <a:gdLst/>
              <a:ahLst/>
              <a:cxnLst/>
              <a:rect l="l" t="t" r="r" b="b"/>
              <a:pathLst>
                <a:path w="468" h="6673" fill="none" extrusionOk="0">
                  <a:moveTo>
                    <a:pt x="0" y="1"/>
                  </a:moveTo>
                  <a:lnTo>
                    <a:pt x="467" y="6672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4353;p91">
              <a:extLst>
                <a:ext uri="{FF2B5EF4-FFF2-40B4-BE49-F238E27FC236}">
                  <a16:creationId xmlns:a16="http://schemas.microsoft.com/office/drawing/2014/main" id="{EE9B9CF3-E022-4F38-BF2E-11D97C111A39}"/>
                </a:ext>
              </a:extLst>
            </p:cNvPr>
            <p:cNvSpPr/>
            <p:nvPr/>
          </p:nvSpPr>
          <p:spPr>
            <a:xfrm>
              <a:off x="5389850" y="254560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fill="none" extrusionOk="0">
                  <a:moveTo>
                    <a:pt x="167" y="0"/>
                  </a:moveTo>
                  <a:lnTo>
                    <a:pt x="1" y="9174"/>
                  </a:lnTo>
                  <a:lnTo>
                    <a:pt x="8040" y="5538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4354;p91">
              <a:extLst>
                <a:ext uri="{FF2B5EF4-FFF2-40B4-BE49-F238E27FC236}">
                  <a16:creationId xmlns:a16="http://schemas.microsoft.com/office/drawing/2014/main" id="{3C35690C-B8A9-498B-B2AE-5A8C5F78F210}"/>
                </a:ext>
              </a:extLst>
            </p:cNvPr>
            <p:cNvSpPr/>
            <p:nvPr/>
          </p:nvSpPr>
          <p:spPr>
            <a:xfrm>
              <a:off x="5394025" y="2545600"/>
              <a:ext cx="95925" cy="182650"/>
            </a:xfrm>
            <a:custGeom>
              <a:avLst/>
              <a:gdLst/>
              <a:ahLst/>
              <a:cxnLst/>
              <a:rect l="l" t="t" r="r" b="b"/>
              <a:pathLst>
                <a:path w="3837" h="7306" fill="none" extrusionOk="0">
                  <a:moveTo>
                    <a:pt x="0" y="0"/>
                  </a:moveTo>
                  <a:lnTo>
                    <a:pt x="3836" y="7306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4355;p91">
              <a:extLst>
                <a:ext uri="{FF2B5EF4-FFF2-40B4-BE49-F238E27FC236}">
                  <a16:creationId xmlns:a16="http://schemas.microsoft.com/office/drawing/2014/main" id="{7CFCA6F9-BA76-4498-B943-DB0B6ACAC9D5}"/>
                </a:ext>
              </a:extLst>
            </p:cNvPr>
            <p:cNvSpPr/>
            <p:nvPr/>
          </p:nvSpPr>
          <p:spPr>
            <a:xfrm>
              <a:off x="5474925" y="2687375"/>
              <a:ext cx="38375" cy="31700"/>
            </a:xfrm>
            <a:custGeom>
              <a:avLst/>
              <a:gdLst/>
              <a:ahLst/>
              <a:cxnLst/>
              <a:rect l="l" t="t" r="r" b="b"/>
              <a:pathLst>
                <a:path w="1535" h="1268" fill="none" extrusionOk="0">
                  <a:moveTo>
                    <a:pt x="0" y="467"/>
                  </a:moveTo>
                  <a:lnTo>
                    <a:pt x="934" y="0"/>
                  </a:lnTo>
                  <a:lnTo>
                    <a:pt x="1534" y="1268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4356;p91">
              <a:extLst>
                <a:ext uri="{FF2B5EF4-FFF2-40B4-BE49-F238E27FC236}">
                  <a16:creationId xmlns:a16="http://schemas.microsoft.com/office/drawing/2014/main" id="{A52FA6A7-9DE4-4D84-84D5-E302991A9D74}"/>
                </a:ext>
              </a:extLst>
            </p:cNvPr>
            <p:cNvSpPr/>
            <p:nvPr/>
          </p:nvSpPr>
          <p:spPr>
            <a:xfrm>
              <a:off x="3644450" y="2523925"/>
              <a:ext cx="83400" cy="89250"/>
            </a:xfrm>
            <a:custGeom>
              <a:avLst/>
              <a:gdLst/>
              <a:ahLst/>
              <a:cxnLst/>
              <a:rect l="l" t="t" r="r" b="b"/>
              <a:pathLst>
                <a:path w="3336" h="3570" fill="none" extrusionOk="0">
                  <a:moveTo>
                    <a:pt x="0" y="0"/>
                  </a:moveTo>
                  <a:lnTo>
                    <a:pt x="3336" y="3569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4357;p91">
              <a:extLst>
                <a:ext uri="{FF2B5EF4-FFF2-40B4-BE49-F238E27FC236}">
                  <a16:creationId xmlns:a16="http://schemas.microsoft.com/office/drawing/2014/main" id="{CEB38715-1CD5-41E1-9159-32F1C8BC83F5}"/>
                </a:ext>
              </a:extLst>
            </p:cNvPr>
            <p:cNvSpPr/>
            <p:nvPr/>
          </p:nvSpPr>
          <p:spPr>
            <a:xfrm>
              <a:off x="3658625" y="2512250"/>
              <a:ext cx="70075" cy="95925"/>
            </a:xfrm>
            <a:custGeom>
              <a:avLst/>
              <a:gdLst/>
              <a:ahLst/>
              <a:cxnLst/>
              <a:rect l="l" t="t" r="r" b="b"/>
              <a:pathLst>
                <a:path w="2803" h="3837" fill="none" extrusionOk="0">
                  <a:moveTo>
                    <a:pt x="2802" y="0"/>
                  </a:moveTo>
                  <a:lnTo>
                    <a:pt x="0" y="3836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4358;p91">
              <a:extLst>
                <a:ext uri="{FF2B5EF4-FFF2-40B4-BE49-F238E27FC236}">
                  <a16:creationId xmlns:a16="http://schemas.microsoft.com/office/drawing/2014/main" id="{94961C6F-003C-4E23-AE81-52A6C3811DEC}"/>
                </a:ext>
              </a:extLst>
            </p:cNvPr>
            <p:cNvSpPr/>
            <p:nvPr/>
          </p:nvSpPr>
          <p:spPr>
            <a:xfrm>
              <a:off x="3757025" y="2462200"/>
              <a:ext cx="46725" cy="61750"/>
            </a:xfrm>
            <a:custGeom>
              <a:avLst/>
              <a:gdLst/>
              <a:ahLst/>
              <a:cxnLst/>
              <a:rect l="l" t="t" r="r" b="b"/>
              <a:pathLst>
                <a:path w="1869" h="2470" fill="none" extrusionOk="0">
                  <a:moveTo>
                    <a:pt x="200" y="134"/>
                  </a:moveTo>
                  <a:cubicBezTo>
                    <a:pt x="534" y="1"/>
                    <a:pt x="934" y="134"/>
                    <a:pt x="1101" y="468"/>
                  </a:cubicBezTo>
                  <a:cubicBezTo>
                    <a:pt x="1134" y="501"/>
                    <a:pt x="1134" y="568"/>
                    <a:pt x="1134" y="634"/>
                  </a:cubicBezTo>
                  <a:cubicBezTo>
                    <a:pt x="1301" y="1435"/>
                    <a:pt x="0" y="2469"/>
                    <a:pt x="0" y="2469"/>
                  </a:cubicBezTo>
                  <a:lnTo>
                    <a:pt x="1868" y="2469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4359;p91">
              <a:extLst>
                <a:ext uri="{FF2B5EF4-FFF2-40B4-BE49-F238E27FC236}">
                  <a16:creationId xmlns:a16="http://schemas.microsoft.com/office/drawing/2014/main" id="{77E8ADD0-9E8A-4B9F-914E-3809CA23363A}"/>
                </a:ext>
              </a:extLst>
            </p:cNvPr>
            <p:cNvSpPr/>
            <p:nvPr/>
          </p:nvSpPr>
          <p:spPr>
            <a:xfrm>
              <a:off x="2352675" y="949450"/>
              <a:ext cx="159325" cy="242700"/>
            </a:xfrm>
            <a:custGeom>
              <a:avLst/>
              <a:gdLst/>
              <a:ahLst/>
              <a:cxnLst/>
              <a:rect l="l" t="t" r="r" b="b"/>
              <a:pathLst>
                <a:path w="6373" h="9708" fill="none" extrusionOk="0">
                  <a:moveTo>
                    <a:pt x="1" y="9708"/>
                  </a:moveTo>
                  <a:cubicBezTo>
                    <a:pt x="334" y="5605"/>
                    <a:pt x="2736" y="1935"/>
                    <a:pt x="6372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4360;p91">
              <a:extLst>
                <a:ext uri="{FF2B5EF4-FFF2-40B4-BE49-F238E27FC236}">
                  <a16:creationId xmlns:a16="http://schemas.microsoft.com/office/drawing/2014/main" id="{78E1A2FC-9EC0-4BE4-99B1-B09F3EDB8E98}"/>
                </a:ext>
              </a:extLst>
            </p:cNvPr>
            <p:cNvSpPr/>
            <p:nvPr/>
          </p:nvSpPr>
          <p:spPr>
            <a:xfrm>
              <a:off x="2399375" y="1378925"/>
              <a:ext cx="184325" cy="130950"/>
            </a:xfrm>
            <a:custGeom>
              <a:avLst/>
              <a:gdLst/>
              <a:ahLst/>
              <a:cxnLst/>
              <a:rect l="l" t="t" r="r" b="b"/>
              <a:pathLst>
                <a:path w="7373" h="5238" fill="none" extrusionOk="0">
                  <a:moveTo>
                    <a:pt x="7373" y="5238"/>
                  </a:moveTo>
                  <a:cubicBezTo>
                    <a:pt x="4304" y="4504"/>
                    <a:pt x="1669" y="2636"/>
                    <a:pt x="1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4361;p91">
              <a:extLst>
                <a:ext uri="{FF2B5EF4-FFF2-40B4-BE49-F238E27FC236}">
                  <a16:creationId xmlns:a16="http://schemas.microsoft.com/office/drawing/2014/main" id="{4BE2059A-7930-44D4-BFF4-63C8826BF76E}"/>
                </a:ext>
              </a:extLst>
            </p:cNvPr>
            <p:cNvSpPr/>
            <p:nvPr/>
          </p:nvSpPr>
          <p:spPr>
            <a:xfrm>
              <a:off x="2629550" y="1239675"/>
              <a:ext cx="325250" cy="290225"/>
            </a:xfrm>
            <a:custGeom>
              <a:avLst/>
              <a:gdLst/>
              <a:ahLst/>
              <a:cxnLst/>
              <a:rect l="l" t="t" r="r" b="b"/>
              <a:pathLst>
                <a:path w="13010" h="11609" fill="none" extrusionOk="0">
                  <a:moveTo>
                    <a:pt x="13010" y="0"/>
                  </a:moveTo>
                  <a:cubicBezTo>
                    <a:pt x="12476" y="6671"/>
                    <a:pt x="6672" y="11608"/>
                    <a:pt x="0" y="11108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4362;p91">
              <a:extLst>
                <a:ext uri="{FF2B5EF4-FFF2-40B4-BE49-F238E27FC236}">
                  <a16:creationId xmlns:a16="http://schemas.microsoft.com/office/drawing/2014/main" id="{EA80FDC7-BBFE-4D78-9E8F-7E81284D6ADD}"/>
                </a:ext>
              </a:extLst>
            </p:cNvPr>
            <p:cNvSpPr/>
            <p:nvPr/>
          </p:nvSpPr>
          <p:spPr>
            <a:xfrm>
              <a:off x="2677925" y="915275"/>
              <a:ext cx="275225" cy="259375"/>
            </a:xfrm>
            <a:custGeom>
              <a:avLst/>
              <a:gdLst/>
              <a:ahLst/>
              <a:cxnLst/>
              <a:rect l="l" t="t" r="r" b="b"/>
              <a:pathLst>
                <a:path w="11009" h="10375" fill="none" extrusionOk="0">
                  <a:moveTo>
                    <a:pt x="0" y="0"/>
                  </a:moveTo>
                  <a:cubicBezTo>
                    <a:pt x="5671" y="434"/>
                    <a:pt x="10241" y="4770"/>
                    <a:pt x="11008" y="10374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4363;p91">
              <a:extLst>
                <a:ext uri="{FF2B5EF4-FFF2-40B4-BE49-F238E27FC236}">
                  <a16:creationId xmlns:a16="http://schemas.microsoft.com/office/drawing/2014/main" id="{69A604ED-50AB-477C-AD6A-B602D283B9A5}"/>
                </a:ext>
              </a:extLst>
            </p:cNvPr>
            <p:cNvSpPr/>
            <p:nvPr/>
          </p:nvSpPr>
          <p:spPr>
            <a:xfrm>
              <a:off x="2371025" y="1194625"/>
              <a:ext cx="412825" cy="358625"/>
            </a:xfrm>
            <a:custGeom>
              <a:avLst/>
              <a:gdLst/>
              <a:ahLst/>
              <a:cxnLst/>
              <a:rect l="l" t="t" r="r" b="b"/>
              <a:pathLst>
                <a:path w="16513" h="14345" fill="none" extrusionOk="0">
                  <a:moveTo>
                    <a:pt x="16513" y="10141"/>
                  </a:moveTo>
                  <a:cubicBezTo>
                    <a:pt x="9074" y="14344"/>
                    <a:pt x="1" y="8507"/>
                    <a:pt x="668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4364;p91">
              <a:extLst>
                <a:ext uri="{FF2B5EF4-FFF2-40B4-BE49-F238E27FC236}">
                  <a16:creationId xmlns:a16="http://schemas.microsoft.com/office/drawing/2014/main" id="{6E97D1EC-03AE-4851-B898-DCBA6C4DA420}"/>
                </a:ext>
              </a:extLst>
            </p:cNvPr>
            <p:cNvSpPr/>
            <p:nvPr/>
          </p:nvSpPr>
          <p:spPr>
            <a:xfrm>
              <a:off x="2405225" y="901925"/>
              <a:ext cx="558750" cy="491200"/>
            </a:xfrm>
            <a:custGeom>
              <a:avLst/>
              <a:gdLst/>
              <a:ahLst/>
              <a:cxnLst/>
              <a:rect l="l" t="t" r="r" b="b"/>
              <a:pathLst>
                <a:path w="22350" h="19648" fill="none" extrusionOk="0">
                  <a:moveTo>
                    <a:pt x="0" y="8740"/>
                  </a:moveTo>
                  <a:cubicBezTo>
                    <a:pt x="2402" y="2502"/>
                    <a:pt x="9841" y="0"/>
                    <a:pt x="15511" y="3469"/>
                  </a:cubicBezTo>
                  <a:cubicBezTo>
                    <a:pt x="21182" y="6939"/>
                    <a:pt x="22350" y="14711"/>
                    <a:pt x="17913" y="19648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4365;p91">
              <a:extLst>
                <a:ext uri="{FF2B5EF4-FFF2-40B4-BE49-F238E27FC236}">
                  <a16:creationId xmlns:a16="http://schemas.microsoft.com/office/drawing/2014/main" id="{11E6F697-BCE8-4BBB-8F99-6FFE31B3C351}"/>
                </a:ext>
              </a:extLst>
            </p:cNvPr>
            <p:cNvSpPr/>
            <p:nvPr/>
          </p:nvSpPr>
          <p:spPr>
            <a:xfrm>
              <a:off x="2627875" y="1024500"/>
              <a:ext cx="173500" cy="191850"/>
            </a:xfrm>
            <a:custGeom>
              <a:avLst/>
              <a:gdLst/>
              <a:ahLst/>
              <a:cxnLst/>
              <a:rect l="l" t="t" r="r" b="b"/>
              <a:pathLst>
                <a:path w="6940" h="7674" fill="none" extrusionOk="0">
                  <a:moveTo>
                    <a:pt x="1" y="1"/>
                  </a:moveTo>
                  <a:lnTo>
                    <a:pt x="1035" y="7673"/>
                  </a:lnTo>
                  <a:lnTo>
                    <a:pt x="6939" y="5838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4366;p91">
              <a:extLst>
                <a:ext uri="{FF2B5EF4-FFF2-40B4-BE49-F238E27FC236}">
                  <a16:creationId xmlns:a16="http://schemas.microsoft.com/office/drawing/2014/main" id="{1BF33D3A-D031-4242-810A-E8C5A589CA28}"/>
                </a:ext>
              </a:extLst>
            </p:cNvPr>
            <p:cNvSpPr/>
            <p:nvPr/>
          </p:nvSpPr>
          <p:spPr>
            <a:xfrm>
              <a:off x="4667675" y="1224650"/>
              <a:ext cx="284400" cy="366125"/>
            </a:xfrm>
            <a:custGeom>
              <a:avLst/>
              <a:gdLst/>
              <a:ahLst/>
              <a:cxnLst/>
              <a:rect l="l" t="t" r="r" b="b"/>
              <a:pathLst>
                <a:path w="11376" h="14645" fill="none" extrusionOk="0">
                  <a:moveTo>
                    <a:pt x="11375" y="14578"/>
                  </a:moveTo>
                  <a:cubicBezTo>
                    <a:pt x="3703" y="14644"/>
                    <a:pt x="0" y="5171"/>
                    <a:pt x="5671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4367;p91">
              <a:extLst>
                <a:ext uri="{FF2B5EF4-FFF2-40B4-BE49-F238E27FC236}">
                  <a16:creationId xmlns:a16="http://schemas.microsoft.com/office/drawing/2014/main" id="{C8AFDC78-CF33-46AD-ADCC-0E77E5F60D67}"/>
                </a:ext>
              </a:extLst>
            </p:cNvPr>
            <p:cNvSpPr/>
            <p:nvPr/>
          </p:nvSpPr>
          <p:spPr>
            <a:xfrm>
              <a:off x="5019600" y="1447300"/>
              <a:ext cx="128450" cy="130125"/>
            </a:xfrm>
            <a:custGeom>
              <a:avLst/>
              <a:gdLst/>
              <a:ahLst/>
              <a:cxnLst/>
              <a:rect l="l" t="t" r="r" b="b"/>
              <a:pathLst>
                <a:path w="5138" h="5205" fill="none" extrusionOk="0">
                  <a:moveTo>
                    <a:pt x="5137" y="1"/>
                  </a:moveTo>
                  <a:cubicBezTo>
                    <a:pt x="4303" y="2436"/>
                    <a:pt x="2435" y="4337"/>
                    <a:pt x="0" y="5205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4368;p91">
              <a:extLst>
                <a:ext uri="{FF2B5EF4-FFF2-40B4-BE49-F238E27FC236}">
                  <a16:creationId xmlns:a16="http://schemas.microsoft.com/office/drawing/2014/main" id="{C755EF32-3CE3-469D-BB56-DD5705986F3F}"/>
                </a:ext>
              </a:extLst>
            </p:cNvPr>
            <p:cNvSpPr/>
            <p:nvPr/>
          </p:nvSpPr>
          <p:spPr>
            <a:xfrm>
              <a:off x="4881150" y="1143750"/>
              <a:ext cx="266050" cy="166825"/>
            </a:xfrm>
            <a:custGeom>
              <a:avLst/>
              <a:gdLst/>
              <a:ahLst/>
              <a:cxnLst/>
              <a:rect l="l" t="t" r="r" b="b"/>
              <a:pathLst>
                <a:path w="10642" h="6673" fill="none" extrusionOk="0">
                  <a:moveTo>
                    <a:pt x="1" y="1535"/>
                  </a:moveTo>
                  <a:cubicBezTo>
                    <a:pt x="4337" y="1"/>
                    <a:pt x="9107" y="2303"/>
                    <a:pt x="10642" y="6672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4369;p91">
              <a:extLst>
                <a:ext uri="{FF2B5EF4-FFF2-40B4-BE49-F238E27FC236}">
                  <a16:creationId xmlns:a16="http://schemas.microsoft.com/office/drawing/2014/main" id="{119B2E9A-E0BE-435B-B4AA-BE7137240770}"/>
                </a:ext>
              </a:extLst>
            </p:cNvPr>
            <p:cNvSpPr/>
            <p:nvPr/>
          </p:nvSpPr>
          <p:spPr>
            <a:xfrm>
              <a:off x="4813600" y="1227150"/>
              <a:ext cx="348625" cy="358625"/>
            </a:xfrm>
            <a:custGeom>
              <a:avLst/>
              <a:gdLst/>
              <a:ahLst/>
              <a:cxnLst/>
              <a:rect l="l" t="t" r="r" b="b"/>
              <a:pathLst>
                <a:path w="13945" h="14345" fill="none" extrusionOk="0">
                  <a:moveTo>
                    <a:pt x="9608" y="1"/>
                  </a:moveTo>
                  <a:cubicBezTo>
                    <a:pt x="13244" y="2469"/>
                    <a:pt x="13944" y="7573"/>
                    <a:pt x="11042" y="10942"/>
                  </a:cubicBezTo>
                  <a:cubicBezTo>
                    <a:pt x="8140" y="14278"/>
                    <a:pt x="2970" y="14344"/>
                    <a:pt x="1" y="11075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4370;p91">
              <a:extLst>
                <a:ext uri="{FF2B5EF4-FFF2-40B4-BE49-F238E27FC236}">
                  <a16:creationId xmlns:a16="http://schemas.microsoft.com/office/drawing/2014/main" id="{63C95A7C-0408-4EAE-B716-EF9C657AE49F}"/>
                </a:ext>
              </a:extLst>
            </p:cNvPr>
            <p:cNvSpPr/>
            <p:nvPr/>
          </p:nvSpPr>
          <p:spPr>
            <a:xfrm>
              <a:off x="4726875" y="1163775"/>
              <a:ext cx="269400" cy="276900"/>
            </a:xfrm>
            <a:custGeom>
              <a:avLst/>
              <a:gdLst/>
              <a:ahLst/>
              <a:cxnLst/>
              <a:rect l="l" t="t" r="r" b="b"/>
              <a:pathLst>
                <a:path w="10776" h="11076" fill="none" extrusionOk="0">
                  <a:moveTo>
                    <a:pt x="1969" y="11075"/>
                  </a:moveTo>
                  <a:cubicBezTo>
                    <a:pt x="1" y="5504"/>
                    <a:pt x="5071" y="1"/>
                    <a:pt x="10775" y="1502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4371;p91">
              <a:extLst>
                <a:ext uri="{FF2B5EF4-FFF2-40B4-BE49-F238E27FC236}">
                  <a16:creationId xmlns:a16="http://schemas.microsoft.com/office/drawing/2014/main" id="{F434605F-85FB-4F46-818F-B36B7521311B}"/>
                </a:ext>
              </a:extLst>
            </p:cNvPr>
            <p:cNvSpPr/>
            <p:nvPr/>
          </p:nvSpPr>
          <p:spPr>
            <a:xfrm>
              <a:off x="4879500" y="1265525"/>
              <a:ext cx="70900" cy="197650"/>
            </a:xfrm>
            <a:custGeom>
              <a:avLst/>
              <a:gdLst/>
              <a:ahLst/>
              <a:cxnLst/>
              <a:rect l="l" t="t" r="r" b="b"/>
              <a:pathLst>
                <a:path w="2836" h="7906" fill="none" extrusionOk="0">
                  <a:moveTo>
                    <a:pt x="0" y="0"/>
                  </a:moveTo>
                  <a:lnTo>
                    <a:pt x="2835" y="4570"/>
                  </a:lnTo>
                  <a:lnTo>
                    <a:pt x="267" y="7906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4372;p91">
              <a:extLst>
                <a:ext uri="{FF2B5EF4-FFF2-40B4-BE49-F238E27FC236}">
                  <a16:creationId xmlns:a16="http://schemas.microsoft.com/office/drawing/2014/main" id="{3FC9641C-B21D-425B-AE65-8555EE2AFD06}"/>
                </a:ext>
              </a:extLst>
            </p:cNvPr>
            <p:cNvSpPr/>
            <p:nvPr/>
          </p:nvSpPr>
          <p:spPr>
            <a:xfrm>
              <a:off x="3472650" y="4356900"/>
              <a:ext cx="73400" cy="138450"/>
            </a:xfrm>
            <a:custGeom>
              <a:avLst/>
              <a:gdLst/>
              <a:ahLst/>
              <a:cxnLst/>
              <a:rect l="l" t="t" r="r" b="b"/>
              <a:pathLst>
                <a:path w="2936" h="5538" fill="none" extrusionOk="0">
                  <a:moveTo>
                    <a:pt x="34" y="5538"/>
                  </a:moveTo>
                  <a:cubicBezTo>
                    <a:pt x="1" y="3336"/>
                    <a:pt x="1101" y="1234"/>
                    <a:pt x="2936" y="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4373;p91">
              <a:extLst>
                <a:ext uri="{FF2B5EF4-FFF2-40B4-BE49-F238E27FC236}">
                  <a16:creationId xmlns:a16="http://schemas.microsoft.com/office/drawing/2014/main" id="{842D5F12-5C02-4CA3-AAD2-C0EEF0E62482}"/>
                </a:ext>
              </a:extLst>
            </p:cNvPr>
            <p:cNvSpPr/>
            <p:nvPr/>
          </p:nvSpPr>
          <p:spPr>
            <a:xfrm>
              <a:off x="3481825" y="4549525"/>
              <a:ext cx="280225" cy="152650"/>
            </a:xfrm>
            <a:custGeom>
              <a:avLst/>
              <a:gdLst/>
              <a:ahLst/>
              <a:cxnLst/>
              <a:rect l="l" t="t" r="r" b="b"/>
              <a:pathLst>
                <a:path w="11209" h="6106" fill="none" extrusionOk="0">
                  <a:moveTo>
                    <a:pt x="11208" y="2469"/>
                  </a:moveTo>
                  <a:cubicBezTo>
                    <a:pt x="7739" y="6105"/>
                    <a:pt x="1602" y="4771"/>
                    <a:pt x="0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4374;p91">
              <a:extLst>
                <a:ext uri="{FF2B5EF4-FFF2-40B4-BE49-F238E27FC236}">
                  <a16:creationId xmlns:a16="http://schemas.microsoft.com/office/drawing/2014/main" id="{DD76FB5A-9209-4039-A197-3CE08C5AFA05}"/>
                </a:ext>
              </a:extLst>
            </p:cNvPr>
            <p:cNvSpPr/>
            <p:nvPr/>
          </p:nvSpPr>
          <p:spPr>
            <a:xfrm>
              <a:off x="3640275" y="4327700"/>
              <a:ext cx="167650" cy="167650"/>
            </a:xfrm>
            <a:custGeom>
              <a:avLst/>
              <a:gdLst/>
              <a:ahLst/>
              <a:cxnLst/>
              <a:rect l="l" t="t" r="r" b="b"/>
              <a:pathLst>
                <a:path w="6706" h="6706" fill="none" extrusionOk="0">
                  <a:moveTo>
                    <a:pt x="0" y="1"/>
                  </a:moveTo>
                  <a:cubicBezTo>
                    <a:pt x="3703" y="1"/>
                    <a:pt x="6705" y="3003"/>
                    <a:pt x="6705" y="6706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4375;p91">
              <a:extLst>
                <a:ext uri="{FF2B5EF4-FFF2-40B4-BE49-F238E27FC236}">
                  <a16:creationId xmlns:a16="http://schemas.microsoft.com/office/drawing/2014/main" id="{27CF36B7-51FC-4707-91EC-A8C1637AC1AE}"/>
                </a:ext>
              </a:extLst>
            </p:cNvPr>
            <p:cNvSpPr/>
            <p:nvPr/>
          </p:nvSpPr>
          <p:spPr>
            <a:xfrm>
              <a:off x="3492675" y="4495325"/>
              <a:ext cx="147625" cy="148475"/>
            </a:xfrm>
            <a:custGeom>
              <a:avLst/>
              <a:gdLst/>
              <a:ahLst/>
              <a:cxnLst/>
              <a:rect l="l" t="t" r="r" b="b"/>
              <a:pathLst>
                <a:path w="5905" h="5939" fill="none" extrusionOk="0">
                  <a:moveTo>
                    <a:pt x="5904" y="5938"/>
                  </a:moveTo>
                  <a:cubicBezTo>
                    <a:pt x="2635" y="5938"/>
                    <a:pt x="0" y="3270"/>
                    <a:pt x="0" y="1"/>
                  </a:cubicBez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4376;p91">
              <a:extLst>
                <a:ext uri="{FF2B5EF4-FFF2-40B4-BE49-F238E27FC236}">
                  <a16:creationId xmlns:a16="http://schemas.microsoft.com/office/drawing/2014/main" id="{7076D2E1-1D59-452D-979C-1C0690149037}"/>
                </a:ext>
              </a:extLst>
            </p:cNvPr>
            <p:cNvSpPr/>
            <p:nvPr/>
          </p:nvSpPr>
          <p:spPr>
            <a:xfrm>
              <a:off x="3525200" y="4329375"/>
              <a:ext cx="287725" cy="295225"/>
            </a:xfrm>
            <a:custGeom>
              <a:avLst/>
              <a:gdLst/>
              <a:ahLst/>
              <a:cxnLst/>
              <a:rect l="l" t="t" r="r" b="b"/>
              <a:pathLst>
                <a:path w="11509" h="11809" fill="none" extrusionOk="0">
                  <a:moveTo>
                    <a:pt x="0" y="2936"/>
                  </a:moveTo>
                  <a:cubicBezTo>
                    <a:pt x="2335" y="34"/>
                    <a:pt x="6738" y="0"/>
                    <a:pt x="9140" y="2836"/>
                  </a:cubicBezTo>
                  <a:cubicBezTo>
                    <a:pt x="11508" y="5671"/>
                    <a:pt x="10741" y="10008"/>
                    <a:pt x="7505" y="11809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4377;p91">
              <a:extLst>
                <a:ext uri="{FF2B5EF4-FFF2-40B4-BE49-F238E27FC236}">
                  <a16:creationId xmlns:a16="http://schemas.microsoft.com/office/drawing/2014/main" id="{ECF5D7E3-E32C-45FE-B02F-F0B9A156FEC8}"/>
                </a:ext>
              </a:extLst>
            </p:cNvPr>
            <p:cNvSpPr/>
            <p:nvPr/>
          </p:nvSpPr>
          <p:spPr>
            <a:xfrm>
              <a:off x="3608575" y="4413600"/>
              <a:ext cx="31725" cy="182650"/>
            </a:xfrm>
            <a:custGeom>
              <a:avLst/>
              <a:gdLst/>
              <a:ahLst/>
              <a:cxnLst/>
              <a:rect l="l" t="t" r="r" b="b"/>
              <a:pathLst>
                <a:path w="1269" h="7306" fill="none" extrusionOk="0">
                  <a:moveTo>
                    <a:pt x="368" y="7306"/>
                  </a:moveTo>
                  <a:lnTo>
                    <a:pt x="1268" y="3270"/>
                  </a:lnTo>
                  <a:lnTo>
                    <a:pt x="1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4378;p91">
              <a:extLst>
                <a:ext uri="{FF2B5EF4-FFF2-40B4-BE49-F238E27FC236}">
                  <a16:creationId xmlns:a16="http://schemas.microsoft.com/office/drawing/2014/main" id="{ACC9EF4E-AB23-476B-84D5-43753375A246}"/>
                </a:ext>
              </a:extLst>
            </p:cNvPr>
            <p:cNvSpPr/>
            <p:nvPr/>
          </p:nvSpPr>
          <p:spPr>
            <a:xfrm>
              <a:off x="1687200" y="5001525"/>
              <a:ext cx="4218050" cy="25"/>
            </a:xfrm>
            <a:custGeom>
              <a:avLst/>
              <a:gdLst/>
              <a:ahLst/>
              <a:cxnLst/>
              <a:rect l="l" t="t" r="r" b="b"/>
              <a:pathLst>
                <a:path w="168722" h="1" fill="none" extrusionOk="0">
                  <a:moveTo>
                    <a:pt x="1" y="0"/>
                  </a:moveTo>
                  <a:lnTo>
                    <a:pt x="168721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4379;p91">
              <a:extLst>
                <a:ext uri="{FF2B5EF4-FFF2-40B4-BE49-F238E27FC236}">
                  <a16:creationId xmlns:a16="http://schemas.microsoft.com/office/drawing/2014/main" id="{37B1DB65-D3CE-404C-B876-95B493E8A558}"/>
                </a:ext>
              </a:extLst>
            </p:cNvPr>
            <p:cNvSpPr/>
            <p:nvPr/>
          </p:nvSpPr>
          <p:spPr>
            <a:xfrm>
              <a:off x="2888075" y="2757425"/>
              <a:ext cx="939025" cy="1353475"/>
            </a:xfrm>
            <a:custGeom>
              <a:avLst/>
              <a:gdLst/>
              <a:ahLst/>
              <a:cxnLst/>
              <a:rect l="l" t="t" r="r" b="b"/>
              <a:pathLst>
                <a:path w="37561" h="54139" extrusionOk="0">
                  <a:moveTo>
                    <a:pt x="2769" y="0"/>
                  </a:moveTo>
                  <a:lnTo>
                    <a:pt x="300" y="46767"/>
                  </a:lnTo>
                  <a:lnTo>
                    <a:pt x="0" y="52338"/>
                  </a:lnTo>
                  <a:lnTo>
                    <a:pt x="34825" y="54139"/>
                  </a:lnTo>
                  <a:lnTo>
                    <a:pt x="37560" y="1835"/>
                  </a:lnTo>
                  <a:lnTo>
                    <a:pt x="24684" y="1168"/>
                  </a:lnTo>
                  <a:lnTo>
                    <a:pt x="27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4380;p91">
              <a:extLst>
                <a:ext uri="{FF2B5EF4-FFF2-40B4-BE49-F238E27FC236}">
                  <a16:creationId xmlns:a16="http://schemas.microsoft.com/office/drawing/2014/main" id="{35B08D93-178F-4E52-9EF7-F95C99D33C80}"/>
                </a:ext>
              </a:extLst>
            </p:cNvPr>
            <p:cNvSpPr/>
            <p:nvPr/>
          </p:nvSpPr>
          <p:spPr>
            <a:xfrm>
              <a:off x="2888075" y="2757425"/>
              <a:ext cx="939025" cy="1353475"/>
            </a:xfrm>
            <a:custGeom>
              <a:avLst/>
              <a:gdLst/>
              <a:ahLst/>
              <a:cxnLst/>
              <a:rect l="l" t="t" r="r" b="b"/>
              <a:pathLst>
                <a:path w="37561" h="54139" fill="none" extrusionOk="0">
                  <a:moveTo>
                    <a:pt x="37560" y="1835"/>
                  </a:moveTo>
                  <a:lnTo>
                    <a:pt x="34825" y="54139"/>
                  </a:lnTo>
                  <a:lnTo>
                    <a:pt x="0" y="52338"/>
                  </a:lnTo>
                  <a:lnTo>
                    <a:pt x="300" y="46767"/>
                  </a:lnTo>
                  <a:lnTo>
                    <a:pt x="2769" y="0"/>
                  </a:lnTo>
                  <a:lnTo>
                    <a:pt x="24684" y="1168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4381;p91">
              <a:extLst>
                <a:ext uri="{FF2B5EF4-FFF2-40B4-BE49-F238E27FC236}">
                  <a16:creationId xmlns:a16="http://schemas.microsoft.com/office/drawing/2014/main" id="{38EE4631-F0F6-43A0-B280-44DE4AF2CC2D}"/>
                </a:ext>
              </a:extLst>
            </p:cNvPr>
            <p:cNvSpPr/>
            <p:nvPr/>
          </p:nvSpPr>
          <p:spPr>
            <a:xfrm>
              <a:off x="3018150" y="2846650"/>
              <a:ext cx="226875" cy="12525"/>
            </a:xfrm>
            <a:custGeom>
              <a:avLst/>
              <a:gdLst/>
              <a:ahLst/>
              <a:cxnLst/>
              <a:rect l="l" t="t" r="r" b="b"/>
              <a:pathLst>
                <a:path w="9075" h="501" fill="none" extrusionOk="0">
                  <a:moveTo>
                    <a:pt x="1" y="0"/>
                  </a:moveTo>
                  <a:lnTo>
                    <a:pt x="9074" y="501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4382;p91">
              <a:extLst>
                <a:ext uri="{FF2B5EF4-FFF2-40B4-BE49-F238E27FC236}">
                  <a16:creationId xmlns:a16="http://schemas.microsoft.com/office/drawing/2014/main" id="{3AFB81AA-E06C-4740-8645-3F7F2FB4B481}"/>
                </a:ext>
              </a:extLst>
            </p:cNvPr>
            <p:cNvSpPr/>
            <p:nvPr/>
          </p:nvSpPr>
          <p:spPr>
            <a:xfrm>
              <a:off x="3016500" y="2890850"/>
              <a:ext cx="153450" cy="7525"/>
            </a:xfrm>
            <a:custGeom>
              <a:avLst/>
              <a:gdLst/>
              <a:ahLst/>
              <a:cxnLst/>
              <a:rect l="l" t="t" r="r" b="b"/>
              <a:pathLst>
                <a:path w="6138" h="301" fill="none" extrusionOk="0">
                  <a:moveTo>
                    <a:pt x="0" y="0"/>
                  </a:moveTo>
                  <a:lnTo>
                    <a:pt x="6138" y="301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383;p91">
              <a:extLst>
                <a:ext uri="{FF2B5EF4-FFF2-40B4-BE49-F238E27FC236}">
                  <a16:creationId xmlns:a16="http://schemas.microsoft.com/office/drawing/2014/main" id="{43E028B2-04FE-4552-A91A-C353E7E1A737}"/>
                </a:ext>
              </a:extLst>
            </p:cNvPr>
            <p:cNvSpPr/>
            <p:nvPr/>
          </p:nvSpPr>
          <p:spPr>
            <a:xfrm>
              <a:off x="3065700" y="2995925"/>
              <a:ext cx="652150" cy="34200"/>
            </a:xfrm>
            <a:custGeom>
              <a:avLst/>
              <a:gdLst/>
              <a:ahLst/>
              <a:cxnLst/>
              <a:rect l="l" t="t" r="r" b="b"/>
              <a:pathLst>
                <a:path w="26086" h="1368" fill="none" extrusionOk="0">
                  <a:moveTo>
                    <a:pt x="0" y="0"/>
                  </a:moveTo>
                  <a:lnTo>
                    <a:pt x="26086" y="1368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384;p91">
              <a:extLst>
                <a:ext uri="{FF2B5EF4-FFF2-40B4-BE49-F238E27FC236}">
                  <a16:creationId xmlns:a16="http://schemas.microsoft.com/office/drawing/2014/main" id="{33E0A04E-FEC0-4F0C-A340-BC9BE138F5F0}"/>
                </a:ext>
              </a:extLst>
            </p:cNvPr>
            <p:cNvSpPr/>
            <p:nvPr/>
          </p:nvSpPr>
          <p:spPr>
            <a:xfrm>
              <a:off x="3064025" y="3039275"/>
              <a:ext cx="651325" cy="34225"/>
            </a:xfrm>
            <a:custGeom>
              <a:avLst/>
              <a:gdLst/>
              <a:ahLst/>
              <a:cxnLst/>
              <a:rect l="l" t="t" r="r" b="b"/>
              <a:pathLst>
                <a:path w="26053" h="1369" fill="none" extrusionOk="0">
                  <a:moveTo>
                    <a:pt x="1" y="1"/>
                  </a:moveTo>
                  <a:lnTo>
                    <a:pt x="26052" y="1369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385;p91">
              <a:extLst>
                <a:ext uri="{FF2B5EF4-FFF2-40B4-BE49-F238E27FC236}">
                  <a16:creationId xmlns:a16="http://schemas.microsoft.com/office/drawing/2014/main" id="{A3A473FE-7FFA-40ED-B9FB-791D7E82D122}"/>
                </a:ext>
              </a:extLst>
            </p:cNvPr>
            <p:cNvSpPr/>
            <p:nvPr/>
          </p:nvSpPr>
          <p:spPr>
            <a:xfrm>
              <a:off x="3060700" y="3090150"/>
              <a:ext cx="556250" cy="29225"/>
            </a:xfrm>
            <a:custGeom>
              <a:avLst/>
              <a:gdLst/>
              <a:ahLst/>
              <a:cxnLst/>
              <a:rect l="l" t="t" r="r" b="b"/>
              <a:pathLst>
                <a:path w="22250" h="1169" fill="none" extrusionOk="0">
                  <a:moveTo>
                    <a:pt x="0" y="1"/>
                  </a:moveTo>
                  <a:lnTo>
                    <a:pt x="22249" y="1168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386;p91">
              <a:extLst>
                <a:ext uri="{FF2B5EF4-FFF2-40B4-BE49-F238E27FC236}">
                  <a16:creationId xmlns:a16="http://schemas.microsoft.com/office/drawing/2014/main" id="{15B3B15A-1CB4-439F-B199-0777397B8F68}"/>
                </a:ext>
              </a:extLst>
            </p:cNvPr>
            <p:cNvSpPr/>
            <p:nvPr/>
          </p:nvSpPr>
          <p:spPr>
            <a:xfrm>
              <a:off x="3058200" y="3136850"/>
              <a:ext cx="55875" cy="55900"/>
            </a:xfrm>
            <a:custGeom>
              <a:avLst/>
              <a:gdLst/>
              <a:ahLst/>
              <a:cxnLst/>
              <a:rect l="l" t="t" r="r" b="b"/>
              <a:pathLst>
                <a:path w="2235" h="2236" fill="none" extrusionOk="0">
                  <a:moveTo>
                    <a:pt x="0" y="2102"/>
                  </a:moveTo>
                  <a:lnTo>
                    <a:pt x="133" y="1"/>
                  </a:lnTo>
                  <a:lnTo>
                    <a:pt x="2235" y="101"/>
                  </a:lnTo>
                  <a:lnTo>
                    <a:pt x="2135" y="2236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387;p91">
              <a:extLst>
                <a:ext uri="{FF2B5EF4-FFF2-40B4-BE49-F238E27FC236}">
                  <a16:creationId xmlns:a16="http://schemas.microsoft.com/office/drawing/2014/main" id="{D687B289-E92C-4465-9835-E553B63CCE24}"/>
                </a:ext>
              </a:extLst>
            </p:cNvPr>
            <p:cNvSpPr/>
            <p:nvPr/>
          </p:nvSpPr>
          <p:spPr>
            <a:xfrm>
              <a:off x="3154925" y="3141850"/>
              <a:ext cx="55075" cy="55900"/>
            </a:xfrm>
            <a:custGeom>
              <a:avLst/>
              <a:gdLst/>
              <a:ahLst/>
              <a:cxnLst/>
              <a:rect l="l" t="t" r="r" b="b"/>
              <a:pathLst>
                <a:path w="2203" h="2236" fill="none" extrusionOk="0">
                  <a:moveTo>
                    <a:pt x="0" y="2102"/>
                  </a:moveTo>
                  <a:lnTo>
                    <a:pt x="101" y="1"/>
                  </a:lnTo>
                  <a:lnTo>
                    <a:pt x="2202" y="101"/>
                  </a:lnTo>
                  <a:lnTo>
                    <a:pt x="2102" y="2236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388;p91">
              <a:extLst>
                <a:ext uri="{FF2B5EF4-FFF2-40B4-BE49-F238E27FC236}">
                  <a16:creationId xmlns:a16="http://schemas.microsoft.com/office/drawing/2014/main" id="{F5DA4E71-2981-4ABE-86F0-1AFE34C186B0}"/>
                </a:ext>
              </a:extLst>
            </p:cNvPr>
            <p:cNvSpPr/>
            <p:nvPr/>
          </p:nvSpPr>
          <p:spPr>
            <a:xfrm>
              <a:off x="3250825" y="3146850"/>
              <a:ext cx="55900" cy="55900"/>
            </a:xfrm>
            <a:custGeom>
              <a:avLst/>
              <a:gdLst/>
              <a:ahLst/>
              <a:cxnLst/>
              <a:rect l="l" t="t" r="r" b="b"/>
              <a:pathLst>
                <a:path w="2236" h="2236" fill="none" extrusionOk="0">
                  <a:moveTo>
                    <a:pt x="1" y="2102"/>
                  </a:moveTo>
                  <a:lnTo>
                    <a:pt x="101" y="1"/>
                  </a:lnTo>
                  <a:lnTo>
                    <a:pt x="2235" y="101"/>
                  </a:lnTo>
                  <a:lnTo>
                    <a:pt x="2102" y="2236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389;p91">
              <a:extLst>
                <a:ext uri="{FF2B5EF4-FFF2-40B4-BE49-F238E27FC236}">
                  <a16:creationId xmlns:a16="http://schemas.microsoft.com/office/drawing/2014/main" id="{D79AED7C-5283-445E-92A1-07BEFBCB323C}"/>
                </a:ext>
              </a:extLst>
            </p:cNvPr>
            <p:cNvSpPr/>
            <p:nvPr/>
          </p:nvSpPr>
          <p:spPr>
            <a:xfrm>
              <a:off x="3346725" y="3151875"/>
              <a:ext cx="55900" cy="55900"/>
            </a:xfrm>
            <a:custGeom>
              <a:avLst/>
              <a:gdLst/>
              <a:ahLst/>
              <a:cxnLst/>
              <a:rect l="l" t="t" r="r" b="b"/>
              <a:pathLst>
                <a:path w="2236" h="2236" fill="none" extrusionOk="0">
                  <a:moveTo>
                    <a:pt x="1" y="2102"/>
                  </a:moveTo>
                  <a:lnTo>
                    <a:pt x="101" y="0"/>
                  </a:lnTo>
                  <a:lnTo>
                    <a:pt x="2236" y="100"/>
                  </a:lnTo>
                  <a:lnTo>
                    <a:pt x="2102" y="2235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390;p91">
              <a:extLst>
                <a:ext uri="{FF2B5EF4-FFF2-40B4-BE49-F238E27FC236}">
                  <a16:creationId xmlns:a16="http://schemas.microsoft.com/office/drawing/2014/main" id="{F3E7CE7B-5D98-4667-A32A-FBFE763C1849}"/>
                </a:ext>
              </a:extLst>
            </p:cNvPr>
            <p:cNvSpPr/>
            <p:nvPr/>
          </p:nvSpPr>
          <p:spPr>
            <a:xfrm>
              <a:off x="3000075" y="2980050"/>
              <a:ext cx="31450" cy="26725"/>
            </a:xfrm>
            <a:custGeom>
              <a:avLst/>
              <a:gdLst/>
              <a:ahLst/>
              <a:cxnLst/>
              <a:rect l="l" t="t" r="r" b="b"/>
              <a:pathLst>
                <a:path w="1258" h="1069" extrusionOk="0">
                  <a:moveTo>
                    <a:pt x="725" y="1"/>
                  </a:moveTo>
                  <a:cubicBezTo>
                    <a:pt x="55" y="1"/>
                    <a:pt x="1" y="1036"/>
                    <a:pt x="691" y="1069"/>
                  </a:cubicBezTo>
                  <a:cubicBezTo>
                    <a:pt x="991" y="1069"/>
                    <a:pt x="1224" y="869"/>
                    <a:pt x="1258" y="569"/>
                  </a:cubicBezTo>
                  <a:cubicBezTo>
                    <a:pt x="1258" y="268"/>
                    <a:pt x="1057" y="35"/>
                    <a:pt x="757" y="2"/>
                  </a:cubicBezTo>
                  <a:cubicBezTo>
                    <a:pt x="746" y="1"/>
                    <a:pt x="736" y="1"/>
                    <a:pt x="7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391;p91">
              <a:extLst>
                <a:ext uri="{FF2B5EF4-FFF2-40B4-BE49-F238E27FC236}">
                  <a16:creationId xmlns:a16="http://schemas.microsoft.com/office/drawing/2014/main" id="{5F47FE2F-07F3-4E14-BE7C-A9A67B2E423A}"/>
                </a:ext>
              </a:extLst>
            </p:cNvPr>
            <p:cNvSpPr/>
            <p:nvPr/>
          </p:nvSpPr>
          <p:spPr>
            <a:xfrm>
              <a:off x="3052350" y="3249425"/>
              <a:ext cx="652150" cy="34225"/>
            </a:xfrm>
            <a:custGeom>
              <a:avLst/>
              <a:gdLst/>
              <a:ahLst/>
              <a:cxnLst/>
              <a:rect l="l" t="t" r="r" b="b"/>
              <a:pathLst>
                <a:path w="26086" h="1369" fill="none" extrusionOk="0">
                  <a:moveTo>
                    <a:pt x="1" y="1"/>
                  </a:moveTo>
                  <a:lnTo>
                    <a:pt x="26086" y="1369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392;p91">
              <a:extLst>
                <a:ext uri="{FF2B5EF4-FFF2-40B4-BE49-F238E27FC236}">
                  <a16:creationId xmlns:a16="http://schemas.microsoft.com/office/drawing/2014/main" id="{5E32B4C3-2094-4304-B179-D89975B8AB5B}"/>
                </a:ext>
              </a:extLst>
            </p:cNvPr>
            <p:cNvSpPr/>
            <p:nvPr/>
          </p:nvSpPr>
          <p:spPr>
            <a:xfrm>
              <a:off x="3050675" y="3292800"/>
              <a:ext cx="651325" cy="34225"/>
            </a:xfrm>
            <a:custGeom>
              <a:avLst/>
              <a:gdLst/>
              <a:ahLst/>
              <a:cxnLst/>
              <a:rect l="l" t="t" r="r" b="b"/>
              <a:pathLst>
                <a:path w="26053" h="1369" fill="none" extrusionOk="0">
                  <a:moveTo>
                    <a:pt x="1" y="0"/>
                  </a:moveTo>
                  <a:lnTo>
                    <a:pt x="26053" y="1368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393;p91">
              <a:extLst>
                <a:ext uri="{FF2B5EF4-FFF2-40B4-BE49-F238E27FC236}">
                  <a16:creationId xmlns:a16="http://schemas.microsoft.com/office/drawing/2014/main" id="{0235A174-80B8-4B2B-A066-2EFE2C5779A0}"/>
                </a:ext>
              </a:extLst>
            </p:cNvPr>
            <p:cNvSpPr/>
            <p:nvPr/>
          </p:nvSpPr>
          <p:spPr>
            <a:xfrm>
              <a:off x="3047350" y="3343675"/>
              <a:ext cx="556250" cy="29200"/>
            </a:xfrm>
            <a:custGeom>
              <a:avLst/>
              <a:gdLst/>
              <a:ahLst/>
              <a:cxnLst/>
              <a:rect l="l" t="t" r="r" b="b"/>
              <a:pathLst>
                <a:path w="22250" h="1168" fill="none" extrusionOk="0">
                  <a:moveTo>
                    <a:pt x="0" y="0"/>
                  </a:moveTo>
                  <a:lnTo>
                    <a:pt x="22250" y="1168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394;p91">
              <a:extLst>
                <a:ext uri="{FF2B5EF4-FFF2-40B4-BE49-F238E27FC236}">
                  <a16:creationId xmlns:a16="http://schemas.microsoft.com/office/drawing/2014/main" id="{F158489E-3C23-4777-88A4-B055D1DC0578}"/>
                </a:ext>
              </a:extLst>
            </p:cNvPr>
            <p:cNvSpPr/>
            <p:nvPr/>
          </p:nvSpPr>
          <p:spPr>
            <a:xfrm>
              <a:off x="3044850" y="3390375"/>
              <a:ext cx="55900" cy="55900"/>
            </a:xfrm>
            <a:custGeom>
              <a:avLst/>
              <a:gdLst/>
              <a:ahLst/>
              <a:cxnLst/>
              <a:rect l="l" t="t" r="r" b="b"/>
              <a:pathLst>
                <a:path w="2236" h="2236" fill="none" extrusionOk="0">
                  <a:moveTo>
                    <a:pt x="0" y="2135"/>
                  </a:moveTo>
                  <a:lnTo>
                    <a:pt x="134" y="0"/>
                  </a:lnTo>
                  <a:lnTo>
                    <a:pt x="2235" y="100"/>
                  </a:lnTo>
                  <a:lnTo>
                    <a:pt x="2135" y="2235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395;p91">
              <a:extLst>
                <a:ext uri="{FF2B5EF4-FFF2-40B4-BE49-F238E27FC236}">
                  <a16:creationId xmlns:a16="http://schemas.microsoft.com/office/drawing/2014/main" id="{F1C553D1-D190-40E7-9DEC-0854063158D9}"/>
                </a:ext>
              </a:extLst>
            </p:cNvPr>
            <p:cNvSpPr/>
            <p:nvPr/>
          </p:nvSpPr>
          <p:spPr>
            <a:xfrm>
              <a:off x="3141575" y="3395375"/>
              <a:ext cx="55075" cy="55900"/>
            </a:xfrm>
            <a:custGeom>
              <a:avLst/>
              <a:gdLst/>
              <a:ahLst/>
              <a:cxnLst/>
              <a:rect l="l" t="t" r="r" b="b"/>
              <a:pathLst>
                <a:path w="2203" h="2236" fill="none" extrusionOk="0">
                  <a:moveTo>
                    <a:pt x="1" y="2102"/>
                  </a:moveTo>
                  <a:lnTo>
                    <a:pt x="101" y="0"/>
                  </a:lnTo>
                  <a:lnTo>
                    <a:pt x="2202" y="100"/>
                  </a:lnTo>
                  <a:lnTo>
                    <a:pt x="2102" y="2235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396;p91">
              <a:extLst>
                <a:ext uri="{FF2B5EF4-FFF2-40B4-BE49-F238E27FC236}">
                  <a16:creationId xmlns:a16="http://schemas.microsoft.com/office/drawing/2014/main" id="{D23EF082-3551-4E37-AD44-A927BD5D7474}"/>
                </a:ext>
              </a:extLst>
            </p:cNvPr>
            <p:cNvSpPr/>
            <p:nvPr/>
          </p:nvSpPr>
          <p:spPr>
            <a:xfrm>
              <a:off x="3237475" y="3400375"/>
              <a:ext cx="55075" cy="55900"/>
            </a:xfrm>
            <a:custGeom>
              <a:avLst/>
              <a:gdLst/>
              <a:ahLst/>
              <a:cxnLst/>
              <a:rect l="l" t="t" r="r" b="b"/>
              <a:pathLst>
                <a:path w="2203" h="2236" fill="none" extrusionOk="0">
                  <a:moveTo>
                    <a:pt x="1" y="2102"/>
                  </a:moveTo>
                  <a:lnTo>
                    <a:pt x="101" y="1"/>
                  </a:lnTo>
                  <a:lnTo>
                    <a:pt x="2202" y="101"/>
                  </a:lnTo>
                  <a:lnTo>
                    <a:pt x="2102" y="2235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397;p91">
              <a:extLst>
                <a:ext uri="{FF2B5EF4-FFF2-40B4-BE49-F238E27FC236}">
                  <a16:creationId xmlns:a16="http://schemas.microsoft.com/office/drawing/2014/main" id="{01D64CAB-CD60-47AD-8016-A28CA015F84F}"/>
                </a:ext>
              </a:extLst>
            </p:cNvPr>
            <p:cNvSpPr/>
            <p:nvPr/>
          </p:nvSpPr>
          <p:spPr>
            <a:xfrm>
              <a:off x="3333375" y="3405375"/>
              <a:ext cx="55900" cy="55900"/>
            </a:xfrm>
            <a:custGeom>
              <a:avLst/>
              <a:gdLst/>
              <a:ahLst/>
              <a:cxnLst/>
              <a:rect l="l" t="t" r="r" b="b"/>
              <a:pathLst>
                <a:path w="2236" h="2236" fill="none" extrusionOk="0">
                  <a:moveTo>
                    <a:pt x="1" y="2136"/>
                  </a:moveTo>
                  <a:lnTo>
                    <a:pt x="101" y="1"/>
                  </a:lnTo>
                  <a:lnTo>
                    <a:pt x="2236" y="101"/>
                  </a:lnTo>
                  <a:lnTo>
                    <a:pt x="2102" y="2236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398;p91">
              <a:extLst>
                <a:ext uri="{FF2B5EF4-FFF2-40B4-BE49-F238E27FC236}">
                  <a16:creationId xmlns:a16="http://schemas.microsoft.com/office/drawing/2014/main" id="{67899726-84D4-45F2-814E-1D415056007F}"/>
                </a:ext>
              </a:extLst>
            </p:cNvPr>
            <p:cNvSpPr/>
            <p:nvPr/>
          </p:nvSpPr>
          <p:spPr>
            <a:xfrm>
              <a:off x="2987300" y="3233750"/>
              <a:ext cx="31475" cy="26625"/>
            </a:xfrm>
            <a:custGeom>
              <a:avLst/>
              <a:gdLst/>
              <a:ahLst/>
              <a:cxnLst/>
              <a:rect l="l" t="t" r="r" b="b"/>
              <a:pathLst>
                <a:path w="1259" h="1065" extrusionOk="0">
                  <a:moveTo>
                    <a:pt x="687" y="0"/>
                  </a:moveTo>
                  <a:cubicBezTo>
                    <a:pt x="566" y="0"/>
                    <a:pt x="442" y="40"/>
                    <a:pt x="334" y="128"/>
                  </a:cubicBezTo>
                  <a:cubicBezTo>
                    <a:pt x="1" y="461"/>
                    <a:pt x="201" y="1028"/>
                    <a:pt x="668" y="1062"/>
                  </a:cubicBezTo>
                  <a:cubicBezTo>
                    <a:pt x="687" y="1064"/>
                    <a:pt x="706" y="1065"/>
                    <a:pt x="725" y="1065"/>
                  </a:cubicBezTo>
                  <a:cubicBezTo>
                    <a:pt x="997" y="1065"/>
                    <a:pt x="1204" y="842"/>
                    <a:pt x="1235" y="561"/>
                  </a:cubicBezTo>
                  <a:cubicBezTo>
                    <a:pt x="1258" y="231"/>
                    <a:pt x="981" y="0"/>
                    <a:pt x="6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399;p91">
              <a:extLst>
                <a:ext uri="{FF2B5EF4-FFF2-40B4-BE49-F238E27FC236}">
                  <a16:creationId xmlns:a16="http://schemas.microsoft.com/office/drawing/2014/main" id="{B72A381E-DF7C-42CB-A9E7-CA9D2CBFD1F4}"/>
                </a:ext>
              </a:extLst>
            </p:cNvPr>
            <p:cNvSpPr/>
            <p:nvPr/>
          </p:nvSpPr>
          <p:spPr>
            <a:xfrm>
              <a:off x="3039000" y="3502950"/>
              <a:ext cx="652175" cy="34225"/>
            </a:xfrm>
            <a:custGeom>
              <a:avLst/>
              <a:gdLst/>
              <a:ahLst/>
              <a:cxnLst/>
              <a:rect l="l" t="t" r="r" b="b"/>
              <a:pathLst>
                <a:path w="26087" h="1369" fill="none" extrusionOk="0">
                  <a:moveTo>
                    <a:pt x="1" y="0"/>
                  </a:moveTo>
                  <a:lnTo>
                    <a:pt x="26086" y="1368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400;p91">
              <a:extLst>
                <a:ext uri="{FF2B5EF4-FFF2-40B4-BE49-F238E27FC236}">
                  <a16:creationId xmlns:a16="http://schemas.microsoft.com/office/drawing/2014/main" id="{04AE4A2E-0B00-4A9B-BFE3-CAF6C0F4A03A}"/>
                </a:ext>
              </a:extLst>
            </p:cNvPr>
            <p:cNvSpPr/>
            <p:nvPr/>
          </p:nvSpPr>
          <p:spPr>
            <a:xfrm>
              <a:off x="3037350" y="3546325"/>
              <a:ext cx="651325" cy="34200"/>
            </a:xfrm>
            <a:custGeom>
              <a:avLst/>
              <a:gdLst/>
              <a:ahLst/>
              <a:cxnLst/>
              <a:rect l="l" t="t" r="r" b="b"/>
              <a:pathLst>
                <a:path w="26053" h="1368" fill="none" extrusionOk="0">
                  <a:moveTo>
                    <a:pt x="0" y="0"/>
                  </a:moveTo>
                  <a:lnTo>
                    <a:pt x="26052" y="1368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401;p91">
              <a:extLst>
                <a:ext uri="{FF2B5EF4-FFF2-40B4-BE49-F238E27FC236}">
                  <a16:creationId xmlns:a16="http://schemas.microsoft.com/office/drawing/2014/main" id="{81A58D40-3913-4FD6-9628-A79A7023489E}"/>
                </a:ext>
              </a:extLst>
            </p:cNvPr>
            <p:cNvSpPr/>
            <p:nvPr/>
          </p:nvSpPr>
          <p:spPr>
            <a:xfrm>
              <a:off x="3034000" y="3597175"/>
              <a:ext cx="556250" cy="29225"/>
            </a:xfrm>
            <a:custGeom>
              <a:avLst/>
              <a:gdLst/>
              <a:ahLst/>
              <a:cxnLst/>
              <a:rect l="l" t="t" r="r" b="b"/>
              <a:pathLst>
                <a:path w="22250" h="1169" fill="none" extrusionOk="0">
                  <a:moveTo>
                    <a:pt x="1" y="1"/>
                  </a:moveTo>
                  <a:lnTo>
                    <a:pt x="22250" y="1168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402;p91">
              <a:extLst>
                <a:ext uri="{FF2B5EF4-FFF2-40B4-BE49-F238E27FC236}">
                  <a16:creationId xmlns:a16="http://schemas.microsoft.com/office/drawing/2014/main" id="{E9F02A62-6CBA-46EA-86ED-92AF6E55DA6B}"/>
                </a:ext>
              </a:extLst>
            </p:cNvPr>
            <p:cNvSpPr/>
            <p:nvPr/>
          </p:nvSpPr>
          <p:spPr>
            <a:xfrm>
              <a:off x="3031500" y="3643875"/>
              <a:ext cx="55900" cy="55900"/>
            </a:xfrm>
            <a:custGeom>
              <a:avLst/>
              <a:gdLst/>
              <a:ahLst/>
              <a:cxnLst/>
              <a:rect l="l" t="t" r="r" b="b"/>
              <a:pathLst>
                <a:path w="2236" h="2236" fill="none" extrusionOk="0">
                  <a:moveTo>
                    <a:pt x="1" y="2102"/>
                  </a:moveTo>
                  <a:lnTo>
                    <a:pt x="134" y="1"/>
                  </a:lnTo>
                  <a:lnTo>
                    <a:pt x="2236" y="101"/>
                  </a:lnTo>
                  <a:lnTo>
                    <a:pt x="2135" y="2236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403;p91">
              <a:extLst>
                <a:ext uri="{FF2B5EF4-FFF2-40B4-BE49-F238E27FC236}">
                  <a16:creationId xmlns:a16="http://schemas.microsoft.com/office/drawing/2014/main" id="{5F1F1964-BA4D-4C23-9FB6-1FFB98523B24}"/>
                </a:ext>
              </a:extLst>
            </p:cNvPr>
            <p:cNvSpPr/>
            <p:nvPr/>
          </p:nvSpPr>
          <p:spPr>
            <a:xfrm>
              <a:off x="3139075" y="3648900"/>
              <a:ext cx="55900" cy="55050"/>
            </a:xfrm>
            <a:custGeom>
              <a:avLst/>
              <a:gdLst/>
              <a:ahLst/>
              <a:cxnLst/>
              <a:rect l="l" t="t" r="r" b="b"/>
              <a:pathLst>
                <a:path w="2236" h="2202" fill="none" extrusionOk="0">
                  <a:moveTo>
                    <a:pt x="1" y="2102"/>
                  </a:moveTo>
                  <a:lnTo>
                    <a:pt x="101" y="0"/>
                  </a:lnTo>
                  <a:lnTo>
                    <a:pt x="2236" y="100"/>
                  </a:lnTo>
                  <a:lnTo>
                    <a:pt x="2136" y="2202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404;p91">
              <a:extLst>
                <a:ext uri="{FF2B5EF4-FFF2-40B4-BE49-F238E27FC236}">
                  <a16:creationId xmlns:a16="http://schemas.microsoft.com/office/drawing/2014/main" id="{E153A931-EC10-415A-9A84-29E51A798BE4}"/>
                </a:ext>
              </a:extLst>
            </p:cNvPr>
            <p:cNvSpPr/>
            <p:nvPr/>
          </p:nvSpPr>
          <p:spPr>
            <a:xfrm>
              <a:off x="3224150" y="3653900"/>
              <a:ext cx="55050" cy="55900"/>
            </a:xfrm>
            <a:custGeom>
              <a:avLst/>
              <a:gdLst/>
              <a:ahLst/>
              <a:cxnLst/>
              <a:rect l="l" t="t" r="r" b="b"/>
              <a:pathLst>
                <a:path w="2202" h="2236" fill="none" extrusionOk="0">
                  <a:moveTo>
                    <a:pt x="0" y="2135"/>
                  </a:moveTo>
                  <a:lnTo>
                    <a:pt x="100" y="0"/>
                  </a:lnTo>
                  <a:lnTo>
                    <a:pt x="2202" y="100"/>
                  </a:lnTo>
                  <a:lnTo>
                    <a:pt x="2102" y="2235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405;p91">
              <a:extLst>
                <a:ext uri="{FF2B5EF4-FFF2-40B4-BE49-F238E27FC236}">
                  <a16:creationId xmlns:a16="http://schemas.microsoft.com/office/drawing/2014/main" id="{BF343F3D-AEC6-4863-B59D-F52053F3003C}"/>
                </a:ext>
              </a:extLst>
            </p:cNvPr>
            <p:cNvSpPr/>
            <p:nvPr/>
          </p:nvSpPr>
          <p:spPr>
            <a:xfrm>
              <a:off x="3320050" y="3658900"/>
              <a:ext cx="55900" cy="55900"/>
            </a:xfrm>
            <a:custGeom>
              <a:avLst/>
              <a:gdLst/>
              <a:ahLst/>
              <a:cxnLst/>
              <a:rect l="l" t="t" r="r" b="b"/>
              <a:pathLst>
                <a:path w="2236" h="2236" fill="none" extrusionOk="0">
                  <a:moveTo>
                    <a:pt x="0" y="2135"/>
                  </a:moveTo>
                  <a:lnTo>
                    <a:pt x="100" y="0"/>
                  </a:lnTo>
                  <a:lnTo>
                    <a:pt x="2235" y="100"/>
                  </a:lnTo>
                  <a:lnTo>
                    <a:pt x="2102" y="2235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406;p91">
              <a:extLst>
                <a:ext uri="{FF2B5EF4-FFF2-40B4-BE49-F238E27FC236}">
                  <a16:creationId xmlns:a16="http://schemas.microsoft.com/office/drawing/2014/main" id="{96C0A59B-CF40-4820-857C-3252209A8A34}"/>
                </a:ext>
              </a:extLst>
            </p:cNvPr>
            <p:cNvSpPr/>
            <p:nvPr/>
          </p:nvSpPr>
          <p:spPr>
            <a:xfrm>
              <a:off x="2973125" y="3487100"/>
              <a:ext cx="32550" cy="26800"/>
            </a:xfrm>
            <a:custGeom>
              <a:avLst/>
              <a:gdLst/>
              <a:ahLst/>
              <a:cxnLst/>
              <a:rect l="l" t="t" r="r" b="b"/>
              <a:pathLst>
                <a:path w="1302" h="1072" extrusionOk="0">
                  <a:moveTo>
                    <a:pt x="701" y="1"/>
                  </a:moveTo>
                  <a:cubicBezTo>
                    <a:pt x="1" y="1"/>
                    <a:pt x="1" y="1068"/>
                    <a:pt x="701" y="1068"/>
                  </a:cubicBezTo>
                  <a:cubicBezTo>
                    <a:pt x="720" y="1070"/>
                    <a:pt x="739" y="1071"/>
                    <a:pt x="758" y="1071"/>
                  </a:cubicBezTo>
                  <a:cubicBezTo>
                    <a:pt x="1030" y="1071"/>
                    <a:pt x="1237" y="849"/>
                    <a:pt x="1268" y="568"/>
                  </a:cubicBezTo>
                  <a:lnTo>
                    <a:pt x="1302" y="568"/>
                  </a:lnTo>
                  <a:cubicBezTo>
                    <a:pt x="1302" y="268"/>
                    <a:pt x="1068" y="34"/>
                    <a:pt x="8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407;p91">
              <a:extLst>
                <a:ext uri="{FF2B5EF4-FFF2-40B4-BE49-F238E27FC236}">
                  <a16:creationId xmlns:a16="http://schemas.microsoft.com/office/drawing/2014/main" id="{A8BF870F-0737-4FEF-9751-4378043500E7}"/>
                </a:ext>
              </a:extLst>
            </p:cNvPr>
            <p:cNvSpPr/>
            <p:nvPr/>
          </p:nvSpPr>
          <p:spPr>
            <a:xfrm>
              <a:off x="3025675" y="3763975"/>
              <a:ext cx="651325" cy="34200"/>
            </a:xfrm>
            <a:custGeom>
              <a:avLst/>
              <a:gdLst/>
              <a:ahLst/>
              <a:cxnLst/>
              <a:rect l="l" t="t" r="r" b="b"/>
              <a:pathLst>
                <a:path w="26053" h="1368" fill="none" extrusionOk="0">
                  <a:moveTo>
                    <a:pt x="0" y="0"/>
                  </a:moveTo>
                  <a:lnTo>
                    <a:pt x="26052" y="1368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408;p91">
              <a:extLst>
                <a:ext uri="{FF2B5EF4-FFF2-40B4-BE49-F238E27FC236}">
                  <a16:creationId xmlns:a16="http://schemas.microsoft.com/office/drawing/2014/main" id="{F98A3CBE-8E6A-42CE-A50F-53B8BB4ADA33}"/>
                </a:ext>
              </a:extLst>
            </p:cNvPr>
            <p:cNvSpPr/>
            <p:nvPr/>
          </p:nvSpPr>
          <p:spPr>
            <a:xfrm>
              <a:off x="3023175" y="3807325"/>
              <a:ext cx="652150" cy="34225"/>
            </a:xfrm>
            <a:custGeom>
              <a:avLst/>
              <a:gdLst/>
              <a:ahLst/>
              <a:cxnLst/>
              <a:rect l="l" t="t" r="r" b="b"/>
              <a:pathLst>
                <a:path w="26086" h="1369" fill="none" extrusionOk="0">
                  <a:moveTo>
                    <a:pt x="0" y="1"/>
                  </a:moveTo>
                  <a:lnTo>
                    <a:pt x="26085" y="1369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409;p91">
              <a:extLst>
                <a:ext uri="{FF2B5EF4-FFF2-40B4-BE49-F238E27FC236}">
                  <a16:creationId xmlns:a16="http://schemas.microsoft.com/office/drawing/2014/main" id="{19A0E4A7-9802-4CD7-A5B3-B57206E71E4C}"/>
                </a:ext>
              </a:extLst>
            </p:cNvPr>
            <p:cNvSpPr/>
            <p:nvPr/>
          </p:nvSpPr>
          <p:spPr>
            <a:xfrm>
              <a:off x="3020650" y="3858200"/>
              <a:ext cx="555425" cy="29225"/>
            </a:xfrm>
            <a:custGeom>
              <a:avLst/>
              <a:gdLst/>
              <a:ahLst/>
              <a:cxnLst/>
              <a:rect l="l" t="t" r="r" b="b"/>
              <a:pathLst>
                <a:path w="22217" h="1169" fill="none" extrusionOk="0">
                  <a:moveTo>
                    <a:pt x="1" y="1"/>
                  </a:moveTo>
                  <a:lnTo>
                    <a:pt x="22217" y="1168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410;p91">
              <a:extLst>
                <a:ext uri="{FF2B5EF4-FFF2-40B4-BE49-F238E27FC236}">
                  <a16:creationId xmlns:a16="http://schemas.microsoft.com/office/drawing/2014/main" id="{1EC9E48E-9A5A-4169-A913-5605DA01AE3C}"/>
                </a:ext>
              </a:extLst>
            </p:cNvPr>
            <p:cNvSpPr/>
            <p:nvPr/>
          </p:nvSpPr>
          <p:spPr>
            <a:xfrm>
              <a:off x="3018150" y="3904900"/>
              <a:ext cx="55900" cy="55900"/>
            </a:xfrm>
            <a:custGeom>
              <a:avLst/>
              <a:gdLst/>
              <a:ahLst/>
              <a:cxnLst/>
              <a:rect l="l" t="t" r="r" b="b"/>
              <a:pathLst>
                <a:path w="2236" h="2236" fill="none" extrusionOk="0">
                  <a:moveTo>
                    <a:pt x="1" y="2102"/>
                  </a:moveTo>
                  <a:lnTo>
                    <a:pt x="101" y="1"/>
                  </a:lnTo>
                  <a:lnTo>
                    <a:pt x="2236" y="101"/>
                  </a:lnTo>
                  <a:lnTo>
                    <a:pt x="2102" y="2236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411;p91">
              <a:extLst>
                <a:ext uri="{FF2B5EF4-FFF2-40B4-BE49-F238E27FC236}">
                  <a16:creationId xmlns:a16="http://schemas.microsoft.com/office/drawing/2014/main" id="{3CBE1914-0BA1-4430-90E8-6EB32376A4E7}"/>
                </a:ext>
              </a:extLst>
            </p:cNvPr>
            <p:cNvSpPr/>
            <p:nvPr/>
          </p:nvSpPr>
          <p:spPr>
            <a:xfrm>
              <a:off x="3114050" y="3909900"/>
              <a:ext cx="55900" cy="55900"/>
            </a:xfrm>
            <a:custGeom>
              <a:avLst/>
              <a:gdLst/>
              <a:ahLst/>
              <a:cxnLst/>
              <a:rect l="l" t="t" r="r" b="b"/>
              <a:pathLst>
                <a:path w="2236" h="2236" fill="none" extrusionOk="0">
                  <a:moveTo>
                    <a:pt x="1" y="2102"/>
                  </a:moveTo>
                  <a:lnTo>
                    <a:pt x="134" y="1"/>
                  </a:lnTo>
                  <a:lnTo>
                    <a:pt x="2236" y="101"/>
                  </a:lnTo>
                  <a:lnTo>
                    <a:pt x="2136" y="2236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412;p91">
              <a:extLst>
                <a:ext uri="{FF2B5EF4-FFF2-40B4-BE49-F238E27FC236}">
                  <a16:creationId xmlns:a16="http://schemas.microsoft.com/office/drawing/2014/main" id="{D632B286-269E-4F55-A263-F32C3F4B6049}"/>
                </a:ext>
              </a:extLst>
            </p:cNvPr>
            <p:cNvSpPr/>
            <p:nvPr/>
          </p:nvSpPr>
          <p:spPr>
            <a:xfrm>
              <a:off x="3209975" y="3914900"/>
              <a:ext cx="55875" cy="55900"/>
            </a:xfrm>
            <a:custGeom>
              <a:avLst/>
              <a:gdLst/>
              <a:ahLst/>
              <a:cxnLst/>
              <a:rect l="l" t="t" r="r" b="b"/>
              <a:pathLst>
                <a:path w="2235" h="2236" fill="none" extrusionOk="0">
                  <a:moveTo>
                    <a:pt x="0" y="2102"/>
                  </a:moveTo>
                  <a:lnTo>
                    <a:pt x="133" y="1"/>
                  </a:lnTo>
                  <a:lnTo>
                    <a:pt x="2235" y="101"/>
                  </a:lnTo>
                  <a:lnTo>
                    <a:pt x="2135" y="2236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413;p91">
              <a:extLst>
                <a:ext uri="{FF2B5EF4-FFF2-40B4-BE49-F238E27FC236}">
                  <a16:creationId xmlns:a16="http://schemas.microsoft.com/office/drawing/2014/main" id="{4A882A96-6211-4F13-B77B-A8992E9AA24E}"/>
                </a:ext>
              </a:extLst>
            </p:cNvPr>
            <p:cNvSpPr/>
            <p:nvPr/>
          </p:nvSpPr>
          <p:spPr>
            <a:xfrm>
              <a:off x="3305875" y="3919925"/>
              <a:ext cx="55900" cy="55900"/>
            </a:xfrm>
            <a:custGeom>
              <a:avLst/>
              <a:gdLst/>
              <a:ahLst/>
              <a:cxnLst/>
              <a:rect l="l" t="t" r="r" b="b"/>
              <a:pathLst>
                <a:path w="2236" h="2236" fill="none" extrusionOk="0">
                  <a:moveTo>
                    <a:pt x="0" y="2135"/>
                  </a:moveTo>
                  <a:lnTo>
                    <a:pt x="134" y="0"/>
                  </a:lnTo>
                  <a:lnTo>
                    <a:pt x="2235" y="100"/>
                  </a:lnTo>
                  <a:lnTo>
                    <a:pt x="2135" y="2235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414;p91">
              <a:extLst>
                <a:ext uri="{FF2B5EF4-FFF2-40B4-BE49-F238E27FC236}">
                  <a16:creationId xmlns:a16="http://schemas.microsoft.com/office/drawing/2014/main" id="{1DE2D461-0D29-457F-BD52-E69432BC4047}"/>
                </a:ext>
              </a:extLst>
            </p:cNvPr>
            <p:cNvSpPr/>
            <p:nvPr/>
          </p:nvSpPr>
          <p:spPr>
            <a:xfrm>
              <a:off x="2960025" y="3748100"/>
              <a:ext cx="31475" cy="26700"/>
            </a:xfrm>
            <a:custGeom>
              <a:avLst/>
              <a:gdLst/>
              <a:ahLst/>
              <a:cxnLst/>
              <a:rect l="l" t="t" r="r" b="b"/>
              <a:pathLst>
                <a:path w="1259" h="1068" extrusionOk="0">
                  <a:moveTo>
                    <a:pt x="686" y="0"/>
                  </a:moveTo>
                  <a:cubicBezTo>
                    <a:pt x="243" y="0"/>
                    <a:pt x="0" y="546"/>
                    <a:pt x="324" y="902"/>
                  </a:cubicBezTo>
                  <a:cubicBezTo>
                    <a:pt x="427" y="1016"/>
                    <a:pt x="565" y="1068"/>
                    <a:pt x="701" y="1068"/>
                  </a:cubicBezTo>
                  <a:cubicBezTo>
                    <a:pt x="965" y="1068"/>
                    <a:pt x="1225" y="876"/>
                    <a:pt x="1225" y="569"/>
                  </a:cubicBezTo>
                  <a:cubicBezTo>
                    <a:pt x="1258" y="268"/>
                    <a:pt x="1025" y="35"/>
                    <a:pt x="725" y="2"/>
                  </a:cubicBezTo>
                  <a:cubicBezTo>
                    <a:pt x="712" y="1"/>
                    <a:pt x="698" y="0"/>
                    <a:pt x="6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415;p91">
              <a:extLst>
                <a:ext uri="{FF2B5EF4-FFF2-40B4-BE49-F238E27FC236}">
                  <a16:creationId xmlns:a16="http://schemas.microsoft.com/office/drawing/2014/main" id="{60FDC70A-4E64-4AD1-B6B1-FA5FA95ACB7D}"/>
                </a:ext>
              </a:extLst>
            </p:cNvPr>
            <p:cNvSpPr/>
            <p:nvPr/>
          </p:nvSpPr>
          <p:spPr>
            <a:xfrm>
              <a:off x="3079025" y="3139350"/>
              <a:ext cx="35900" cy="30875"/>
            </a:xfrm>
            <a:custGeom>
              <a:avLst/>
              <a:gdLst/>
              <a:ahLst/>
              <a:cxnLst/>
              <a:rect l="l" t="t" r="r" b="b"/>
              <a:pathLst>
                <a:path w="1436" h="1235" fill="none" extrusionOk="0">
                  <a:moveTo>
                    <a:pt x="1" y="768"/>
                  </a:moveTo>
                  <a:lnTo>
                    <a:pt x="301" y="1235"/>
                  </a:lnTo>
                  <a:lnTo>
                    <a:pt x="1435" y="1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416;p91">
              <a:extLst>
                <a:ext uri="{FF2B5EF4-FFF2-40B4-BE49-F238E27FC236}">
                  <a16:creationId xmlns:a16="http://schemas.microsoft.com/office/drawing/2014/main" id="{44A85FF6-F6CB-4F7D-9D03-1DCD873DDDCD}"/>
                </a:ext>
              </a:extLst>
            </p:cNvPr>
            <p:cNvSpPr/>
            <p:nvPr/>
          </p:nvSpPr>
          <p:spPr>
            <a:xfrm>
              <a:off x="3258325" y="3399550"/>
              <a:ext cx="35050" cy="31700"/>
            </a:xfrm>
            <a:custGeom>
              <a:avLst/>
              <a:gdLst/>
              <a:ahLst/>
              <a:cxnLst/>
              <a:rect l="l" t="t" r="r" b="b"/>
              <a:pathLst>
                <a:path w="1402" h="1268" fill="none" extrusionOk="0">
                  <a:moveTo>
                    <a:pt x="1" y="801"/>
                  </a:moveTo>
                  <a:lnTo>
                    <a:pt x="268" y="1268"/>
                  </a:lnTo>
                  <a:lnTo>
                    <a:pt x="1402" y="0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417;p91">
              <a:extLst>
                <a:ext uri="{FF2B5EF4-FFF2-40B4-BE49-F238E27FC236}">
                  <a16:creationId xmlns:a16="http://schemas.microsoft.com/office/drawing/2014/main" id="{98ABB2E6-BEBC-4A59-AD88-4690F119287D}"/>
                </a:ext>
              </a:extLst>
            </p:cNvPr>
            <p:cNvSpPr/>
            <p:nvPr/>
          </p:nvSpPr>
          <p:spPr>
            <a:xfrm>
              <a:off x="3348400" y="3667225"/>
              <a:ext cx="35050" cy="31725"/>
            </a:xfrm>
            <a:custGeom>
              <a:avLst/>
              <a:gdLst/>
              <a:ahLst/>
              <a:cxnLst/>
              <a:rect l="l" t="t" r="r" b="b"/>
              <a:pathLst>
                <a:path w="1402" h="1269" fill="none" extrusionOk="0">
                  <a:moveTo>
                    <a:pt x="0" y="801"/>
                  </a:moveTo>
                  <a:lnTo>
                    <a:pt x="267" y="1268"/>
                  </a:lnTo>
                  <a:lnTo>
                    <a:pt x="1401" y="1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418;p91">
              <a:extLst>
                <a:ext uri="{FF2B5EF4-FFF2-40B4-BE49-F238E27FC236}">
                  <a16:creationId xmlns:a16="http://schemas.microsoft.com/office/drawing/2014/main" id="{581B212A-6D31-4537-A65E-EAC32E0A0834}"/>
                </a:ext>
              </a:extLst>
            </p:cNvPr>
            <p:cNvSpPr/>
            <p:nvPr/>
          </p:nvSpPr>
          <p:spPr>
            <a:xfrm>
              <a:off x="3135750" y="3906575"/>
              <a:ext cx="35050" cy="30875"/>
            </a:xfrm>
            <a:custGeom>
              <a:avLst/>
              <a:gdLst/>
              <a:ahLst/>
              <a:cxnLst/>
              <a:rect l="l" t="t" r="r" b="b"/>
              <a:pathLst>
                <a:path w="1402" h="1235" fill="none" extrusionOk="0">
                  <a:moveTo>
                    <a:pt x="0" y="768"/>
                  </a:moveTo>
                  <a:lnTo>
                    <a:pt x="267" y="1235"/>
                  </a:lnTo>
                  <a:lnTo>
                    <a:pt x="1401" y="0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419;p91">
              <a:extLst>
                <a:ext uri="{FF2B5EF4-FFF2-40B4-BE49-F238E27FC236}">
                  <a16:creationId xmlns:a16="http://schemas.microsoft.com/office/drawing/2014/main" id="{4F6193D2-C640-4A47-B25D-AB788F301CAC}"/>
                </a:ext>
              </a:extLst>
            </p:cNvPr>
            <p:cNvSpPr/>
            <p:nvPr/>
          </p:nvSpPr>
          <p:spPr>
            <a:xfrm>
              <a:off x="2059150" y="2478875"/>
              <a:ext cx="1190025" cy="1495275"/>
            </a:xfrm>
            <a:custGeom>
              <a:avLst/>
              <a:gdLst/>
              <a:ahLst/>
              <a:cxnLst/>
              <a:rect l="l" t="t" r="r" b="b"/>
              <a:pathLst>
                <a:path w="47601" h="59811" extrusionOk="0">
                  <a:moveTo>
                    <a:pt x="33557" y="1"/>
                  </a:moveTo>
                  <a:lnTo>
                    <a:pt x="13877" y="5471"/>
                  </a:lnTo>
                  <a:lnTo>
                    <a:pt x="0" y="9341"/>
                  </a:lnTo>
                  <a:lnTo>
                    <a:pt x="14010" y="59810"/>
                  </a:lnTo>
                  <a:lnTo>
                    <a:pt x="47601" y="50504"/>
                  </a:lnTo>
                  <a:lnTo>
                    <a:pt x="46300" y="45800"/>
                  </a:lnTo>
                  <a:lnTo>
                    <a:pt x="335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420;p91">
              <a:extLst>
                <a:ext uri="{FF2B5EF4-FFF2-40B4-BE49-F238E27FC236}">
                  <a16:creationId xmlns:a16="http://schemas.microsoft.com/office/drawing/2014/main" id="{5010A22A-8398-425B-A849-B2C69562FD07}"/>
                </a:ext>
              </a:extLst>
            </p:cNvPr>
            <p:cNvSpPr/>
            <p:nvPr/>
          </p:nvSpPr>
          <p:spPr>
            <a:xfrm>
              <a:off x="2059150" y="2478875"/>
              <a:ext cx="1190025" cy="1495275"/>
            </a:xfrm>
            <a:custGeom>
              <a:avLst/>
              <a:gdLst/>
              <a:ahLst/>
              <a:cxnLst/>
              <a:rect l="l" t="t" r="r" b="b"/>
              <a:pathLst>
                <a:path w="47601" h="59811" fill="none" extrusionOk="0">
                  <a:moveTo>
                    <a:pt x="47601" y="50504"/>
                  </a:moveTo>
                  <a:lnTo>
                    <a:pt x="14010" y="59810"/>
                  </a:lnTo>
                  <a:lnTo>
                    <a:pt x="0" y="9341"/>
                  </a:lnTo>
                  <a:lnTo>
                    <a:pt x="13877" y="5471"/>
                  </a:lnTo>
                  <a:lnTo>
                    <a:pt x="33557" y="1"/>
                  </a:lnTo>
                  <a:lnTo>
                    <a:pt x="46300" y="45800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421;p91">
              <a:extLst>
                <a:ext uri="{FF2B5EF4-FFF2-40B4-BE49-F238E27FC236}">
                  <a16:creationId xmlns:a16="http://schemas.microsoft.com/office/drawing/2014/main" id="{49D3F867-D716-429A-8BA9-F9F754D9FEA9}"/>
                </a:ext>
              </a:extLst>
            </p:cNvPr>
            <p:cNvSpPr/>
            <p:nvPr/>
          </p:nvSpPr>
          <p:spPr>
            <a:xfrm>
              <a:off x="2145025" y="2717375"/>
              <a:ext cx="218525" cy="60075"/>
            </a:xfrm>
            <a:custGeom>
              <a:avLst/>
              <a:gdLst/>
              <a:ahLst/>
              <a:cxnLst/>
              <a:rect l="l" t="t" r="r" b="b"/>
              <a:pathLst>
                <a:path w="8741" h="2403" fill="none" extrusionOk="0">
                  <a:moveTo>
                    <a:pt x="1" y="2403"/>
                  </a:moveTo>
                  <a:lnTo>
                    <a:pt x="8741" y="1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422;p91">
              <a:extLst>
                <a:ext uri="{FF2B5EF4-FFF2-40B4-BE49-F238E27FC236}">
                  <a16:creationId xmlns:a16="http://schemas.microsoft.com/office/drawing/2014/main" id="{0CB109EA-80F3-4CFF-98D3-7E8DF2E597C1}"/>
                </a:ext>
              </a:extLst>
            </p:cNvPr>
            <p:cNvSpPr/>
            <p:nvPr/>
          </p:nvSpPr>
          <p:spPr>
            <a:xfrm>
              <a:off x="2156700" y="2778275"/>
              <a:ext cx="149300" cy="41700"/>
            </a:xfrm>
            <a:custGeom>
              <a:avLst/>
              <a:gdLst/>
              <a:ahLst/>
              <a:cxnLst/>
              <a:rect l="l" t="t" r="r" b="b"/>
              <a:pathLst>
                <a:path w="5972" h="1668" fill="none" extrusionOk="0">
                  <a:moveTo>
                    <a:pt x="1" y="1668"/>
                  </a:moveTo>
                  <a:lnTo>
                    <a:pt x="5972" y="0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423;p91">
              <a:extLst>
                <a:ext uri="{FF2B5EF4-FFF2-40B4-BE49-F238E27FC236}">
                  <a16:creationId xmlns:a16="http://schemas.microsoft.com/office/drawing/2014/main" id="{F6D322F2-B8B9-4CAB-80CD-B84724397796}"/>
                </a:ext>
              </a:extLst>
            </p:cNvPr>
            <p:cNvSpPr/>
            <p:nvPr/>
          </p:nvSpPr>
          <p:spPr>
            <a:xfrm>
              <a:off x="2237600" y="2729050"/>
              <a:ext cx="628800" cy="175150"/>
            </a:xfrm>
            <a:custGeom>
              <a:avLst/>
              <a:gdLst/>
              <a:ahLst/>
              <a:cxnLst/>
              <a:rect l="l" t="t" r="r" b="b"/>
              <a:pathLst>
                <a:path w="25152" h="7006" fill="none" extrusionOk="0">
                  <a:moveTo>
                    <a:pt x="1" y="7006"/>
                  </a:moveTo>
                  <a:lnTo>
                    <a:pt x="25152" y="1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424;p91">
              <a:extLst>
                <a:ext uri="{FF2B5EF4-FFF2-40B4-BE49-F238E27FC236}">
                  <a16:creationId xmlns:a16="http://schemas.microsoft.com/office/drawing/2014/main" id="{0C27FD5D-5C26-4A07-94DC-CC5B360BD108}"/>
                </a:ext>
              </a:extLst>
            </p:cNvPr>
            <p:cNvSpPr/>
            <p:nvPr/>
          </p:nvSpPr>
          <p:spPr>
            <a:xfrm>
              <a:off x="2249275" y="2771600"/>
              <a:ext cx="628800" cy="174300"/>
            </a:xfrm>
            <a:custGeom>
              <a:avLst/>
              <a:gdLst/>
              <a:ahLst/>
              <a:cxnLst/>
              <a:rect l="l" t="t" r="r" b="b"/>
              <a:pathLst>
                <a:path w="25152" h="6972" fill="none" extrusionOk="0">
                  <a:moveTo>
                    <a:pt x="1" y="6972"/>
                  </a:moveTo>
                  <a:lnTo>
                    <a:pt x="25152" y="0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425;p91">
              <a:extLst>
                <a:ext uri="{FF2B5EF4-FFF2-40B4-BE49-F238E27FC236}">
                  <a16:creationId xmlns:a16="http://schemas.microsoft.com/office/drawing/2014/main" id="{EF1CD096-6940-40B8-A7F4-4F4E2A99437B}"/>
                </a:ext>
              </a:extLst>
            </p:cNvPr>
            <p:cNvSpPr/>
            <p:nvPr/>
          </p:nvSpPr>
          <p:spPr>
            <a:xfrm>
              <a:off x="2262625" y="2845825"/>
              <a:ext cx="536225" cy="149275"/>
            </a:xfrm>
            <a:custGeom>
              <a:avLst/>
              <a:gdLst/>
              <a:ahLst/>
              <a:cxnLst/>
              <a:rect l="l" t="t" r="r" b="b"/>
              <a:pathLst>
                <a:path w="21449" h="5971" fill="none" extrusionOk="0">
                  <a:moveTo>
                    <a:pt x="0" y="5971"/>
                  </a:moveTo>
                  <a:lnTo>
                    <a:pt x="21449" y="0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426;p91">
              <a:extLst>
                <a:ext uri="{FF2B5EF4-FFF2-40B4-BE49-F238E27FC236}">
                  <a16:creationId xmlns:a16="http://schemas.microsoft.com/office/drawing/2014/main" id="{A3E6A91E-A930-453D-B962-38657AF3F854}"/>
                </a:ext>
              </a:extLst>
            </p:cNvPr>
            <p:cNvSpPr/>
            <p:nvPr/>
          </p:nvSpPr>
          <p:spPr>
            <a:xfrm>
              <a:off x="2278475" y="3024275"/>
              <a:ext cx="65050" cy="65900"/>
            </a:xfrm>
            <a:custGeom>
              <a:avLst/>
              <a:gdLst/>
              <a:ahLst/>
              <a:cxnLst/>
              <a:rect l="l" t="t" r="r" b="b"/>
              <a:pathLst>
                <a:path w="2602" h="2636" fill="none" extrusionOk="0">
                  <a:moveTo>
                    <a:pt x="0" y="568"/>
                  </a:moveTo>
                  <a:lnTo>
                    <a:pt x="2035" y="0"/>
                  </a:lnTo>
                  <a:lnTo>
                    <a:pt x="2602" y="2035"/>
                  </a:lnTo>
                  <a:lnTo>
                    <a:pt x="567" y="2636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427;p91">
              <a:extLst>
                <a:ext uri="{FF2B5EF4-FFF2-40B4-BE49-F238E27FC236}">
                  <a16:creationId xmlns:a16="http://schemas.microsoft.com/office/drawing/2014/main" id="{73224DF5-5CA7-4B99-809D-3AAE692E972A}"/>
                </a:ext>
              </a:extLst>
            </p:cNvPr>
            <p:cNvSpPr/>
            <p:nvPr/>
          </p:nvSpPr>
          <p:spPr>
            <a:xfrm>
              <a:off x="2371025" y="2998425"/>
              <a:ext cx="65075" cy="65900"/>
            </a:xfrm>
            <a:custGeom>
              <a:avLst/>
              <a:gdLst/>
              <a:ahLst/>
              <a:cxnLst/>
              <a:rect l="l" t="t" r="r" b="b"/>
              <a:pathLst>
                <a:path w="2603" h="2636" fill="none" extrusionOk="0">
                  <a:moveTo>
                    <a:pt x="1" y="567"/>
                  </a:moveTo>
                  <a:lnTo>
                    <a:pt x="2036" y="0"/>
                  </a:lnTo>
                  <a:lnTo>
                    <a:pt x="2603" y="2035"/>
                  </a:lnTo>
                  <a:lnTo>
                    <a:pt x="568" y="2636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428;p91">
              <a:extLst>
                <a:ext uri="{FF2B5EF4-FFF2-40B4-BE49-F238E27FC236}">
                  <a16:creationId xmlns:a16="http://schemas.microsoft.com/office/drawing/2014/main" id="{0160AD37-F884-44E6-B7E6-9532CAA05313}"/>
                </a:ext>
              </a:extLst>
            </p:cNvPr>
            <p:cNvSpPr/>
            <p:nvPr/>
          </p:nvSpPr>
          <p:spPr>
            <a:xfrm>
              <a:off x="2463600" y="2972575"/>
              <a:ext cx="65075" cy="65900"/>
            </a:xfrm>
            <a:custGeom>
              <a:avLst/>
              <a:gdLst/>
              <a:ahLst/>
              <a:cxnLst/>
              <a:rect l="l" t="t" r="r" b="b"/>
              <a:pathLst>
                <a:path w="2603" h="2636" fill="none" extrusionOk="0">
                  <a:moveTo>
                    <a:pt x="0" y="567"/>
                  </a:moveTo>
                  <a:lnTo>
                    <a:pt x="2035" y="0"/>
                  </a:lnTo>
                  <a:lnTo>
                    <a:pt x="2602" y="2068"/>
                  </a:lnTo>
                  <a:lnTo>
                    <a:pt x="567" y="2636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429;p91">
              <a:extLst>
                <a:ext uri="{FF2B5EF4-FFF2-40B4-BE49-F238E27FC236}">
                  <a16:creationId xmlns:a16="http://schemas.microsoft.com/office/drawing/2014/main" id="{BE5183D1-9138-40EF-B510-1C4018A949DF}"/>
                </a:ext>
              </a:extLst>
            </p:cNvPr>
            <p:cNvSpPr/>
            <p:nvPr/>
          </p:nvSpPr>
          <p:spPr>
            <a:xfrm>
              <a:off x="2556175" y="2946725"/>
              <a:ext cx="65050" cy="65900"/>
            </a:xfrm>
            <a:custGeom>
              <a:avLst/>
              <a:gdLst/>
              <a:ahLst/>
              <a:cxnLst/>
              <a:rect l="l" t="t" r="r" b="b"/>
              <a:pathLst>
                <a:path w="2602" h="2636" fill="none" extrusionOk="0">
                  <a:moveTo>
                    <a:pt x="0" y="601"/>
                  </a:moveTo>
                  <a:lnTo>
                    <a:pt x="2035" y="0"/>
                  </a:lnTo>
                  <a:lnTo>
                    <a:pt x="2602" y="2068"/>
                  </a:lnTo>
                  <a:lnTo>
                    <a:pt x="567" y="2635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430;p91">
              <a:extLst>
                <a:ext uri="{FF2B5EF4-FFF2-40B4-BE49-F238E27FC236}">
                  <a16:creationId xmlns:a16="http://schemas.microsoft.com/office/drawing/2014/main" id="{D6EE5ED5-4DD9-4524-84CC-102A6B94861F}"/>
                </a:ext>
              </a:extLst>
            </p:cNvPr>
            <p:cNvSpPr/>
            <p:nvPr/>
          </p:nvSpPr>
          <p:spPr>
            <a:xfrm>
              <a:off x="2176225" y="2903350"/>
              <a:ext cx="31050" cy="26725"/>
            </a:xfrm>
            <a:custGeom>
              <a:avLst/>
              <a:gdLst/>
              <a:ahLst/>
              <a:cxnLst/>
              <a:rect l="l" t="t" r="r" b="b"/>
              <a:pathLst>
                <a:path w="1242" h="1069" extrusionOk="0">
                  <a:moveTo>
                    <a:pt x="624" y="0"/>
                  </a:moveTo>
                  <a:cubicBezTo>
                    <a:pt x="312" y="0"/>
                    <a:pt x="1" y="268"/>
                    <a:pt x="121" y="668"/>
                  </a:cubicBezTo>
                  <a:cubicBezTo>
                    <a:pt x="187" y="949"/>
                    <a:pt x="394" y="1069"/>
                    <a:pt x="604" y="1069"/>
                  </a:cubicBezTo>
                  <a:cubicBezTo>
                    <a:pt x="918" y="1069"/>
                    <a:pt x="1241" y="801"/>
                    <a:pt x="1121" y="401"/>
                  </a:cubicBezTo>
                  <a:cubicBezTo>
                    <a:pt x="1041" y="120"/>
                    <a:pt x="832" y="0"/>
                    <a:pt x="6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431;p91">
              <a:extLst>
                <a:ext uri="{FF2B5EF4-FFF2-40B4-BE49-F238E27FC236}">
                  <a16:creationId xmlns:a16="http://schemas.microsoft.com/office/drawing/2014/main" id="{4B2B51AC-F0E2-4DE3-A363-EB7AB3685498}"/>
                </a:ext>
              </a:extLst>
            </p:cNvPr>
            <p:cNvSpPr/>
            <p:nvPr/>
          </p:nvSpPr>
          <p:spPr>
            <a:xfrm>
              <a:off x="2305975" y="2974250"/>
              <a:ext cx="628825" cy="174300"/>
            </a:xfrm>
            <a:custGeom>
              <a:avLst/>
              <a:gdLst/>
              <a:ahLst/>
              <a:cxnLst/>
              <a:rect l="l" t="t" r="r" b="b"/>
              <a:pathLst>
                <a:path w="25153" h="6972" fill="none" extrusionOk="0">
                  <a:moveTo>
                    <a:pt x="1" y="6972"/>
                  </a:moveTo>
                  <a:lnTo>
                    <a:pt x="25152" y="0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432;p91">
              <a:extLst>
                <a:ext uri="{FF2B5EF4-FFF2-40B4-BE49-F238E27FC236}">
                  <a16:creationId xmlns:a16="http://schemas.microsoft.com/office/drawing/2014/main" id="{5B57D994-0FF0-4A8D-BE6C-4FE2631E992C}"/>
                </a:ext>
              </a:extLst>
            </p:cNvPr>
            <p:cNvSpPr/>
            <p:nvPr/>
          </p:nvSpPr>
          <p:spPr>
            <a:xfrm>
              <a:off x="2317650" y="3015925"/>
              <a:ext cx="628825" cy="174325"/>
            </a:xfrm>
            <a:custGeom>
              <a:avLst/>
              <a:gdLst/>
              <a:ahLst/>
              <a:cxnLst/>
              <a:rect l="l" t="t" r="r" b="b"/>
              <a:pathLst>
                <a:path w="25153" h="6973" fill="none" extrusionOk="0">
                  <a:moveTo>
                    <a:pt x="1" y="6973"/>
                  </a:moveTo>
                  <a:lnTo>
                    <a:pt x="25152" y="1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433;p91">
              <a:extLst>
                <a:ext uri="{FF2B5EF4-FFF2-40B4-BE49-F238E27FC236}">
                  <a16:creationId xmlns:a16="http://schemas.microsoft.com/office/drawing/2014/main" id="{9A917B42-88BF-4BE5-AAA0-729B8B4602C4}"/>
                </a:ext>
              </a:extLst>
            </p:cNvPr>
            <p:cNvSpPr/>
            <p:nvPr/>
          </p:nvSpPr>
          <p:spPr>
            <a:xfrm>
              <a:off x="2331000" y="3090150"/>
              <a:ext cx="536250" cy="149300"/>
            </a:xfrm>
            <a:custGeom>
              <a:avLst/>
              <a:gdLst/>
              <a:ahLst/>
              <a:cxnLst/>
              <a:rect l="l" t="t" r="r" b="b"/>
              <a:pathLst>
                <a:path w="21450" h="5972" fill="none" extrusionOk="0">
                  <a:moveTo>
                    <a:pt x="1" y="5972"/>
                  </a:moveTo>
                  <a:lnTo>
                    <a:pt x="21449" y="1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434;p91">
              <a:extLst>
                <a:ext uri="{FF2B5EF4-FFF2-40B4-BE49-F238E27FC236}">
                  <a16:creationId xmlns:a16="http://schemas.microsoft.com/office/drawing/2014/main" id="{0BADC087-522A-42A4-9F23-DD05B7F6CE04}"/>
                </a:ext>
              </a:extLst>
            </p:cNvPr>
            <p:cNvSpPr/>
            <p:nvPr/>
          </p:nvSpPr>
          <p:spPr>
            <a:xfrm>
              <a:off x="2346025" y="3268625"/>
              <a:ext cx="65900" cy="65900"/>
            </a:xfrm>
            <a:custGeom>
              <a:avLst/>
              <a:gdLst/>
              <a:ahLst/>
              <a:cxnLst/>
              <a:rect l="l" t="t" r="r" b="b"/>
              <a:pathLst>
                <a:path w="2636" h="2636" fill="none" extrusionOk="0">
                  <a:moveTo>
                    <a:pt x="0" y="601"/>
                  </a:moveTo>
                  <a:lnTo>
                    <a:pt x="2068" y="0"/>
                  </a:lnTo>
                  <a:lnTo>
                    <a:pt x="2635" y="2068"/>
                  </a:lnTo>
                  <a:lnTo>
                    <a:pt x="567" y="2635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435;p91">
              <a:extLst>
                <a:ext uri="{FF2B5EF4-FFF2-40B4-BE49-F238E27FC236}">
                  <a16:creationId xmlns:a16="http://schemas.microsoft.com/office/drawing/2014/main" id="{CA3B2741-C3F8-49D1-AD38-B3CDD7CA57C4}"/>
                </a:ext>
              </a:extLst>
            </p:cNvPr>
            <p:cNvSpPr/>
            <p:nvPr/>
          </p:nvSpPr>
          <p:spPr>
            <a:xfrm>
              <a:off x="2438575" y="3243600"/>
              <a:ext cx="65900" cy="65075"/>
            </a:xfrm>
            <a:custGeom>
              <a:avLst/>
              <a:gdLst/>
              <a:ahLst/>
              <a:cxnLst/>
              <a:rect l="l" t="t" r="r" b="b"/>
              <a:pathLst>
                <a:path w="2636" h="2603" fill="none" extrusionOk="0">
                  <a:moveTo>
                    <a:pt x="1" y="567"/>
                  </a:moveTo>
                  <a:lnTo>
                    <a:pt x="2069" y="0"/>
                  </a:lnTo>
                  <a:lnTo>
                    <a:pt x="2636" y="2035"/>
                  </a:lnTo>
                  <a:lnTo>
                    <a:pt x="568" y="2602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436;p91">
              <a:extLst>
                <a:ext uri="{FF2B5EF4-FFF2-40B4-BE49-F238E27FC236}">
                  <a16:creationId xmlns:a16="http://schemas.microsoft.com/office/drawing/2014/main" id="{A9A67BF7-F5CD-49C3-8162-53B54D72C4B7}"/>
                </a:ext>
              </a:extLst>
            </p:cNvPr>
            <p:cNvSpPr/>
            <p:nvPr/>
          </p:nvSpPr>
          <p:spPr>
            <a:xfrm>
              <a:off x="2531150" y="3217750"/>
              <a:ext cx="65900" cy="65075"/>
            </a:xfrm>
            <a:custGeom>
              <a:avLst/>
              <a:gdLst/>
              <a:ahLst/>
              <a:cxnLst/>
              <a:rect l="l" t="t" r="r" b="b"/>
              <a:pathLst>
                <a:path w="2636" h="2603" fill="none" extrusionOk="0">
                  <a:moveTo>
                    <a:pt x="0" y="567"/>
                  </a:moveTo>
                  <a:lnTo>
                    <a:pt x="2068" y="0"/>
                  </a:lnTo>
                  <a:lnTo>
                    <a:pt x="2636" y="2035"/>
                  </a:lnTo>
                  <a:lnTo>
                    <a:pt x="567" y="2602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437;p91">
              <a:extLst>
                <a:ext uri="{FF2B5EF4-FFF2-40B4-BE49-F238E27FC236}">
                  <a16:creationId xmlns:a16="http://schemas.microsoft.com/office/drawing/2014/main" id="{8ED32E8C-EB05-4675-A59F-62193044518B}"/>
                </a:ext>
              </a:extLst>
            </p:cNvPr>
            <p:cNvSpPr/>
            <p:nvPr/>
          </p:nvSpPr>
          <p:spPr>
            <a:xfrm>
              <a:off x="2624550" y="3191900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fill="none" extrusionOk="0">
                  <a:moveTo>
                    <a:pt x="0" y="567"/>
                  </a:moveTo>
                  <a:lnTo>
                    <a:pt x="2035" y="0"/>
                  </a:lnTo>
                  <a:lnTo>
                    <a:pt x="2602" y="2035"/>
                  </a:lnTo>
                  <a:lnTo>
                    <a:pt x="567" y="2602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438;p91">
              <a:extLst>
                <a:ext uri="{FF2B5EF4-FFF2-40B4-BE49-F238E27FC236}">
                  <a16:creationId xmlns:a16="http://schemas.microsoft.com/office/drawing/2014/main" id="{2A266926-7DA5-42C8-B337-2205530D44C7}"/>
                </a:ext>
              </a:extLst>
            </p:cNvPr>
            <p:cNvSpPr/>
            <p:nvPr/>
          </p:nvSpPr>
          <p:spPr>
            <a:xfrm>
              <a:off x="2242600" y="3148150"/>
              <a:ext cx="32675" cy="26400"/>
            </a:xfrm>
            <a:custGeom>
              <a:avLst/>
              <a:gdLst/>
              <a:ahLst/>
              <a:cxnLst/>
              <a:rect l="l" t="t" r="r" b="b"/>
              <a:pathLst>
                <a:path w="1307" h="1056" extrusionOk="0">
                  <a:moveTo>
                    <a:pt x="655" y="1"/>
                  </a:moveTo>
                  <a:cubicBezTo>
                    <a:pt x="615" y="1"/>
                    <a:pt x="574" y="6"/>
                    <a:pt x="534" y="16"/>
                  </a:cubicBezTo>
                  <a:cubicBezTo>
                    <a:pt x="67" y="149"/>
                    <a:pt x="1" y="750"/>
                    <a:pt x="401" y="983"/>
                  </a:cubicBezTo>
                  <a:cubicBezTo>
                    <a:pt x="494" y="1033"/>
                    <a:pt x="589" y="1055"/>
                    <a:pt x="681" y="1055"/>
                  </a:cubicBezTo>
                  <a:cubicBezTo>
                    <a:pt x="1019" y="1055"/>
                    <a:pt x="1307" y="750"/>
                    <a:pt x="1202" y="383"/>
                  </a:cubicBezTo>
                  <a:cubicBezTo>
                    <a:pt x="1116" y="156"/>
                    <a:pt x="886" y="1"/>
                    <a:pt x="6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439;p91">
              <a:extLst>
                <a:ext uri="{FF2B5EF4-FFF2-40B4-BE49-F238E27FC236}">
                  <a16:creationId xmlns:a16="http://schemas.microsoft.com/office/drawing/2014/main" id="{6D42FBD6-95DA-4571-B096-A3B7F47CD1D6}"/>
                </a:ext>
              </a:extLst>
            </p:cNvPr>
            <p:cNvSpPr/>
            <p:nvPr/>
          </p:nvSpPr>
          <p:spPr>
            <a:xfrm>
              <a:off x="2373525" y="3218575"/>
              <a:ext cx="628825" cy="174325"/>
            </a:xfrm>
            <a:custGeom>
              <a:avLst/>
              <a:gdLst/>
              <a:ahLst/>
              <a:cxnLst/>
              <a:rect l="l" t="t" r="r" b="b"/>
              <a:pathLst>
                <a:path w="25153" h="6973" fill="none" extrusionOk="0">
                  <a:moveTo>
                    <a:pt x="1" y="6972"/>
                  </a:moveTo>
                  <a:lnTo>
                    <a:pt x="25152" y="1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440;p91">
              <a:extLst>
                <a:ext uri="{FF2B5EF4-FFF2-40B4-BE49-F238E27FC236}">
                  <a16:creationId xmlns:a16="http://schemas.microsoft.com/office/drawing/2014/main" id="{437453A2-EE58-46EF-BF0C-7CA03F7499BD}"/>
                </a:ext>
              </a:extLst>
            </p:cNvPr>
            <p:cNvSpPr/>
            <p:nvPr/>
          </p:nvSpPr>
          <p:spPr>
            <a:xfrm>
              <a:off x="2385200" y="3260275"/>
              <a:ext cx="628825" cy="175150"/>
            </a:xfrm>
            <a:custGeom>
              <a:avLst/>
              <a:gdLst/>
              <a:ahLst/>
              <a:cxnLst/>
              <a:rect l="l" t="t" r="r" b="b"/>
              <a:pathLst>
                <a:path w="25153" h="7006" fill="none" extrusionOk="0">
                  <a:moveTo>
                    <a:pt x="1" y="7006"/>
                  </a:moveTo>
                  <a:lnTo>
                    <a:pt x="25152" y="1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441;p91">
              <a:extLst>
                <a:ext uri="{FF2B5EF4-FFF2-40B4-BE49-F238E27FC236}">
                  <a16:creationId xmlns:a16="http://schemas.microsoft.com/office/drawing/2014/main" id="{2F7F0086-31F5-4270-9AD3-DFE57A64D013}"/>
                </a:ext>
              </a:extLst>
            </p:cNvPr>
            <p:cNvSpPr/>
            <p:nvPr/>
          </p:nvSpPr>
          <p:spPr>
            <a:xfrm>
              <a:off x="2399375" y="3335325"/>
              <a:ext cx="535425" cy="148475"/>
            </a:xfrm>
            <a:custGeom>
              <a:avLst/>
              <a:gdLst/>
              <a:ahLst/>
              <a:cxnLst/>
              <a:rect l="l" t="t" r="r" b="b"/>
              <a:pathLst>
                <a:path w="21417" h="5939" fill="none" extrusionOk="0">
                  <a:moveTo>
                    <a:pt x="1" y="5938"/>
                  </a:moveTo>
                  <a:lnTo>
                    <a:pt x="21416" y="1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442;p91">
              <a:extLst>
                <a:ext uri="{FF2B5EF4-FFF2-40B4-BE49-F238E27FC236}">
                  <a16:creationId xmlns:a16="http://schemas.microsoft.com/office/drawing/2014/main" id="{3BF7D3F2-0253-49D6-A2BD-75A67D1EE194}"/>
                </a:ext>
              </a:extLst>
            </p:cNvPr>
            <p:cNvSpPr/>
            <p:nvPr/>
          </p:nvSpPr>
          <p:spPr>
            <a:xfrm>
              <a:off x="2414400" y="3513800"/>
              <a:ext cx="65075" cy="65050"/>
            </a:xfrm>
            <a:custGeom>
              <a:avLst/>
              <a:gdLst/>
              <a:ahLst/>
              <a:cxnLst/>
              <a:rect l="l" t="t" r="r" b="b"/>
              <a:pathLst>
                <a:path w="2603" h="2602" fill="none" extrusionOk="0">
                  <a:moveTo>
                    <a:pt x="0" y="567"/>
                  </a:moveTo>
                  <a:lnTo>
                    <a:pt x="2035" y="0"/>
                  </a:lnTo>
                  <a:lnTo>
                    <a:pt x="2602" y="2035"/>
                  </a:lnTo>
                  <a:lnTo>
                    <a:pt x="567" y="2602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443;p91">
              <a:extLst>
                <a:ext uri="{FF2B5EF4-FFF2-40B4-BE49-F238E27FC236}">
                  <a16:creationId xmlns:a16="http://schemas.microsoft.com/office/drawing/2014/main" id="{131C1C17-80DF-44EC-8485-A5B13B2EC8BB}"/>
                </a:ext>
              </a:extLst>
            </p:cNvPr>
            <p:cNvSpPr/>
            <p:nvPr/>
          </p:nvSpPr>
          <p:spPr>
            <a:xfrm>
              <a:off x="2506950" y="3487950"/>
              <a:ext cx="65075" cy="65050"/>
            </a:xfrm>
            <a:custGeom>
              <a:avLst/>
              <a:gdLst/>
              <a:ahLst/>
              <a:cxnLst/>
              <a:rect l="l" t="t" r="r" b="b"/>
              <a:pathLst>
                <a:path w="2603" h="2602" fill="none" extrusionOk="0">
                  <a:moveTo>
                    <a:pt x="1" y="567"/>
                  </a:moveTo>
                  <a:lnTo>
                    <a:pt x="2036" y="0"/>
                  </a:lnTo>
                  <a:lnTo>
                    <a:pt x="2603" y="2035"/>
                  </a:lnTo>
                  <a:lnTo>
                    <a:pt x="568" y="2602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444;p91">
              <a:extLst>
                <a:ext uri="{FF2B5EF4-FFF2-40B4-BE49-F238E27FC236}">
                  <a16:creationId xmlns:a16="http://schemas.microsoft.com/office/drawing/2014/main" id="{8EE7617C-0C21-4225-9573-57E8F1D4B5CE}"/>
                </a:ext>
              </a:extLst>
            </p:cNvPr>
            <p:cNvSpPr/>
            <p:nvPr/>
          </p:nvSpPr>
          <p:spPr>
            <a:xfrm>
              <a:off x="2599525" y="34620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fill="none" extrusionOk="0">
                  <a:moveTo>
                    <a:pt x="1" y="568"/>
                  </a:moveTo>
                  <a:lnTo>
                    <a:pt x="2035" y="1"/>
                  </a:lnTo>
                  <a:lnTo>
                    <a:pt x="2602" y="2036"/>
                  </a:lnTo>
                  <a:lnTo>
                    <a:pt x="568" y="2603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445;p91">
              <a:extLst>
                <a:ext uri="{FF2B5EF4-FFF2-40B4-BE49-F238E27FC236}">
                  <a16:creationId xmlns:a16="http://schemas.microsoft.com/office/drawing/2014/main" id="{70AB4E3F-6A01-4F7B-848A-D42AA22427EE}"/>
                </a:ext>
              </a:extLst>
            </p:cNvPr>
            <p:cNvSpPr/>
            <p:nvPr/>
          </p:nvSpPr>
          <p:spPr>
            <a:xfrm>
              <a:off x="2692100" y="3436225"/>
              <a:ext cx="65075" cy="65925"/>
            </a:xfrm>
            <a:custGeom>
              <a:avLst/>
              <a:gdLst/>
              <a:ahLst/>
              <a:cxnLst/>
              <a:rect l="l" t="t" r="r" b="b"/>
              <a:pathLst>
                <a:path w="2603" h="2637" fill="none" extrusionOk="0">
                  <a:moveTo>
                    <a:pt x="0" y="568"/>
                  </a:moveTo>
                  <a:lnTo>
                    <a:pt x="2035" y="1"/>
                  </a:lnTo>
                  <a:lnTo>
                    <a:pt x="2602" y="2069"/>
                  </a:lnTo>
                  <a:lnTo>
                    <a:pt x="567" y="2636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446;p91">
              <a:extLst>
                <a:ext uri="{FF2B5EF4-FFF2-40B4-BE49-F238E27FC236}">
                  <a16:creationId xmlns:a16="http://schemas.microsoft.com/office/drawing/2014/main" id="{33640AB9-8A3D-4F5C-A7AB-6041452ABBEE}"/>
                </a:ext>
              </a:extLst>
            </p:cNvPr>
            <p:cNvSpPr/>
            <p:nvPr/>
          </p:nvSpPr>
          <p:spPr>
            <a:xfrm>
              <a:off x="2311000" y="3392975"/>
              <a:ext cx="31850" cy="26650"/>
            </a:xfrm>
            <a:custGeom>
              <a:avLst/>
              <a:gdLst/>
              <a:ahLst/>
              <a:cxnLst/>
              <a:rect l="l" t="t" r="r" b="b"/>
              <a:pathLst>
                <a:path w="1274" h="1066" extrusionOk="0">
                  <a:moveTo>
                    <a:pt x="693" y="1"/>
                  </a:moveTo>
                  <a:cubicBezTo>
                    <a:pt x="640" y="1"/>
                    <a:pt x="586" y="10"/>
                    <a:pt x="534" y="30"/>
                  </a:cubicBezTo>
                  <a:cubicBezTo>
                    <a:pt x="67" y="130"/>
                    <a:pt x="0" y="764"/>
                    <a:pt x="400" y="997"/>
                  </a:cubicBezTo>
                  <a:cubicBezTo>
                    <a:pt x="482" y="1045"/>
                    <a:pt x="568" y="1066"/>
                    <a:pt x="651" y="1066"/>
                  </a:cubicBezTo>
                  <a:cubicBezTo>
                    <a:pt x="978" y="1066"/>
                    <a:pt x="1274" y="742"/>
                    <a:pt x="1168" y="397"/>
                  </a:cubicBezTo>
                  <a:cubicBezTo>
                    <a:pt x="1114" y="156"/>
                    <a:pt x="910" y="1"/>
                    <a:pt x="6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447;p91">
              <a:extLst>
                <a:ext uri="{FF2B5EF4-FFF2-40B4-BE49-F238E27FC236}">
                  <a16:creationId xmlns:a16="http://schemas.microsoft.com/office/drawing/2014/main" id="{E0018936-0A44-4BA3-98FA-EE9FBDF4892F}"/>
                </a:ext>
              </a:extLst>
            </p:cNvPr>
            <p:cNvSpPr/>
            <p:nvPr/>
          </p:nvSpPr>
          <p:spPr>
            <a:xfrm>
              <a:off x="2443575" y="3470425"/>
              <a:ext cx="628825" cy="174325"/>
            </a:xfrm>
            <a:custGeom>
              <a:avLst/>
              <a:gdLst/>
              <a:ahLst/>
              <a:cxnLst/>
              <a:rect l="l" t="t" r="r" b="b"/>
              <a:pathLst>
                <a:path w="25153" h="6973" fill="none" extrusionOk="0">
                  <a:moveTo>
                    <a:pt x="1" y="6972"/>
                  </a:moveTo>
                  <a:lnTo>
                    <a:pt x="25152" y="1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448;p91">
              <a:extLst>
                <a:ext uri="{FF2B5EF4-FFF2-40B4-BE49-F238E27FC236}">
                  <a16:creationId xmlns:a16="http://schemas.microsoft.com/office/drawing/2014/main" id="{0E1253B0-0C43-456F-A491-55B71BAD760D}"/>
                </a:ext>
              </a:extLst>
            </p:cNvPr>
            <p:cNvSpPr/>
            <p:nvPr/>
          </p:nvSpPr>
          <p:spPr>
            <a:xfrm>
              <a:off x="2455250" y="3512125"/>
              <a:ext cx="628825" cy="175150"/>
            </a:xfrm>
            <a:custGeom>
              <a:avLst/>
              <a:gdLst/>
              <a:ahLst/>
              <a:cxnLst/>
              <a:rect l="l" t="t" r="r" b="b"/>
              <a:pathLst>
                <a:path w="25153" h="7006" fill="none" extrusionOk="0">
                  <a:moveTo>
                    <a:pt x="1" y="7005"/>
                  </a:moveTo>
                  <a:lnTo>
                    <a:pt x="25152" y="0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449;p91">
              <a:extLst>
                <a:ext uri="{FF2B5EF4-FFF2-40B4-BE49-F238E27FC236}">
                  <a16:creationId xmlns:a16="http://schemas.microsoft.com/office/drawing/2014/main" id="{85A19355-642A-465D-9167-F418FC18BA9D}"/>
                </a:ext>
              </a:extLst>
            </p:cNvPr>
            <p:cNvSpPr/>
            <p:nvPr/>
          </p:nvSpPr>
          <p:spPr>
            <a:xfrm>
              <a:off x="2469425" y="3587175"/>
              <a:ext cx="535425" cy="148475"/>
            </a:xfrm>
            <a:custGeom>
              <a:avLst/>
              <a:gdLst/>
              <a:ahLst/>
              <a:cxnLst/>
              <a:rect l="l" t="t" r="r" b="b"/>
              <a:pathLst>
                <a:path w="21417" h="5939" fill="none" extrusionOk="0">
                  <a:moveTo>
                    <a:pt x="1" y="5938"/>
                  </a:moveTo>
                  <a:lnTo>
                    <a:pt x="21416" y="1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450;p91">
              <a:extLst>
                <a:ext uri="{FF2B5EF4-FFF2-40B4-BE49-F238E27FC236}">
                  <a16:creationId xmlns:a16="http://schemas.microsoft.com/office/drawing/2014/main" id="{F5E7AEA9-E359-41BB-BDD1-662DFE776CF5}"/>
                </a:ext>
              </a:extLst>
            </p:cNvPr>
            <p:cNvSpPr/>
            <p:nvPr/>
          </p:nvSpPr>
          <p:spPr>
            <a:xfrm>
              <a:off x="2484450" y="3765650"/>
              <a:ext cx="65075" cy="65050"/>
            </a:xfrm>
            <a:custGeom>
              <a:avLst/>
              <a:gdLst/>
              <a:ahLst/>
              <a:cxnLst/>
              <a:rect l="l" t="t" r="r" b="b"/>
              <a:pathLst>
                <a:path w="2603" h="2602" fill="none" extrusionOk="0">
                  <a:moveTo>
                    <a:pt x="0" y="567"/>
                  </a:moveTo>
                  <a:lnTo>
                    <a:pt x="2035" y="0"/>
                  </a:lnTo>
                  <a:lnTo>
                    <a:pt x="2602" y="2035"/>
                  </a:lnTo>
                  <a:lnTo>
                    <a:pt x="567" y="2602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451;p91">
              <a:extLst>
                <a:ext uri="{FF2B5EF4-FFF2-40B4-BE49-F238E27FC236}">
                  <a16:creationId xmlns:a16="http://schemas.microsoft.com/office/drawing/2014/main" id="{EFBD0F96-B402-4A07-8FD6-6CDD0AC7362E}"/>
                </a:ext>
              </a:extLst>
            </p:cNvPr>
            <p:cNvSpPr/>
            <p:nvPr/>
          </p:nvSpPr>
          <p:spPr>
            <a:xfrm>
              <a:off x="2577000" y="37397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fill="none" extrusionOk="0">
                  <a:moveTo>
                    <a:pt x="1" y="568"/>
                  </a:moveTo>
                  <a:lnTo>
                    <a:pt x="2036" y="1"/>
                  </a:lnTo>
                  <a:lnTo>
                    <a:pt x="2603" y="2036"/>
                  </a:lnTo>
                  <a:lnTo>
                    <a:pt x="568" y="2603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452;p91">
              <a:extLst>
                <a:ext uri="{FF2B5EF4-FFF2-40B4-BE49-F238E27FC236}">
                  <a16:creationId xmlns:a16="http://schemas.microsoft.com/office/drawing/2014/main" id="{37617AD7-390C-4C01-87AE-46B385C38B58}"/>
                </a:ext>
              </a:extLst>
            </p:cNvPr>
            <p:cNvSpPr/>
            <p:nvPr/>
          </p:nvSpPr>
          <p:spPr>
            <a:xfrm>
              <a:off x="2669575" y="371392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fill="none" extrusionOk="0">
                  <a:moveTo>
                    <a:pt x="1" y="568"/>
                  </a:moveTo>
                  <a:lnTo>
                    <a:pt x="2035" y="1"/>
                  </a:lnTo>
                  <a:lnTo>
                    <a:pt x="2602" y="2036"/>
                  </a:lnTo>
                  <a:lnTo>
                    <a:pt x="568" y="2603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453;p91">
              <a:extLst>
                <a:ext uri="{FF2B5EF4-FFF2-40B4-BE49-F238E27FC236}">
                  <a16:creationId xmlns:a16="http://schemas.microsoft.com/office/drawing/2014/main" id="{BD8C6391-D734-4DC1-B093-CD13EA783CD3}"/>
                </a:ext>
              </a:extLst>
            </p:cNvPr>
            <p:cNvSpPr/>
            <p:nvPr/>
          </p:nvSpPr>
          <p:spPr>
            <a:xfrm>
              <a:off x="2762150" y="36880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fill="none" extrusionOk="0">
                  <a:moveTo>
                    <a:pt x="0" y="568"/>
                  </a:moveTo>
                  <a:lnTo>
                    <a:pt x="2035" y="1"/>
                  </a:lnTo>
                  <a:lnTo>
                    <a:pt x="2602" y="2036"/>
                  </a:lnTo>
                  <a:lnTo>
                    <a:pt x="567" y="2603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454;p91">
              <a:extLst>
                <a:ext uri="{FF2B5EF4-FFF2-40B4-BE49-F238E27FC236}">
                  <a16:creationId xmlns:a16="http://schemas.microsoft.com/office/drawing/2014/main" id="{6B38A292-5DF0-49ED-8305-EDC1D56BA279}"/>
                </a:ext>
              </a:extLst>
            </p:cNvPr>
            <p:cNvSpPr/>
            <p:nvPr/>
          </p:nvSpPr>
          <p:spPr>
            <a:xfrm>
              <a:off x="2382700" y="3644350"/>
              <a:ext cx="30575" cy="27050"/>
            </a:xfrm>
            <a:custGeom>
              <a:avLst/>
              <a:gdLst/>
              <a:ahLst/>
              <a:cxnLst/>
              <a:rect l="l" t="t" r="r" b="b"/>
              <a:pathLst>
                <a:path w="1223" h="1082" extrusionOk="0">
                  <a:moveTo>
                    <a:pt x="568" y="1"/>
                  </a:moveTo>
                  <a:cubicBezTo>
                    <a:pt x="524" y="1"/>
                    <a:pt x="479" y="5"/>
                    <a:pt x="434" y="15"/>
                  </a:cubicBezTo>
                  <a:cubicBezTo>
                    <a:pt x="168" y="115"/>
                    <a:pt x="1" y="416"/>
                    <a:pt x="67" y="682"/>
                  </a:cubicBezTo>
                  <a:cubicBezTo>
                    <a:pt x="147" y="961"/>
                    <a:pt x="358" y="1081"/>
                    <a:pt x="571" y="1081"/>
                  </a:cubicBezTo>
                  <a:cubicBezTo>
                    <a:pt x="895" y="1081"/>
                    <a:pt x="1222" y="804"/>
                    <a:pt x="1102" y="382"/>
                  </a:cubicBezTo>
                  <a:cubicBezTo>
                    <a:pt x="1045" y="155"/>
                    <a:pt x="819" y="1"/>
                    <a:pt x="5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455;p91">
              <a:extLst>
                <a:ext uri="{FF2B5EF4-FFF2-40B4-BE49-F238E27FC236}">
                  <a16:creationId xmlns:a16="http://schemas.microsoft.com/office/drawing/2014/main" id="{C443C65E-9832-4D8B-A5D4-3E66DE7B666D}"/>
                </a:ext>
              </a:extLst>
            </p:cNvPr>
            <p:cNvSpPr/>
            <p:nvPr/>
          </p:nvSpPr>
          <p:spPr>
            <a:xfrm>
              <a:off x="2389375" y="3000100"/>
              <a:ext cx="27550" cy="38375"/>
            </a:xfrm>
            <a:custGeom>
              <a:avLst/>
              <a:gdLst/>
              <a:ahLst/>
              <a:cxnLst/>
              <a:rect l="l" t="t" r="r" b="b"/>
              <a:pathLst>
                <a:path w="1102" h="1535" fill="none" extrusionOk="0">
                  <a:moveTo>
                    <a:pt x="1" y="1168"/>
                  </a:moveTo>
                  <a:lnTo>
                    <a:pt x="401" y="1535"/>
                  </a:lnTo>
                  <a:lnTo>
                    <a:pt x="1101" y="0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456;p91">
              <a:extLst>
                <a:ext uri="{FF2B5EF4-FFF2-40B4-BE49-F238E27FC236}">
                  <a16:creationId xmlns:a16="http://schemas.microsoft.com/office/drawing/2014/main" id="{6B1B17B6-73C6-4F32-A59F-FC723155D492}"/>
                </a:ext>
              </a:extLst>
            </p:cNvPr>
            <p:cNvSpPr/>
            <p:nvPr/>
          </p:nvSpPr>
          <p:spPr>
            <a:xfrm>
              <a:off x="2364350" y="3272775"/>
              <a:ext cx="26725" cy="38400"/>
            </a:xfrm>
            <a:custGeom>
              <a:avLst/>
              <a:gdLst/>
              <a:ahLst/>
              <a:cxnLst/>
              <a:rect l="l" t="t" r="r" b="b"/>
              <a:pathLst>
                <a:path w="1069" h="1536" fill="none" extrusionOk="0">
                  <a:moveTo>
                    <a:pt x="1" y="1202"/>
                  </a:moveTo>
                  <a:lnTo>
                    <a:pt x="401" y="1535"/>
                  </a:lnTo>
                  <a:lnTo>
                    <a:pt x="1068" y="1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457;p91">
              <a:extLst>
                <a:ext uri="{FF2B5EF4-FFF2-40B4-BE49-F238E27FC236}">
                  <a16:creationId xmlns:a16="http://schemas.microsoft.com/office/drawing/2014/main" id="{CF3F387C-1CE4-40E6-BE13-C01BC0772C21}"/>
                </a:ext>
              </a:extLst>
            </p:cNvPr>
            <p:cNvSpPr/>
            <p:nvPr/>
          </p:nvSpPr>
          <p:spPr>
            <a:xfrm>
              <a:off x="2431900" y="3515450"/>
              <a:ext cx="27550" cy="38400"/>
            </a:xfrm>
            <a:custGeom>
              <a:avLst/>
              <a:gdLst/>
              <a:ahLst/>
              <a:cxnLst/>
              <a:rect l="l" t="t" r="r" b="b"/>
              <a:pathLst>
                <a:path w="1102" h="1536" fill="none" extrusionOk="0">
                  <a:moveTo>
                    <a:pt x="1" y="1168"/>
                  </a:moveTo>
                  <a:lnTo>
                    <a:pt x="434" y="1535"/>
                  </a:lnTo>
                  <a:lnTo>
                    <a:pt x="1102" y="1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458;p91">
              <a:extLst>
                <a:ext uri="{FF2B5EF4-FFF2-40B4-BE49-F238E27FC236}">
                  <a16:creationId xmlns:a16="http://schemas.microsoft.com/office/drawing/2014/main" id="{59C57DF3-737D-437A-89A9-2A2D8A8087F6}"/>
                </a:ext>
              </a:extLst>
            </p:cNvPr>
            <p:cNvSpPr/>
            <p:nvPr/>
          </p:nvSpPr>
          <p:spPr>
            <a:xfrm>
              <a:off x="2687100" y="3713925"/>
              <a:ext cx="27525" cy="38400"/>
            </a:xfrm>
            <a:custGeom>
              <a:avLst/>
              <a:gdLst/>
              <a:ahLst/>
              <a:cxnLst/>
              <a:rect l="l" t="t" r="r" b="b"/>
              <a:pathLst>
                <a:path w="1101" h="1536" fill="none" extrusionOk="0">
                  <a:moveTo>
                    <a:pt x="0" y="1168"/>
                  </a:moveTo>
                  <a:lnTo>
                    <a:pt x="434" y="1535"/>
                  </a:lnTo>
                  <a:lnTo>
                    <a:pt x="1101" y="1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459;p91">
              <a:extLst>
                <a:ext uri="{FF2B5EF4-FFF2-40B4-BE49-F238E27FC236}">
                  <a16:creationId xmlns:a16="http://schemas.microsoft.com/office/drawing/2014/main" id="{BAD9559C-43D2-4DEE-AC4B-8A8E74BB8484}"/>
                </a:ext>
              </a:extLst>
            </p:cNvPr>
            <p:cNvSpPr/>
            <p:nvPr/>
          </p:nvSpPr>
          <p:spPr>
            <a:xfrm>
              <a:off x="2463600" y="2187850"/>
              <a:ext cx="992400" cy="1386850"/>
            </a:xfrm>
            <a:custGeom>
              <a:avLst/>
              <a:gdLst/>
              <a:ahLst/>
              <a:cxnLst/>
              <a:rect l="l" t="t" r="r" b="b"/>
              <a:pathLst>
                <a:path w="39696" h="55474" extrusionOk="0">
                  <a:moveTo>
                    <a:pt x="34692" y="0"/>
                  </a:moveTo>
                  <a:lnTo>
                    <a:pt x="0" y="3336"/>
                  </a:lnTo>
                  <a:lnTo>
                    <a:pt x="5004" y="55473"/>
                  </a:lnTo>
                  <a:lnTo>
                    <a:pt x="39695" y="52137"/>
                  </a:lnTo>
                  <a:lnTo>
                    <a:pt x="34692" y="0"/>
                  </a:lnTo>
                  <a:close/>
                </a:path>
              </a:pathLst>
            </a:custGeom>
            <a:solidFill>
              <a:srgbClr val="FFFFFF"/>
            </a:solidFill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460;p91">
              <a:extLst>
                <a:ext uri="{FF2B5EF4-FFF2-40B4-BE49-F238E27FC236}">
                  <a16:creationId xmlns:a16="http://schemas.microsoft.com/office/drawing/2014/main" id="{B65EC658-74E3-4A81-9089-70FCFB6375B8}"/>
                </a:ext>
              </a:extLst>
            </p:cNvPr>
            <p:cNvSpPr/>
            <p:nvPr/>
          </p:nvSpPr>
          <p:spPr>
            <a:xfrm>
              <a:off x="2537825" y="2328775"/>
              <a:ext cx="225175" cy="21700"/>
            </a:xfrm>
            <a:custGeom>
              <a:avLst/>
              <a:gdLst/>
              <a:ahLst/>
              <a:cxnLst/>
              <a:rect l="l" t="t" r="r" b="b"/>
              <a:pathLst>
                <a:path w="9007" h="868" fill="none" extrusionOk="0">
                  <a:moveTo>
                    <a:pt x="0" y="868"/>
                  </a:moveTo>
                  <a:lnTo>
                    <a:pt x="9007" y="1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461;p91">
              <a:extLst>
                <a:ext uri="{FF2B5EF4-FFF2-40B4-BE49-F238E27FC236}">
                  <a16:creationId xmlns:a16="http://schemas.microsoft.com/office/drawing/2014/main" id="{4F3333DB-8ADD-4939-838C-D5EE574E7215}"/>
                </a:ext>
              </a:extLst>
            </p:cNvPr>
            <p:cNvSpPr/>
            <p:nvPr/>
          </p:nvSpPr>
          <p:spPr>
            <a:xfrm>
              <a:off x="2541975" y="2378800"/>
              <a:ext cx="153475" cy="15050"/>
            </a:xfrm>
            <a:custGeom>
              <a:avLst/>
              <a:gdLst/>
              <a:ahLst/>
              <a:cxnLst/>
              <a:rect l="l" t="t" r="r" b="b"/>
              <a:pathLst>
                <a:path w="6139" h="602" fill="none" extrusionOk="0">
                  <a:moveTo>
                    <a:pt x="1" y="601"/>
                  </a:moveTo>
                  <a:lnTo>
                    <a:pt x="6139" y="1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462;p91">
              <a:extLst>
                <a:ext uri="{FF2B5EF4-FFF2-40B4-BE49-F238E27FC236}">
                  <a16:creationId xmlns:a16="http://schemas.microsoft.com/office/drawing/2014/main" id="{025EEB0E-42AF-4BF8-BB09-375DD369DAA8}"/>
                </a:ext>
              </a:extLst>
            </p:cNvPr>
            <p:cNvSpPr/>
            <p:nvPr/>
          </p:nvSpPr>
          <p:spPr>
            <a:xfrm>
              <a:off x="2606200" y="2428025"/>
              <a:ext cx="649650" cy="62550"/>
            </a:xfrm>
            <a:custGeom>
              <a:avLst/>
              <a:gdLst/>
              <a:ahLst/>
              <a:cxnLst/>
              <a:rect l="l" t="t" r="r" b="b"/>
              <a:pathLst>
                <a:path w="25986" h="2502" fill="none" extrusionOk="0">
                  <a:moveTo>
                    <a:pt x="0" y="2502"/>
                  </a:moveTo>
                  <a:lnTo>
                    <a:pt x="25986" y="0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463;p91">
              <a:extLst>
                <a:ext uri="{FF2B5EF4-FFF2-40B4-BE49-F238E27FC236}">
                  <a16:creationId xmlns:a16="http://schemas.microsoft.com/office/drawing/2014/main" id="{03E6F3AA-F121-4EF7-B0D3-272618F8859B}"/>
                </a:ext>
              </a:extLst>
            </p:cNvPr>
            <p:cNvSpPr/>
            <p:nvPr/>
          </p:nvSpPr>
          <p:spPr>
            <a:xfrm>
              <a:off x="2610375" y="2471375"/>
              <a:ext cx="649650" cy="62575"/>
            </a:xfrm>
            <a:custGeom>
              <a:avLst/>
              <a:gdLst/>
              <a:ahLst/>
              <a:cxnLst/>
              <a:rect l="l" t="t" r="r" b="b"/>
              <a:pathLst>
                <a:path w="25986" h="2503" fill="none" extrusionOk="0">
                  <a:moveTo>
                    <a:pt x="0" y="2502"/>
                  </a:moveTo>
                  <a:lnTo>
                    <a:pt x="25985" y="1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464;p91">
              <a:extLst>
                <a:ext uri="{FF2B5EF4-FFF2-40B4-BE49-F238E27FC236}">
                  <a16:creationId xmlns:a16="http://schemas.microsoft.com/office/drawing/2014/main" id="{DE7FB12C-E751-4895-862C-AA9B06240F35}"/>
                </a:ext>
              </a:extLst>
            </p:cNvPr>
            <p:cNvSpPr/>
            <p:nvPr/>
          </p:nvSpPr>
          <p:spPr>
            <a:xfrm>
              <a:off x="2615375" y="2531425"/>
              <a:ext cx="553750" cy="53400"/>
            </a:xfrm>
            <a:custGeom>
              <a:avLst/>
              <a:gdLst/>
              <a:ahLst/>
              <a:cxnLst/>
              <a:rect l="l" t="t" r="r" b="b"/>
              <a:pathLst>
                <a:path w="22150" h="2136" fill="none" extrusionOk="0">
                  <a:moveTo>
                    <a:pt x="0" y="2135"/>
                  </a:moveTo>
                  <a:lnTo>
                    <a:pt x="22150" y="0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465;p91">
              <a:extLst>
                <a:ext uri="{FF2B5EF4-FFF2-40B4-BE49-F238E27FC236}">
                  <a16:creationId xmlns:a16="http://schemas.microsoft.com/office/drawing/2014/main" id="{8F5E0D58-4D96-40F2-BBA6-260D6BB1AD61}"/>
                </a:ext>
              </a:extLst>
            </p:cNvPr>
            <p:cNvSpPr/>
            <p:nvPr/>
          </p:nvSpPr>
          <p:spPr>
            <a:xfrm>
              <a:off x="2622875" y="2625650"/>
              <a:ext cx="57575" cy="57575"/>
            </a:xfrm>
            <a:custGeom>
              <a:avLst/>
              <a:gdLst/>
              <a:ahLst/>
              <a:cxnLst/>
              <a:rect l="l" t="t" r="r" b="b"/>
              <a:pathLst>
                <a:path w="2303" h="2303" fill="none" extrusionOk="0">
                  <a:moveTo>
                    <a:pt x="1" y="201"/>
                  </a:moveTo>
                  <a:lnTo>
                    <a:pt x="2102" y="1"/>
                  </a:lnTo>
                  <a:lnTo>
                    <a:pt x="2302" y="2102"/>
                  </a:lnTo>
                  <a:lnTo>
                    <a:pt x="201" y="2302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466;p91">
              <a:extLst>
                <a:ext uri="{FF2B5EF4-FFF2-40B4-BE49-F238E27FC236}">
                  <a16:creationId xmlns:a16="http://schemas.microsoft.com/office/drawing/2014/main" id="{CFF2BD4E-C36E-4DCF-9F74-E3CB1617719C}"/>
                </a:ext>
              </a:extLst>
            </p:cNvPr>
            <p:cNvSpPr/>
            <p:nvPr/>
          </p:nvSpPr>
          <p:spPr>
            <a:xfrm>
              <a:off x="2718775" y="2616475"/>
              <a:ext cx="57575" cy="57575"/>
            </a:xfrm>
            <a:custGeom>
              <a:avLst/>
              <a:gdLst/>
              <a:ahLst/>
              <a:cxnLst/>
              <a:rect l="l" t="t" r="r" b="b"/>
              <a:pathLst>
                <a:path w="2303" h="2303" fill="none" extrusionOk="0">
                  <a:moveTo>
                    <a:pt x="1" y="201"/>
                  </a:moveTo>
                  <a:lnTo>
                    <a:pt x="2102" y="1"/>
                  </a:lnTo>
                  <a:lnTo>
                    <a:pt x="2302" y="2102"/>
                  </a:lnTo>
                  <a:lnTo>
                    <a:pt x="201" y="2302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467;p91">
              <a:extLst>
                <a:ext uri="{FF2B5EF4-FFF2-40B4-BE49-F238E27FC236}">
                  <a16:creationId xmlns:a16="http://schemas.microsoft.com/office/drawing/2014/main" id="{77DF84DD-93CE-4544-9BCE-582CC348B868}"/>
                </a:ext>
              </a:extLst>
            </p:cNvPr>
            <p:cNvSpPr/>
            <p:nvPr/>
          </p:nvSpPr>
          <p:spPr>
            <a:xfrm>
              <a:off x="2814675" y="2607300"/>
              <a:ext cx="57575" cy="57575"/>
            </a:xfrm>
            <a:custGeom>
              <a:avLst/>
              <a:gdLst/>
              <a:ahLst/>
              <a:cxnLst/>
              <a:rect l="l" t="t" r="r" b="b"/>
              <a:pathLst>
                <a:path w="2303" h="2303" fill="none" extrusionOk="0">
                  <a:moveTo>
                    <a:pt x="1" y="201"/>
                  </a:moveTo>
                  <a:lnTo>
                    <a:pt x="2102" y="1"/>
                  </a:lnTo>
                  <a:lnTo>
                    <a:pt x="2302" y="2102"/>
                  </a:lnTo>
                  <a:lnTo>
                    <a:pt x="201" y="2302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468;p91">
              <a:extLst>
                <a:ext uri="{FF2B5EF4-FFF2-40B4-BE49-F238E27FC236}">
                  <a16:creationId xmlns:a16="http://schemas.microsoft.com/office/drawing/2014/main" id="{D92E251D-E971-4E52-A5FC-D0E3FA48BF09}"/>
                </a:ext>
              </a:extLst>
            </p:cNvPr>
            <p:cNvSpPr/>
            <p:nvPr/>
          </p:nvSpPr>
          <p:spPr>
            <a:xfrm>
              <a:off x="2909750" y="2597300"/>
              <a:ext cx="58400" cy="58400"/>
            </a:xfrm>
            <a:custGeom>
              <a:avLst/>
              <a:gdLst/>
              <a:ahLst/>
              <a:cxnLst/>
              <a:rect l="l" t="t" r="r" b="b"/>
              <a:pathLst>
                <a:path w="2336" h="2336" fill="none" extrusionOk="0">
                  <a:moveTo>
                    <a:pt x="0" y="234"/>
                  </a:moveTo>
                  <a:lnTo>
                    <a:pt x="2135" y="1"/>
                  </a:lnTo>
                  <a:lnTo>
                    <a:pt x="2335" y="2135"/>
                  </a:lnTo>
                  <a:lnTo>
                    <a:pt x="201" y="2336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469;p91">
              <a:extLst>
                <a:ext uri="{FF2B5EF4-FFF2-40B4-BE49-F238E27FC236}">
                  <a16:creationId xmlns:a16="http://schemas.microsoft.com/office/drawing/2014/main" id="{E5DA7FDA-1E7B-4DC0-B072-3710F9C70024}"/>
                </a:ext>
              </a:extLst>
            </p:cNvPr>
            <p:cNvSpPr/>
            <p:nvPr/>
          </p:nvSpPr>
          <p:spPr>
            <a:xfrm>
              <a:off x="2541150" y="2482150"/>
              <a:ext cx="31475" cy="26600"/>
            </a:xfrm>
            <a:custGeom>
              <a:avLst/>
              <a:gdLst/>
              <a:ahLst/>
              <a:cxnLst/>
              <a:rect l="l" t="t" r="r" b="b"/>
              <a:pathLst>
                <a:path w="1259" h="1064" extrusionOk="0">
                  <a:moveTo>
                    <a:pt x="719" y="0"/>
                  </a:moveTo>
                  <a:cubicBezTo>
                    <a:pt x="702" y="0"/>
                    <a:pt x="685" y="1"/>
                    <a:pt x="668" y="3"/>
                  </a:cubicBezTo>
                  <a:cubicBezTo>
                    <a:pt x="167" y="37"/>
                    <a:pt x="1" y="637"/>
                    <a:pt x="368" y="937"/>
                  </a:cubicBezTo>
                  <a:cubicBezTo>
                    <a:pt x="474" y="1024"/>
                    <a:pt x="594" y="1064"/>
                    <a:pt x="710" y="1064"/>
                  </a:cubicBezTo>
                  <a:cubicBezTo>
                    <a:pt x="996" y="1064"/>
                    <a:pt x="1259" y="826"/>
                    <a:pt x="1235" y="470"/>
                  </a:cubicBezTo>
                  <a:cubicBezTo>
                    <a:pt x="1204" y="221"/>
                    <a:pt x="968" y="0"/>
                    <a:pt x="7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470;p91">
              <a:extLst>
                <a:ext uri="{FF2B5EF4-FFF2-40B4-BE49-F238E27FC236}">
                  <a16:creationId xmlns:a16="http://schemas.microsoft.com/office/drawing/2014/main" id="{01484437-0069-40C1-9833-2C237F1F3F3E}"/>
                </a:ext>
              </a:extLst>
            </p:cNvPr>
            <p:cNvSpPr/>
            <p:nvPr/>
          </p:nvSpPr>
          <p:spPr>
            <a:xfrm>
              <a:off x="2630375" y="2681525"/>
              <a:ext cx="649675" cy="62575"/>
            </a:xfrm>
            <a:custGeom>
              <a:avLst/>
              <a:gdLst/>
              <a:ahLst/>
              <a:cxnLst/>
              <a:rect l="l" t="t" r="r" b="b"/>
              <a:pathLst>
                <a:path w="25987" h="2503" fill="none" extrusionOk="0">
                  <a:moveTo>
                    <a:pt x="1" y="2502"/>
                  </a:moveTo>
                  <a:lnTo>
                    <a:pt x="25986" y="1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471;p91">
              <a:extLst>
                <a:ext uri="{FF2B5EF4-FFF2-40B4-BE49-F238E27FC236}">
                  <a16:creationId xmlns:a16="http://schemas.microsoft.com/office/drawing/2014/main" id="{12237284-ED08-44B0-8759-A1F5F55C0C39}"/>
                </a:ext>
              </a:extLst>
            </p:cNvPr>
            <p:cNvSpPr/>
            <p:nvPr/>
          </p:nvSpPr>
          <p:spPr>
            <a:xfrm>
              <a:off x="2635375" y="2724900"/>
              <a:ext cx="648825" cy="62550"/>
            </a:xfrm>
            <a:custGeom>
              <a:avLst/>
              <a:gdLst/>
              <a:ahLst/>
              <a:cxnLst/>
              <a:rect l="l" t="t" r="r" b="b"/>
              <a:pathLst>
                <a:path w="25953" h="2502" fill="none" extrusionOk="0">
                  <a:moveTo>
                    <a:pt x="1" y="2502"/>
                  </a:moveTo>
                  <a:lnTo>
                    <a:pt x="25953" y="0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472;p91">
              <a:extLst>
                <a:ext uri="{FF2B5EF4-FFF2-40B4-BE49-F238E27FC236}">
                  <a16:creationId xmlns:a16="http://schemas.microsoft.com/office/drawing/2014/main" id="{592035CD-DB53-4A06-AF53-29D7C66D73EC}"/>
                </a:ext>
              </a:extLst>
            </p:cNvPr>
            <p:cNvSpPr/>
            <p:nvPr/>
          </p:nvSpPr>
          <p:spPr>
            <a:xfrm>
              <a:off x="2639550" y="2784100"/>
              <a:ext cx="553750" cy="53400"/>
            </a:xfrm>
            <a:custGeom>
              <a:avLst/>
              <a:gdLst/>
              <a:ahLst/>
              <a:cxnLst/>
              <a:rect l="l" t="t" r="r" b="b"/>
              <a:pathLst>
                <a:path w="22150" h="2136" fill="none" extrusionOk="0">
                  <a:moveTo>
                    <a:pt x="1" y="2135"/>
                  </a:moveTo>
                  <a:lnTo>
                    <a:pt x="22150" y="1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473;p91">
              <a:extLst>
                <a:ext uri="{FF2B5EF4-FFF2-40B4-BE49-F238E27FC236}">
                  <a16:creationId xmlns:a16="http://schemas.microsoft.com/office/drawing/2014/main" id="{8A884D1C-1C8C-4922-A03E-CAF12D9E87DC}"/>
                </a:ext>
              </a:extLst>
            </p:cNvPr>
            <p:cNvSpPr/>
            <p:nvPr/>
          </p:nvSpPr>
          <p:spPr>
            <a:xfrm>
              <a:off x="2647050" y="2878325"/>
              <a:ext cx="58400" cy="57575"/>
            </a:xfrm>
            <a:custGeom>
              <a:avLst/>
              <a:gdLst/>
              <a:ahLst/>
              <a:cxnLst/>
              <a:rect l="l" t="t" r="r" b="b"/>
              <a:pathLst>
                <a:path w="2336" h="2303" fill="none" extrusionOk="0">
                  <a:moveTo>
                    <a:pt x="1" y="201"/>
                  </a:moveTo>
                  <a:lnTo>
                    <a:pt x="2102" y="1"/>
                  </a:lnTo>
                  <a:lnTo>
                    <a:pt x="2336" y="2102"/>
                  </a:lnTo>
                  <a:lnTo>
                    <a:pt x="201" y="2303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474;p91">
              <a:extLst>
                <a:ext uri="{FF2B5EF4-FFF2-40B4-BE49-F238E27FC236}">
                  <a16:creationId xmlns:a16="http://schemas.microsoft.com/office/drawing/2014/main" id="{E8B906C2-3830-4EC7-B655-C6FC8A8667E2}"/>
                </a:ext>
              </a:extLst>
            </p:cNvPr>
            <p:cNvSpPr/>
            <p:nvPr/>
          </p:nvSpPr>
          <p:spPr>
            <a:xfrm>
              <a:off x="2742975" y="2869175"/>
              <a:ext cx="57550" cy="57550"/>
            </a:xfrm>
            <a:custGeom>
              <a:avLst/>
              <a:gdLst/>
              <a:ahLst/>
              <a:cxnLst/>
              <a:rect l="l" t="t" r="r" b="b"/>
              <a:pathLst>
                <a:path w="2302" h="2302" fill="none" extrusionOk="0">
                  <a:moveTo>
                    <a:pt x="0" y="200"/>
                  </a:moveTo>
                  <a:lnTo>
                    <a:pt x="2102" y="0"/>
                  </a:lnTo>
                  <a:lnTo>
                    <a:pt x="2302" y="2102"/>
                  </a:lnTo>
                  <a:lnTo>
                    <a:pt x="200" y="2302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475;p91">
              <a:extLst>
                <a:ext uri="{FF2B5EF4-FFF2-40B4-BE49-F238E27FC236}">
                  <a16:creationId xmlns:a16="http://schemas.microsoft.com/office/drawing/2014/main" id="{8DF2ACC3-E789-4367-ABEC-66476B1096F5}"/>
                </a:ext>
              </a:extLst>
            </p:cNvPr>
            <p:cNvSpPr/>
            <p:nvPr/>
          </p:nvSpPr>
          <p:spPr>
            <a:xfrm>
              <a:off x="2838875" y="2860000"/>
              <a:ext cx="57550" cy="57550"/>
            </a:xfrm>
            <a:custGeom>
              <a:avLst/>
              <a:gdLst/>
              <a:ahLst/>
              <a:cxnLst/>
              <a:rect l="l" t="t" r="r" b="b"/>
              <a:pathLst>
                <a:path w="2302" h="2302" fill="none" extrusionOk="0">
                  <a:moveTo>
                    <a:pt x="0" y="200"/>
                  </a:moveTo>
                  <a:lnTo>
                    <a:pt x="2102" y="0"/>
                  </a:lnTo>
                  <a:lnTo>
                    <a:pt x="2302" y="2102"/>
                  </a:lnTo>
                  <a:lnTo>
                    <a:pt x="200" y="2302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476;p91">
              <a:extLst>
                <a:ext uri="{FF2B5EF4-FFF2-40B4-BE49-F238E27FC236}">
                  <a16:creationId xmlns:a16="http://schemas.microsoft.com/office/drawing/2014/main" id="{ADD0FD29-78B9-4304-A173-3CECC3E671C7}"/>
                </a:ext>
              </a:extLst>
            </p:cNvPr>
            <p:cNvSpPr/>
            <p:nvPr/>
          </p:nvSpPr>
          <p:spPr>
            <a:xfrm>
              <a:off x="2934775" y="2850825"/>
              <a:ext cx="57550" cy="57550"/>
            </a:xfrm>
            <a:custGeom>
              <a:avLst/>
              <a:gdLst/>
              <a:ahLst/>
              <a:cxnLst/>
              <a:rect l="l" t="t" r="r" b="b"/>
              <a:pathLst>
                <a:path w="2302" h="2302" fill="none" extrusionOk="0">
                  <a:moveTo>
                    <a:pt x="0" y="200"/>
                  </a:moveTo>
                  <a:lnTo>
                    <a:pt x="2102" y="0"/>
                  </a:lnTo>
                  <a:lnTo>
                    <a:pt x="2302" y="2102"/>
                  </a:lnTo>
                  <a:lnTo>
                    <a:pt x="200" y="2302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477;p91">
              <a:extLst>
                <a:ext uri="{FF2B5EF4-FFF2-40B4-BE49-F238E27FC236}">
                  <a16:creationId xmlns:a16="http://schemas.microsoft.com/office/drawing/2014/main" id="{564D1BEE-2F40-499E-89AE-E66F77ED2D8B}"/>
                </a:ext>
              </a:extLst>
            </p:cNvPr>
            <p:cNvSpPr/>
            <p:nvPr/>
          </p:nvSpPr>
          <p:spPr>
            <a:xfrm>
              <a:off x="2565325" y="2734825"/>
              <a:ext cx="32075" cy="26625"/>
            </a:xfrm>
            <a:custGeom>
              <a:avLst/>
              <a:gdLst/>
              <a:ahLst/>
              <a:cxnLst/>
              <a:rect l="l" t="t" r="r" b="b"/>
              <a:pathLst>
                <a:path w="1283" h="1065" extrusionOk="0">
                  <a:moveTo>
                    <a:pt x="719" y="0"/>
                  </a:moveTo>
                  <a:cubicBezTo>
                    <a:pt x="702" y="0"/>
                    <a:pt x="685" y="1"/>
                    <a:pt x="668" y="3"/>
                  </a:cubicBezTo>
                  <a:cubicBezTo>
                    <a:pt x="168" y="70"/>
                    <a:pt x="1" y="637"/>
                    <a:pt x="368" y="937"/>
                  </a:cubicBezTo>
                  <a:cubicBezTo>
                    <a:pt x="475" y="1025"/>
                    <a:pt x="600" y="1065"/>
                    <a:pt x="720" y="1065"/>
                  </a:cubicBezTo>
                  <a:cubicBezTo>
                    <a:pt x="1012" y="1065"/>
                    <a:pt x="1282" y="834"/>
                    <a:pt x="1235" y="504"/>
                  </a:cubicBezTo>
                  <a:cubicBezTo>
                    <a:pt x="1204" y="223"/>
                    <a:pt x="968" y="0"/>
                    <a:pt x="7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478;p91">
              <a:extLst>
                <a:ext uri="{FF2B5EF4-FFF2-40B4-BE49-F238E27FC236}">
                  <a16:creationId xmlns:a16="http://schemas.microsoft.com/office/drawing/2014/main" id="{A0D5926A-4F65-447B-B024-C7A16A2634C8}"/>
                </a:ext>
              </a:extLst>
            </p:cNvPr>
            <p:cNvSpPr/>
            <p:nvPr/>
          </p:nvSpPr>
          <p:spPr>
            <a:xfrm>
              <a:off x="2655400" y="2934200"/>
              <a:ext cx="648825" cy="62575"/>
            </a:xfrm>
            <a:custGeom>
              <a:avLst/>
              <a:gdLst/>
              <a:ahLst/>
              <a:cxnLst/>
              <a:rect l="l" t="t" r="r" b="b"/>
              <a:pathLst>
                <a:path w="25953" h="2503" fill="none" extrusionOk="0">
                  <a:moveTo>
                    <a:pt x="1" y="2503"/>
                  </a:moveTo>
                  <a:lnTo>
                    <a:pt x="25952" y="1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479;p91">
              <a:extLst>
                <a:ext uri="{FF2B5EF4-FFF2-40B4-BE49-F238E27FC236}">
                  <a16:creationId xmlns:a16="http://schemas.microsoft.com/office/drawing/2014/main" id="{21130CF1-72FA-4449-B4AF-00CEE8B701FE}"/>
                </a:ext>
              </a:extLst>
            </p:cNvPr>
            <p:cNvSpPr/>
            <p:nvPr/>
          </p:nvSpPr>
          <p:spPr>
            <a:xfrm>
              <a:off x="2659575" y="2977575"/>
              <a:ext cx="648825" cy="62575"/>
            </a:xfrm>
            <a:custGeom>
              <a:avLst/>
              <a:gdLst/>
              <a:ahLst/>
              <a:cxnLst/>
              <a:rect l="l" t="t" r="r" b="b"/>
              <a:pathLst>
                <a:path w="25953" h="2503" fill="none" extrusionOk="0">
                  <a:moveTo>
                    <a:pt x="0" y="2502"/>
                  </a:moveTo>
                  <a:lnTo>
                    <a:pt x="25952" y="0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80;p91">
              <a:extLst>
                <a:ext uri="{FF2B5EF4-FFF2-40B4-BE49-F238E27FC236}">
                  <a16:creationId xmlns:a16="http://schemas.microsoft.com/office/drawing/2014/main" id="{0A931E70-2A57-4ED3-8836-C5FE17398280}"/>
                </a:ext>
              </a:extLst>
            </p:cNvPr>
            <p:cNvSpPr/>
            <p:nvPr/>
          </p:nvSpPr>
          <p:spPr>
            <a:xfrm>
              <a:off x="2663750" y="3036775"/>
              <a:ext cx="554575" cy="53400"/>
            </a:xfrm>
            <a:custGeom>
              <a:avLst/>
              <a:gdLst/>
              <a:ahLst/>
              <a:cxnLst/>
              <a:rect l="l" t="t" r="r" b="b"/>
              <a:pathLst>
                <a:path w="22183" h="2136" fill="none" extrusionOk="0">
                  <a:moveTo>
                    <a:pt x="0" y="2136"/>
                  </a:moveTo>
                  <a:lnTo>
                    <a:pt x="22183" y="1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81;p91">
              <a:extLst>
                <a:ext uri="{FF2B5EF4-FFF2-40B4-BE49-F238E27FC236}">
                  <a16:creationId xmlns:a16="http://schemas.microsoft.com/office/drawing/2014/main" id="{2FFB6A79-5D1C-4D32-9A3A-941F2062A127}"/>
                </a:ext>
              </a:extLst>
            </p:cNvPr>
            <p:cNvSpPr/>
            <p:nvPr/>
          </p:nvSpPr>
          <p:spPr>
            <a:xfrm>
              <a:off x="2671250" y="3131025"/>
              <a:ext cx="58400" cy="57550"/>
            </a:xfrm>
            <a:custGeom>
              <a:avLst/>
              <a:gdLst/>
              <a:ahLst/>
              <a:cxnLst/>
              <a:rect l="l" t="t" r="r" b="b"/>
              <a:pathLst>
                <a:path w="2336" h="2302" fill="none" extrusionOk="0">
                  <a:moveTo>
                    <a:pt x="0" y="200"/>
                  </a:moveTo>
                  <a:lnTo>
                    <a:pt x="2135" y="0"/>
                  </a:lnTo>
                  <a:lnTo>
                    <a:pt x="2335" y="2102"/>
                  </a:lnTo>
                  <a:lnTo>
                    <a:pt x="200" y="2302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82;p91">
              <a:extLst>
                <a:ext uri="{FF2B5EF4-FFF2-40B4-BE49-F238E27FC236}">
                  <a16:creationId xmlns:a16="http://schemas.microsoft.com/office/drawing/2014/main" id="{C0A89239-CDC3-4857-AAD4-3640A2D232F0}"/>
                </a:ext>
              </a:extLst>
            </p:cNvPr>
            <p:cNvSpPr/>
            <p:nvPr/>
          </p:nvSpPr>
          <p:spPr>
            <a:xfrm>
              <a:off x="2767150" y="3121850"/>
              <a:ext cx="57575" cy="57550"/>
            </a:xfrm>
            <a:custGeom>
              <a:avLst/>
              <a:gdLst/>
              <a:ahLst/>
              <a:cxnLst/>
              <a:rect l="l" t="t" r="r" b="b"/>
              <a:pathLst>
                <a:path w="2303" h="2302" fill="none" extrusionOk="0">
                  <a:moveTo>
                    <a:pt x="0" y="200"/>
                  </a:moveTo>
                  <a:lnTo>
                    <a:pt x="2102" y="0"/>
                  </a:lnTo>
                  <a:lnTo>
                    <a:pt x="2302" y="2102"/>
                  </a:lnTo>
                  <a:lnTo>
                    <a:pt x="201" y="2302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83;p91">
              <a:extLst>
                <a:ext uri="{FF2B5EF4-FFF2-40B4-BE49-F238E27FC236}">
                  <a16:creationId xmlns:a16="http://schemas.microsoft.com/office/drawing/2014/main" id="{381C4AE5-1284-4E02-9F2A-C459C33034A5}"/>
                </a:ext>
              </a:extLst>
            </p:cNvPr>
            <p:cNvSpPr/>
            <p:nvPr/>
          </p:nvSpPr>
          <p:spPr>
            <a:xfrm>
              <a:off x="2863050" y="3112675"/>
              <a:ext cx="57575" cy="57550"/>
            </a:xfrm>
            <a:custGeom>
              <a:avLst/>
              <a:gdLst/>
              <a:ahLst/>
              <a:cxnLst/>
              <a:rect l="l" t="t" r="r" b="b"/>
              <a:pathLst>
                <a:path w="2303" h="2302" fill="none" extrusionOk="0">
                  <a:moveTo>
                    <a:pt x="0" y="200"/>
                  </a:moveTo>
                  <a:lnTo>
                    <a:pt x="2102" y="0"/>
                  </a:lnTo>
                  <a:lnTo>
                    <a:pt x="2302" y="2102"/>
                  </a:lnTo>
                  <a:lnTo>
                    <a:pt x="201" y="2302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84;p91">
              <a:extLst>
                <a:ext uri="{FF2B5EF4-FFF2-40B4-BE49-F238E27FC236}">
                  <a16:creationId xmlns:a16="http://schemas.microsoft.com/office/drawing/2014/main" id="{2C8DBF90-945F-4697-A3F6-CF5DA0A2B399}"/>
                </a:ext>
              </a:extLst>
            </p:cNvPr>
            <p:cNvSpPr/>
            <p:nvPr/>
          </p:nvSpPr>
          <p:spPr>
            <a:xfrm>
              <a:off x="2958950" y="3103500"/>
              <a:ext cx="57575" cy="57575"/>
            </a:xfrm>
            <a:custGeom>
              <a:avLst/>
              <a:gdLst/>
              <a:ahLst/>
              <a:cxnLst/>
              <a:rect l="l" t="t" r="r" b="b"/>
              <a:pathLst>
                <a:path w="2303" h="2303" fill="none" extrusionOk="0">
                  <a:moveTo>
                    <a:pt x="1" y="201"/>
                  </a:moveTo>
                  <a:lnTo>
                    <a:pt x="2102" y="0"/>
                  </a:lnTo>
                  <a:lnTo>
                    <a:pt x="2302" y="2102"/>
                  </a:lnTo>
                  <a:lnTo>
                    <a:pt x="201" y="2302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85;p91">
              <a:extLst>
                <a:ext uri="{FF2B5EF4-FFF2-40B4-BE49-F238E27FC236}">
                  <a16:creationId xmlns:a16="http://schemas.microsoft.com/office/drawing/2014/main" id="{4CC8AAA7-43DA-4327-8621-9E119BEF7149}"/>
                </a:ext>
              </a:extLst>
            </p:cNvPr>
            <p:cNvSpPr/>
            <p:nvPr/>
          </p:nvSpPr>
          <p:spPr>
            <a:xfrm>
              <a:off x="2589525" y="2987500"/>
              <a:ext cx="31475" cy="26625"/>
            </a:xfrm>
            <a:custGeom>
              <a:avLst/>
              <a:gdLst/>
              <a:ahLst/>
              <a:cxnLst/>
              <a:rect l="l" t="t" r="r" b="b"/>
              <a:pathLst>
                <a:path w="1259" h="1065" extrusionOk="0">
                  <a:moveTo>
                    <a:pt x="724" y="1"/>
                  </a:moveTo>
                  <a:cubicBezTo>
                    <a:pt x="706" y="1"/>
                    <a:pt x="687" y="2"/>
                    <a:pt x="667" y="4"/>
                  </a:cubicBezTo>
                  <a:cubicBezTo>
                    <a:pt x="200" y="70"/>
                    <a:pt x="0" y="638"/>
                    <a:pt x="367" y="938"/>
                  </a:cubicBezTo>
                  <a:cubicBezTo>
                    <a:pt x="475" y="1026"/>
                    <a:pt x="596" y="1065"/>
                    <a:pt x="713" y="1065"/>
                  </a:cubicBezTo>
                  <a:cubicBezTo>
                    <a:pt x="998" y="1065"/>
                    <a:pt x="1258" y="835"/>
                    <a:pt x="1235" y="504"/>
                  </a:cubicBezTo>
                  <a:cubicBezTo>
                    <a:pt x="1203" y="223"/>
                    <a:pt x="997" y="1"/>
                    <a:pt x="7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86;p91">
              <a:extLst>
                <a:ext uri="{FF2B5EF4-FFF2-40B4-BE49-F238E27FC236}">
                  <a16:creationId xmlns:a16="http://schemas.microsoft.com/office/drawing/2014/main" id="{DEB704BD-193C-4232-9811-FE73710B0EB1}"/>
                </a:ext>
              </a:extLst>
            </p:cNvPr>
            <p:cNvSpPr/>
            <p:nvPr/>
          </p:nvSpPr>
          <p:spPr>
            <a:xfrm>
              <a:off x="2680425" y="3194400"/>
              <a:ext cx="648825" cy="61725"/>
            </a:xfrm>
            <a:custGeom>
              <a:avLst/>
              <a:gdLst/>
              <a:ahLst/>
              <a:cxnLst/>
              <a:rect l="l" t="t" r="r" b="b"/>
              <a:pathLst>
                <a:path w="25953" h="2469" fill="none" extrusionOk="0">
                  <a:moveTo>
                    <a:pt x="0" y="2469"/>
                  </a:moveTo>
                  <a:lnTo>
                    <a:pt x="25952" y="0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87;p91">
              <a:extLst>
                <a:ext uri="{FF2B5EF4-FFF2-40B4-BE49-F238E27FC236}">
                  <a16:creationId xmlns:a16="http://schemas.microsoft.com/office/drawing/2014/main" id="{50C59DF1-7164-49F6-AFC0-62437C29F448}"/>
                </a:ext>
              </a:extLst>
            </p:cNvPr>
            <p:cNvSpPr/>
            <p:nvPr/>
          </p:nvSpPr>
          <p:spPr>
            <a:xfrm>
              <a:off x="2684600" y="3237750"/>
              <a:ext cx="648800" cy="61750"/>
            </a:xfrm>
            <a:custGeom>
              <a:avLst/>
              <a:gdLst/>
              <a:ahLst/>
              <a:cxnLst/>
              <a:rect l="l" t="t" r="r" b="b"/>
              <a:pathLst>
                <a:path w="25952" h="2470" fill="none" extrusionOk="0">
                  <a:moveTo>
                    <a:pt x="0" y="2469"/>
                  </a:moveTo>
                  <a:lnTo>
                    <a:pt x="25952" y="1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8;p91">
              <a:extLst>
                <a:ext uri="{FF2B5EF4-FFF2-40B4-BE49-F238E27FC236}">
                  <a16:creationId xmlns:a16="http://schemas.microsoft.com/office/drawing/2014/main" id="{E018F00B-2D5D-4269-9585-9B614B6CFD8C}"/>
                </a:ext>
              </a:extLst>
            </p:cNvPr>
            <p:cNvSpPr/>
            <p:nvPr/>
          </p:nvSpPr>
          <p:spPr>
            <a:xfrm>
              <a:off x="2688750" y="3296975"/>
              <a:ext cx="553750" cy="53400"/>
            </a:xfrm>
            <a:custGeom>
              <a:avLst/>
              <a:gdLst/>
              <a:ahLst/>
              <a:cxnLst/>
              <a:rect l="l" t="t" r="r" b="b"/>
              <a:pathLst>
                <a:path w="22150" h="2136" fill="none" extrusionOk="0">
                  <a:moveTo>
                    <a:pt x="1" y="2135"/>
                  </a:moveTo>
                  <a:lnTo>
                    <a:pt x="22150" y="0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89;p91">
              <a:extLst>
                <a:ext uri="{FF2B5EF4-FFF2-40B4-BE49-F238E27FC236}">
                  <a16:creationId xmlns:a16="http://schemas.microsoft.com/office/drawing/2014/main" id="{3ACA0AAF-166D-4049-B281-F28F3F32DD4D}"/>
                </a:ext>
              </a:extLst>
            </p:cNvPr>
            <p:cNvSpPr/>
            <p:nvPr/>
          </p:nvSpPr>
          <p:spPr>
            <a:xfrm>
              <a:off x="2696275" y="3391200"/>
              <a:ext cx="58400" cy="57575"/>
            </a:xfrm>
            <a:custGeom>
              <a:avLst/>
              <a:gdLst/>
              <a:ahLst/>
              <a:cxnLst/>
              <a:rect l="l" t="t" r="r" b="b"/>
              <a:pathLst>
                <a:path w="2336" h="2303" fill="none" extrusionOk="0">
                  <a:moveTo>
                    <a:pt x="0" y="201"/>
                  </a:moveTo>
                  <a:lnTo>
                    <a:pt x="2135" y="1"/>
                  </a:lnTo>
                  <a:lnTo>
                    <a:pt x="2335" y="2102"/>
                  </a:lnTo>
                  <a:lnTo>
                    <a:pt x="200" y="2302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490;p91">
              <a:extLst>
                <a:ext uri="{FF2B5EF4-FFF2-40B4-BE49-F238E27FC236}">
                  <a16:creationId xmlns:a16="http://schemas.microsoft.com/office/drawing/2014/main" id="{0AB9A5F9-951C-4FA0-8157-DEE7B3A445FD}"/>
                </a:ext>
              </a:extLst>
            </p:cNvPr>
            <p:cNvSpPr/>
            <p:nvPr/>
          </p:nvSpPr>
          <p:spPr>
            <a:xfrm>
              <a:off x="2792175" y="3382025"/>
              <a:ext cx="58400" cy="57575"/>
            </a:xfrm>
            <a:custGeom>
              <a:avLst/>
              <a:gdLst/>
              <a:ahLst/>
              <a:cxnLst/>
              <a:rect l="l" t="t" r="r" b="b"/>
              <a:pathLst>
                <a:path w="2336" h="2303" fill="none" extrusionOk="0">
                  <a:moveTo>
                    <a:pt x="0" y="201"/>
                  </a:moveTo>
                  <a:lnTo>
                    <a:pt x="2102" y="1"/>
                  </a:lnTo>
                  <a:lnTo>
                    <a:pt x="2335" y="2102"/>
                  </a:lnTo>
                  <a:lnTo>
                    <a:pt x="200" y="2302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491;p91">
              <a:extLst>
                <a:ext uri="{FF2B5EF4-FFF2-40B4-BE49-F238E27FC236}">
                  <a16:creationId xmlns:a16="http://schemas.microsoft.com/office/drawing/2014/main" id="{B9BE913D-F5E4-4ED2-8F29-4919A48F7A9F}"/>
                </a:ext>
              </a:extLst>
            </p:cNvPr>
            <p:cNvSpPr/>
            <p:nvPr/>
          </p:nvSpPr>
          <p:spPr>
            <a:xfrm>
              <a:off x="2888075" y="3372850"/>
              <a:ext cx="57550" cy="57575"/>
            </a:xfrm>
            <a:custGeom>
              <a:avLst/>
              <a:gdLst/>
              <a:ahLst/>
              <a:cxnLst/>
              <a:rect l="l" t="t" r="r" b="b"/>
              <a:pathLst>
                <a:path w="2302" h="2303" fill="none" extrusionOk="0">
                  <a:moveTo>
                    <a:pt x="0" y="201"/>
                  </a:moveTo>
                  <a:lnTo>
                    <a:pt x="2102" y="1"/>
                  </a:lnTo>
                  <a:lnTo>
                    <a:pt x="2302" y="2102"/>
                  </a:lnTo>
                  <a:lnTo>
                    <a:pt x="200" y="2302"/>
                  </a:lnTo>
                  <a:close/>
                </a:path>
              </a:pathLst>
            </a:custGeom>
            <a:noFill/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492;p91">
              <a:extLst>
                <a:ext uri="{FF2B5EF4-FFF2-40B4-BE49-F238E27FC236}">
                  <a16:creationId xmlns:a16="http://schemas.microsoft.com/office/drawing/2014/main" id="{E93E1D33-8990-467E-A0E7-93178CC240D7}"/>
                </a:ext>
              </a:extLst>
            </p:cNvPr>
            <p:cNvSpPr/>
            <p:nvPr/>
          </p:nvSpPr>
          <p:spPr>
            <a:xfrm>
              <a:off x="2983975" y="3363675"/>
              <a:ext cx="57550" cy="57575"/>
            </a:xfrm>
            <a:custGeom>
              <a:avLst/>
              <a:gdLst/>
              <a:ahLst/>
              <a:cxnLst/>
              <a:rect l="l" t="t" r="r" b="b"/>
              <a:pathLst>
                <a:path w="2302" h="2303" fill="none" extrusionOk="0">
                  <a:moveTo>
                    <a:pt x="0" y="201"/>
                  </a:moveTo>
                  <a:lnTo>
                    <a:pt x="2102" y="1"/>
                  </a:lnTo>
                  <a:lnTo>
                    <a:pt x="2302" y="2102"/>
                  </a:lnTo>
                  <a:lnTo>
                    <a:pt x="200" y="2302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493;p91">
              <a:extLst>
                <a:ext uri="{FF2B5EF4-FFF2-40B4-BE49-F238E27FC236}">
                  <a16:creationId xmlns:a16="http://schemas.microsoft.com/office/drawing/2014/main" id="{09865B6B-932D-4109-B250-4A88766E5A1E}"/>
                </a:ext>
              </a:extLst>
            </p:cNvPr>
            <p:cNvSpPr/>
            <p:nvPr/>
          </p:nvSpPr>
          <p:spPr>
            <a:xfrm>
              <a:off x="2614550" y="3247675"/>
              <a:ext cx="32050" cy="27000"/>
            </a:xfrm>
            <a:custGeom>
              <a:avLst/>
              <a:gdLst/>
              <a:ahLst/>
              <a:cxnLst/>
              <a:rect l="l" t="t" r="r" b="b"/>
              <a:pathLst>
                <a:path w="1282" h="1080" extrusionOk="0">
                  <a:moveTo>
                    <a:pt x="719" y="1"/>
                  </a:moveTo>
                  <a:cubicBezTo>
                    <a:pt x="701" y="1"/>
                    <a:pt x="684" y="2"/>
                    <a:pt x="667" y="4"/>
                  </a:cubicBezTo>
                  <a:cubicBezTo>
                    <a:pt x="200" y="38"/>
                    <a:pt x="0" y="638"/>
                    <a:pt x="367" y="938"/>
                  </a:cubicBezTo>
                  <a:cubicBezTo>
                    <a:pt x="474" y="1036"/>
                    <a:pt x="599" y="1079"/>
                    <a:pt x="719" y="1079"/>
                  </a:cubicBezTo>
                  <a:cubicBezTo>
                    <a:pt x="1011" y="1079"/>
                    <a:pt x="1281" y="825"/>
                    <a:pt x="1234" y="471"/>
                  </a:cubicBezTo>
                  <a:cubicBezTo>
                    <a:pt x="1203" y="221"/>
                    <a:pt x="967" y="1"/>
                    <a:pt x="7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494;p91">
              <a:extLst>
                <a:ext uri="{FF2B5EF4-FFF2-40B4-BE49-F238E27FC236}">
                  <a16:creationId xmlns:a16="http://schemas.microsoft.com/office/drawing/2014/main" id="{8035F4EC-2E94-4E1E-AFAF-47F6BF11F59C}"/>
                </a:ext>
              </a:extLst>
            </p:cNvPr>
            <p:cNvSpPr/>
            <p:nvPr/>
          </p:nvSpPr>
          <p:spPr>
            <a:xfrm>
              <a:off x="2643725" y="2625650"/>
              <a:ext cx="31725" cy="35050"/>
            </a:xfrm>
            <a:custGeom>
              <a:avLst/>
              <a:gdLst/>
              <a:ahLst/>
              <a:cxnLst/>
              <a:rect l="l" t="t" r="r" b="b"/>
              <a:pathLst>
                <a:path w="1269" h="1402" fill="none" extrusionOk="0">
                  <a:moveTo>
                    <a:pt x="1" y="968"/>
                  </a:moveTo>
                  <a:lnTo>
                    <a:pt x="334" y="1402"/>
                  </a:lnTo>
                  <a:lnTo>
                    <a:pt x="1268" y="1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495;p91">
              <a:extLst>
                <a:ext uri="{FF2B5EF4-FFF2-40B4-BE49-F238E27FC236}">
                  <a16:creationId xmlns:a16="http://schemas.microsoft.com/office/drawing/2014/main" id="{AF0CC2B5-4E10-4213-BB99-62D5DE056B56}"/>
                </a:ext>
              </a:extLst>
            </p:cNvPr>
            <p:cNvSpPr/>
            <p:nvPr/>
          </p:nvSpPr>
          <p:spPr>
            <a:xfrm>
              <a:off x="2858875" y="2856650"/>
              <a:ext cx="32550" cy="35050"/>
            </a:xfrm>
            <a:custGeom>
              <a:avLst/>
              <a:gdLst/>
              <a:ahLst/>
              <a:cxnLst/>
              <a:rect l="l" t="t" r="r" b="b"/>
              <a:pathLst>
                <a:path w="1302" h="1402" fill="none" extrusionOk="0">
                  <a:moveTo>
                    <a:pt x="1" y="968"/>
                  </a:moveTo>
                  <a:lnTo>
                    <a:pt x="368" y="1402"/>
                  </a:lnTo>
                  <a:lnTo>
                    <a:pt x="1302" y="1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496;p91">
              <a:extLst>
                <a:ext uri="{FF2B5EF4-FFF2-40B4-BE49-F238E27FC236}">
                  <a16:creationId xmlns:a16="http://schemas.microsoft.com/office/drawing/2014/main" id="{885992ED-2A91-4F02-A42D-1CEDC25D38F0}"/>
                </a:ext>
              </a:extLst>
            </p:cNvPr>
            <p:cNvSpPr/>
            <p:nvPr/>
          </p:nvSpPr>
          <p:spPr>
            <a:xfrm>
              <a:off x="2788000" y="3123500"/>
              <a:ext cx="32550" cy="35900"/>
            </a:xfrm>
            <a:custGeom>
              <a:avLst/>
              <a:gdLst/>
              <a:ahLst/>
              <a:cxnLst/>
              <a:rect l="l" t="t" r="r" b="b"/>
              <a:pathLst>
                <a:path w="1302" h="1436" fill="none" extrusionOk="0">
                  <a:moveTo>
                    <a:pt x="0" y="1002"/>
                  </a:moveTo>
                  <a:lnTo>
                    <a:pt x="367" y="1435"/>
                  </a:lnTo>
                  <a:lnTo>
                    <a:pt x="1301" y="1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497;p91">
              <a:extLst>
                <a:ext uri="{FF2B5EF4-FFF2-40B4-BE49-F238E27FC236}">
                  <a16:creationId xmlns:a16="http://schemas.microsoft.com/office/drawing/2014/main" id="{25FD7631-CB14-4E13-A3B7-E8B518EC15D1}"/>
                </a:ext>
              </a:extLst>
            </p:cNvPr>
            <p:cNvSpPr/>
            <p:nvPr/>
          </p:nvSpPr>
          <p:spPr>
            <a:xfrm>
              <a:off x="3003150" y="3363675"/>
              <a:ext cx="31725" cy="35050"/>
            </a:xfrm>
            <a:custGeom>
              <a:avLst/>
              <a:gdLst/>
              <a:ahLst/>
              <a:cxnLst/>
              <a:rect l="l" t="t" r="r" b="b"/>
              <a:pathLst>
                <a:path w="1269" h="1402" fill="none" extrusionOk="0">
                  <a:moveTo>
                    <a:pt x="0" y="968"/>
                  </a:moveTo>
                  <a:lnTo>
                    <a:pt x="334" y="1402"/>
                  </a:lnTo>
                  <a:lnTo>
                    <a:pt x="1268" y="1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498;p91">
              <a:extLst>
                <a:ext uri="{FF2B5EF4-FFF2-40B4-BE49-F238E27FC236}">
                  <a16:creationId xmlns:a16="http://schemas.microsoft.com/office/drawing/2014/main" id="{3927FA02-2DF0-4A08-BCA4-74F22F78B037}"/>
                </a:ext>
              </a:extLst>
            </p:cNvPr>
            <p:cNvSpPr/>
            <p:nvPr/>
          </p:nvSpPr>
          <p:spPr>
            <a:xfrm>
              <a:off x="3782050" y="1673300"/>
              <a:ext cx="681325" cy="771425"/>
            </a:xfrm>
            <a:custGeom>
              <a:avLst/>
              <a:gdLst/>
              <a:ahLst/>
              <a:cxnLst/>
              <a:rect l="l" t="t" r="r" b="b"/>
              <a:pathLst>
                <a:path w="27253" h="30857" extrusionOk="0">
                  <a:moveTo>
                    <a:pt x="2869" y="1"/>
                  </a:moveTo>
                  <a:cubicBezTo>
                    <a:pt x="1268" y="1"/>
                    <a:pt x="0" y="1302"/>
                    <a:pt x="0" y="2869"/>
                  </a:cubicBezTo>
                  <a:lnTo>
                    <a:pt x="0" y="21416"/>
                  </a:lnTo>
                  <a:cubicBezTo>
                    <a:pt x="0" y="22984"/>
                    <a:pt x="1268" y="24285"/>
                    <a:pt x="2869" y="24285"/>
                  </a:cubicBezTo>
                  <a:lnTo>
                    <a:pt x="12409" y="24285"/>
                  </a:lnTo>
                  <a:lnTo>
                    <a:pt x="17879" y="30856"/>
                  </a:lnTo>
                  <a:lnTo>
                    <a:pt x="16512" y="24285"/>
                  </a:lnTo>
                  <a:lnTo>
                    <a:pt x="24384" y="24285"/>
                  </a:lnTo>
                  <a:cubicBezTo>
                    <a:pt x="25985" y="24251"/>
                    <a:pt x="27253" y="22984"/>
                    <a:pt x="27253" y="21416"/>
                  </a:cubicBezTo>
                  <a:lnTo>
                    <a:pt x="27253" y="2869"/>
                  </a:lnTo>
                  <a:cubicBezTo>
                    <a:pt x="27253" y="1302"/>
                    <a:pt x="25985" y="34"/>
                    <a:pt x="24384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499;p91">
              <a:extLst>
                <a:ext uri="{FF2B5EF4-FFF2-40B4-BE49-F238E27FC236}">
                  <a16:creationId xmlns:a16="http://schemas.microsoft.com/office/drawing/2014/main" id="{6AD5DFD2-D9D5-4B86-9553-1E9163492E11}"/>
                </a:ext>
              </a:extLst>
            </p:cNvPr>
            <p:cNvSpPr/>
            <p:nvPr/>
          </p:nvSpPr>
          <p:spPr>
            <a:xfrm>
              <a:off x="3896275" y="1768375"/>
              <a:ext cx="269400" cy="269375"/>
            </a:xfrm>
            <a:custGeom>
              <a:avLst/>
              <a:gdLst/>
              <a:ahLst/>
              <a:cxnLst/>
              <a:rect l="l" t="t" r="r" b="b"/>
              <a:pathLst>
                <a:path w="10776" h="10775" extrusionOk="0">
                  <a:moveTo>
                    <a:pt x="5376" y="3095"/>
                  </a:moveTo>
                  <a:cubicBezTo>
                    <a:pt x="6548" y="3095"/>
                    <a:pt x="7673" y="3997"/>
                    <a:pt x="7673" y="5371"/>
                  </a:cubicBezTo>
                  <a:cubicBezTo>
                    <a:pt x="7673" y="6639"/>
                    <a:pt x="6672" y="7673"/>
                    <a:pt x="5405" y="7673"/>
                  </a:cubicBezTo>
                  <a:cubicBezTo>
                    <a:pt x="3370" y="7673"/>
                    <a:pt x="2336" y="5204"/>
                    <a:pt x="3770" y="3770"/>
                  </a:cubicBezTo>
                  <a:cubicBezTo>
                    <a:pt x="4236" y="3304"/>
                    <a:pt x="4811" y="3095"/>
                    <a:pt x="5376" y="3095"/>
                  </a:cubicBezTo>
                  <a:close/>
                  <a:moveTo>
                    <a:pt x="4404" y="0"/>
                  </a:moveTo>
                  <a:lnTo>
                    <a:pt x="4304" y="1468"/>
                  </a:lnTo>
                  <a:cubicBezTo>
                    <a:pt x="3970" y="1568"/>
                    <a:pt x="3704" y="1668"/>
                    <a:pt x="3403" y="1835"/>
                  </a:cubicBezTo>
                  <a:lnTo>
                    <a:pt x="2303" y="901"/>
                  </a:lnTo>
                  <a:lnTo>
                    <a:pt x="902" y="2269"/>
                  </a:lnTo>
                  <a:lnTo>
                    <a:pt x="1836" y="3436"/>
                  </a:lnTo>
                  <a:cubicBezTo>
                    <a:pt x="1669" y="3703"/>
                    <a:pt x="1569" y="4003"/>
                    <a:pt x="1469" y="4304"/>
                  </a:cubicBezTo>
                  <a:lnTo>
                    <a:pt x="1" y="4437"/>
                  </a:lnTo>
                  <a:lnTo>
                    <a:pt x="1" y="6372"/>
                  </a:lnTo>
                  <a:lnTo>
                    <a:pt x="1469" y="6505"/>
                  </a:lnTo>
                  <a:cubicBezTo>
                    <a:pt x="1569" y="6805"/>
                    <a:pt x="1669" y="7106"/>
                    <a:pt x="1836" y="7406"/>
                  </a:cubicBezTo>
                  <a:lnTo>
                    <a:pt x="902" y="8507"/>
                  </a:lnTo>
                  <a:lnTo>
                    <a:pt x="2269" y="9908"/>
                  </a:lnTo>
                  <a:lnTo>
                    <a:pt x="3403" y="8974"/>
                  </a:lnTo>
                  <a:cubicBezTo>
                    <a:pt x="3670" y="9107"/>
                    <a:pt x="3970" y="9240"/>
                    <a:pt x="4271" y="9307"/>
                  </a:cubicBezTo>
                  <a:lnTo>
                    <a:pt x="4404" y="10775"/>
                  </a:lnTo>
                  <a:lnTo>
                    <a:pt x="6372" y="10775"/>
                  </a:lnTo>
                  <a:lnTo>
                    <a:pt x="6506" y="9307"/>
                  </a:lnTo>
                  <a:cubicBezTo>
                    <a:pt x="6806" y="9240"/>
                    <a:pt x="7106" y="9107"/>
                    <a:pt x="7373" y="8974"/>
                  </a:cubicBezTo>
                  <a:lnTo>
                    <a:pt x="8507" y="9908"/>
                  </a:lnTo>
                  <a:lnTo>
                    <a:pt x="9875" y="8507"/>
                  </a:lnTo>
                  <a:lnTo>
                    <a:pt x="8941" y="7406"/>
                  </a:lnTo>
                  <a:cubicBezTo>
                    <a:pt x="9074" y="7106"/>
                    <a:pt x="9208" y="6805"/>
                    <a:pt x="9308" y="6505"/>
                  </a:cubicBezTo>
                  <a:lnTo>
                    <a:pt x="10775" y="6372"/>
                  </a:lnTo>
                  <a:lnTo>
                    <a:pt x="10775" y="4404"/>
                  </a:lnTo>
                  <a:lnTo>
                    <a:pt x="9308" y="4270"/>
                  </a:lnTo>
                  <a:cubicBezTo>
                    <a:pt x="9208" y="3970"/>
                    <a:pt x="9107" y="3670"/>
                    <a:pt x="8941" y="3403"/>
                  </a:cubicBezTo>
                  <a:lnTo>
                    <a:pt x="9908" y="2269"/>
                  </a:lnTo>
                  <a:lnTo>
                    <a:pt x="8507" y="901"/>
                  </a:lnTo>
                  <a:lnTo>
                    <a:pt x="7373" y="1835"/>
                  </a:lnTo>
                  <a:cubicBezTo>
                    <a:pt x="7106" y="1668"/>
                    <a:pt x="6806" y="1568"/>
                    <a:pt x="6506" y="1468"/>
                  </a:cubicBezTo>
                  <a:lnTo>
                    <a:pt x="63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500;p91">
              <a:extLst>
                <a:ext uri="{FF2B5EF4-FFF2-40B4-BE49-F238E27FC236}">
                  <a16:creationId xmlns:a16="http://schemas.microsoft.com/office/drawing/2014/main" id="{57A8AE8C-3D8C-4231-BBEE-C5990918C247}"/>
                </a:ext>
              </a:extLst>
            </p:cNvPr>
            <p:cNvSpPr/>
            <p:nvPr/>
          </p:nvSpPr>
          <p:spPr>
            <a:xfrm>
              <a:off x="4136450" y="1923475"/>
              <a:ext cx="191825" cy="191850"/>
            </a:xfrm>
            <a:custGeom>
              <a:avLst/>
              <a:gdLst/>
              <a:ahLst/>
              <a:cxnLst/>
              <a:rect l="l" t="t" r="r" b="b"/>
              <a:pathLst>
                <a:path w="7673" h="7674" extrusionOk="0">
                  <a:moveTo>
                    <a:pt x="3813" y="2218"/>
                  </a:moveTo>
                  <a:cubicBezTo>
                    <a:pt x="4646" y="2218"/>
                    <a:pt x="5438" y="2868"/>
                    <a:pt x="5438" y="3837"/>
                  </a:cubicBezTo>
                  <a:cubicBezTo>
                    <a:pt x="5438" y="4738"/>
                    <a:pt x="4704" y="5472"/>
                    <a:pt x="3837" y="5472"/>
                  </a:cubicBezTo>
                  <a:cubicBezTo>
                    <a:pt x="2369" y="5472"/>
                    <a:pt x="1669" y="3704"/>
                    <a:pt x="2669" y="2703"/>
                  </a:cubicBezTo>
                  <a:cubicBezTo>
                    <a:pt x="3005" y="2368"/>
                    <a:pt x="3413" y="2218"/>
                    <a:pt x="3813" y="2218"/>
                  </a:cubicBezTo>
                  <a:close/>
                  <a:moveTo>
                    <a:pt x="3136" y="1"/>
                  </a:moveTo>
                  <a:lnTo>
                    <a:pt x="3036" y="1068"/>
                  </a:lnTo>
                  <a:cubicBezTo>
                    <a:pt x="2836" y="1135"/>
                    <a:pt x="2603" y="1202"/>
                    <a:pt x="2403" y="1302"/>
                  </a:cubicBezTo>
                  <a:lnTo>
                    <a:pt x="1602" y="635"/>
                  </a:lnTo>
                  <a:lnTo>
                    <a:pt x="635" y="1635"/>
                  </a:lnTo>
                  <a:lnTo>
                    <a:pt x="1302" y="2436"/>
                  </a:lnTo>
                  <a:cubicBezTo>
                    <a:pt x="1202" y="2636"/>
                    <a:pt x="1102" y="2836"/>
                    <a:pt x="1035" y="3070"/>
                  </a:cubicBezTo>
                  <a:lnTo>
                    <a:pt x="1" y="3137"/>
                  </a:lnTo>
                  <a:lnTo>
                    <a:pt x="1" y="4538"/>
                  </a:lnTo>
                  <a:lnTo>
                    <a:pt x="1035" y="4638"/>
                  </a:lnTo>
                  <a:cubicBezTo>
                    <a:pt x="1102" y="4838"/>
                    <a:pt x="1202" y="5071"/>
                    <a:pt x="1302" y="5271"/>
                  </a:cubicBezTo>
                  <a:lnTo>
                    <a:pt x="635" y="6072"/>
                  </a:lnTo>
                  <a:lnTo>
                    <a:pt x="1602" y="7039"/>
                  </a:lnTo>
                  <a:lnTo>
                    <a:pt x="2403" y="6372"/>
                  </a:lnTo>
                  <a:cubicBezTo>
                    <a:pt x="2603" y="6472"/>
                    <a:pt x="2836" y="6572"/>
                    <a:pt x="3036" y="6639"/>
                  </a:cubicBezTo>
                  <a:lnTo>
                    <a:pt x="3136" y="7673"/>
                  </a:lnTo>
                  <a:lnTo>
                    <a:pt x="4537" y="7673"/>
                  </a:lnTo>
                  <a:lnTo>
                    <a:pt x="4604" y="6639"/>
                  </a:lnTo>
                  <a:cubicBezTo>
                    <a:pt x="4838" y="6572"/>
                    <a:pt x="5038" y="6472"/>
                    <a:pt x="5238" y="6372"/>
                  </a:cubicBezTo>
                  <a:lnTo>
                    <a:pt x="6038" y="7039"/>
                  </a:lnTo>
                  <a:lnTo>
                    <a:pt x="7039" y="6072"/>
                  </a:lnTo>
                  <a:lnTo>
                    <a:pt x="6339" y="5271"/>
                  </a:lnTo>
                  <a:cubicBezTo>
                    <a:pt x="6472" y="5071"/>
                    <a:pt x="6539" y="4838"/>
                    <a:pt x="6606" y="4638"/>
                  </a:cubicBezTo>
                  <a:lnTo>
                    <a:pt x="7673" y="4538"/>
                  </a:lnTo>
                  <a:lnTo>
                    <a:pt x="7673" y="3137"/>
                  </a:lnTo>
                  <a:lnTo>
                    <a:pt x="6606" y="3070"/>
                  </a:lnTo>
                  <a:cubicBezTo>
                    <a:pt x="6539" y="2836"/>
                    <a:pt x="6472" y="2636"/>
                    <a:pt x="6339" y="2436"/>
                  </a:cubicBezTo>
                  <a:lnTo>
                    <a:pt x="7039" y="1635"/>
                  </a:lnTo>
                  <a:lnTo>
                    <a:pt x="6038" y="635"/>
                  </a:lnTo>
                  <a:lnTo>
                    <a:pt x="5238" y="1302"/>
                  </a:lnTo>
                  <a:cubicBezTo>
                    <a:pt x="5038" y="1202"/>
                    <a:pt x="4838" y="1135"/>
                    <a:pt x="4604" y="1068"/>
                  </a:cubicBezTo>
                  <a:lnTo>
                    <a:pt x="45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501;p91">
              <a:extLst>
                <a:ext uri="{FF2B5EF4-FFF2-40B4-BE49-F238E27FC236}">
                  <a16:creationId xmlns:a16="http://schemas.microsoft.com/office/drawing/2014/main" id="{E34B02AD-8C03-4BFC-923F-DBD08ABCEEE8}"/>
                </a:ext>
              </a:extLst>
            </p:cNvPr>
            <p:cNvSpPr/>
            <p:nvPr/>
          </p:nvSpPr>
          <p:spPr>
            <a:xfrm>
              <a:off x="4021375" y="2037725"/>
              <a:ext cx="135950" cy="136800"/>
            </a:xfrm>
            <a:custGeom>
              <a:avLst/>
              <a:gdLst/>
              <a:ahLst/>
              <a:cxnLst/>
              <a:rect l="l" t="t" r="r" b="b"/>
              <a:pathLst>
                <a:path w="5438" h="5472" extrusionOk="0">
                  <a:moveTo>
                    <a:pt x="2705" y="1562"/>
                  </a:moveTo>
                  <a:cubicBezTo>
                    <a:pt x="3300" y="1562"/>
                    <a:pt x="3870" y="2034"/>
                    <a:pt x="3870" y="2736"/>
                  </a:cubicBezTo>
                  <a:cubicBezTo>
                    <a:pt x="3870" y="3370"/>
                    <a:pt x="3336" y="3870"/>
                    <a:pt x="2702" y="3870"/>
                  </a:cubicBezTo>
                  <a:cubicBezTo>
                    <a:pt x="1668" y="3870"/>
                    <a:pt x="1168" y="2636"/>
                    <a:pt x="1902" y="1902"/>
                  </a:cubicBezTo>
                  <a:cubicBezTo>
                    <a:pt x="2137" y="1667"/>
                    <a:pt x="2424" y="1562"/>
                    <a:pt x="2705" y="1562"/>
                  </a:cubicBezTo>
                  <a:close/>
                  <a:moveTo>
                    <a:pt x="2202" y="1"/>
                  </a:moveTo>
                  <a:lnTo>
                    <a:pt x="2135" y="735"/>
                  </a:lnTo>
                  <a:cubicBezTo>
                    <a:pt x="2002" y="801"/>
                    <a:pt x="1835" y="868"/>
                    <a:pt x="1702" y="935"/>
                  </a:cubicBezTo>
                  <a:lnTo>
                    <a:pt x="1135" y="468"/>
                  </a:lnTo>
                  <a:lnTo>
                    <a:pt x="434" y="1168"/>
                  </a:lnTo>
                  <a:lnTo>
                    <a:pt x="901" y="1735"/>
                  </a:lnTo>
                  <a:cubicBezTo>
                    <a:pt x="834" y="1869"/>
                    <a:pt x="768" y="2002"/>
                    <a:pt x="734" y="2169"/>
                  </a:cubicBezTo>
                  <a:lnTo>
                    <a:pt x="1" y="2236"/>
                  </a:lnTo>
                  <a:lnTo>
                    <a:pt x="1" y="3237"/>
                  </a:lnTo>
                  <a:lnTo>
                    <a:pt x="734" y="3303"/>
                  </a:lnTo>
                  <a:cubicBezTo>
                    <a:pt x="768" y="3437"/>
                    <a:pt x="834" y="3603"/>
                    <a:pt x="901" y="3737"/>
                  </a:cubicBezTo>
                  <a:lnTo>
                    <a:pt x="434" y="4337"/>
                  </a:lnTo>
                  <a:lnTo>
                    <a:pt x="1135" y="5038"/>
                  </a:lnTo>
                  <a:lnTo>
                    <a:pt x="1702" y="4537"/>
                  </a:lnTo>
                  <a:cubicBezTo>
                    <a:pt x="1835" y="4638"/>
                    <a:pt x="2002" y="4671"/>
                    <a:pt x="2169" y="4738"/>
                  </a:cubicBezTo>
                  <a:lnTo>
                    <a:pt x="2202" y="5471"/>
                  </a:lnTo>
                  <a:lnTo>
                    <a:pt x="3203" y="5471"/>
                  </a:lnTo>
                  <a:lnTo>
                    <a:pt x="3270" y="4738"/>
                  </a:lnTo>
                  <a:cubicBezTo>
                    <a:pt x="3436" y="4671"/>
                    <a:pt x="3570" y="4638"/>
                    <a:pt x="3703" y="4537"/>
                  </a:cubicBezTo>
                  <a:lnTo>
                    <a:pt x="4304" y="5038"/>
                  </a:lnTo>
                  <a:lnTo>
                    <a:pt x="5004" y="4337"/>
                  </a:lnTo>
                  <a:lnTo>
                    <a:pt x="4504" y="3770"/>
                  </a:lnTo>
                  <a:cubicBezTo>
                    <a:pt x="4570" y="3603"/>
                    <a:pt x="4637" y="3470"/>
                    <a:pt x="4704" y="3303"/>
                  </a:cubicBezTo>
                  <a:lnTo>
                    <a:pt x="5438" y="3203"/>
                  </a:lnTo>
                  <a:lnTo>
                    <a:pt x="5438" y="2236"/>
                  </a:lnTo>
                  <a:lnTo>
                    <a:pt x="4704" y="2169"/>
                  </a:lnTo>
                  <a:cubicBezTo>
                    <a:pt x="4637" y="2002"/>
                    <a:pt x="4570" y="1869"/>
                    <a:pt x="4504" y="1735"/>
                  </a:cubicBezTo>
                  <a:lnTo>
                    <a:pt x="4971" y="1168"/>
                  </a:lnTo>
                  <a:lnTo>
                    <a:pt x="4270" y="468"/>
                  </a:lnTo>
                  <a:lnTo>
                    <a:pt x="3703" y="935"/>
                  </a:lnTo>
                  <a:cubicBezTo>
                    <a:pt x="3570" y="868"/>
                    <a:pt x="3436" y="801"/>
                    <a:pt x="3270" y="735"/>
                  </a:cubicBezTo>
                  <a:lnTo>
                    <a:pt x="3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502;p91">
              <a:extLst>
                <a:ext uri="{FF2B5EF4-FFF2-40B4-BE49-F238E27FC236}">
                  <a16:creationId xmlns:a16="http://schemas.microsoft.com/office/drawing/2014/main" id="{F1B33617-79F1-41E2-93F5-948FDC08088B}"/>
                </a:ext>
              </a:extLst>
            </p:cNvPr>
            <p:cNvSpPr/>
            <p:nvPr/>
          </p:nvSpPr>
          <p:spPr>
            <a:xfrm>
              <a:off x="4108100" y="3452925"/>
              <a:ext cx="482875" cy="1548625"/>
            </a:xfrm>
            <a:custGeom>
              <a:avLst/>
              <a:gdLst/>
              <a:ahLst/>
              <a:cxnLst/>
              <a:rect l="l" t="t" r="r" b="b"/>
              <a:pathLst>
                <a:path w="19315" h="61945" extrusionOk="0">
                  <a:moveTo>
                    <a:pt x="1" y="0"/>
                  </a:moveTo>
                  <a:lnTo>
                    <a:pt x="16813" y="61944"/>
                  </a:lnTo>
                  <a:lnTo>
                    <a:pt x="19314" y="619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757575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503;p91">
              <a:extLst>
                <a:ext uri="{FF2B5EF4-FFF2-40B4-BE49-F238E27FC236}">
                  <a16:creationId xmlns:a16="http://schemas.microsoft.com/office/drawing/2014/main" id="{5D49798F-D382-4032-9A39-1039C6357DE0}"/>
                </a:ext>
              </a:extLst>
            </p:cNvPr>
            <p:cNvSpPr/>
            <p:nvPr/>
          </p:nvSpPr>
          <p:spPr>
            <a:xfrm>
              <a:off x="4258200" y="4562050"/>
              <a:ext cx="795600" cy="65050"/>
            </a:xfrm>
            <a:custGeom>
              <a:avLst/>
              <a:gdLst/>
              <a:ahLst/>
              <a:cxnLst/>
              <a:rect l="l" t="t" r="r" b="b"/>
              <a:pathLst>
                <a:path w="31824" h="2602" extrusionOk="0">
                  <a:moveTo>
                    <a:pt x="1" y="0"/>
                  </a:moveTo>
                  <a:lnTo>
                    <a:pt x="1" y="2602"/>
                  </a:lnTo>
                  <a:lnTo>
                    <a:pt x="31824" y="2602"/>
                  </a:lnTo>
                  <a:lnTo>
                    <a:pt x="31824" y="0"/>
                  </a:lnTo>
                  <a:close/>
                </a:path>
              </a:pathLst>
            </a:custGeom>
            <a:solidFill>
              <a:srgbClr val="999999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504;p91">
              <a:extLst>
                <a:ext uri="{FF2B5EF4-FFF2-40B4-BE49-F238E27FC236}">
                  <a16:creationId xmlns:a16="http://schemas.microsoft.com/office/drawing/2014/main" id="{60DC1511-5E34-4069-93FB-9BF45309A906}"/>
                </a:ext>
              </a:extLst>
            </p:cNvPr>
            <p:cNvSpPr/>
            <p:nvPr/>
          </p:nvSpPr>
          <p:spPr>
            <a:xfrm>
              <a:off x="4133125" y="2917525"/>
              <a:ext cx="1373500" cy="2084850"/>
            </a:xfrm>
            <a:custGeom>
              <a:avLst/>
              <a:gdLst/>
              <a:ahLst/>
              <a:cxnLst/>
              <a:rect l="l" t="t" r="r" b="b"/>
              <a:pathLst>
                <a:path w="54940" h="83394" extrusionOk="0">
                  <a:moveTo>
                    <a:pt x="30355" y="1"/>
                  </a:moveTo>
                  <a:cubicBezTo>
                    <a:pt x="26086" y="1"/>
                    <a:pt x="21683" y="3336"/>
                    <a:pt x="20582" y="7506"/>
                  </a:cubicBezTo>
                  <a:lnTo>
                    <a:pt x="0" y="83394"/>
                  </a:lnTo>
                  <a:lnTo>
                    <a:pt x="2502" y="83394"/>
                  </a:lnTo>
                  <a:lnTo>
                    <a:pt x="23084" y="7506"/>
                  </a:lnTo>
                  <a:cubicBezTo>
                    <a:pt x="23851" y="4704"/>
                    <a:pt x="26820" y="2402"/>
                    <a:pt x="29722" y="2402"/>
                  </a:cubicBezTo>
                  <a:lnTo>
                    <a:pt x="47434" y="2402"/>
                  </a:lnTo>
                  <a:cubicBezTo>
                    <a:pt x="50336" y="2402"/>
                    <a:pt x="52071" y="4704"/>
                    <a:pt x="51304" y="7506"/>
                  </a:cubicBezTo>
                  <a:lnTo>
                    <a:pt x="30756" y="83394"/>
                  </a:lnTo>
                  <a:lnTo>
                    <a:pt x="33257" y="83394"/>
                  </a:lnTo>
                  <a:lnTo>
                    <a:pt x="53805" y="7506"/>
                  </a:lnTo>
                  <a:cubicBezTo>
                    <a:pt x="54940" y="3336"/>
                    <a:pt x="52371" y="1"/>
                    <a:pt x="48101" y="1"/>
                  </a:cubicBezTo>
                  <a:close/>
                </a:path>
              </a:pathLst>
            </a:custGeom>
            <a:solidFill>
              <a:srgbClr val="757575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505;p91">
              <a:extLst>
                <a:ext uri="{FF2B5EF4-FFF2-40B4-BE49-F238E27FC236}">
                  <a16:creationId xmlns:a16="http://schemas.microsoft.com/office/drawing/2014/main" id="{7DD464AE-9D2C-4F07-8118-51D93CF8052A}"/>
                </a:ext>
              </a:extLst>
            </p:cNvPr>
            <p:cNvSpPr/>
            <p:nvPr/>
          </p:nvSpPr>
          <p:spPr>
            <a:xfrm>
              <a:off x="4472925" y="3034925"/>
              <a:ext cx="1017025" cy="612450"/>
            </a:xfrm>
            <a:custGeom>
              <a:avLst/>
              <a:gdLst/>
              <a:ahLst/>
              <a:cxnLst/>
              <a:rect l="l" t="t" r="r" b="b"/>
              <a:pathLst>
                <a:path w="40681" h="24498" extrusionOk="0">
                  <a:moveTo>
                    <a:pt x="38589" y="0"/>
                  </a:moveTo>
                  <a:cubicBezTo>
                    <a:pt x="38531" y="0"/>
                    <a:pt x="38472" y="3"/>
                    <a:pt x="38412" y="8"/>
                  </a:cubicBezTo>
                  <a:lnTo>
                    <a:pt x="9291" y="8"/>
                  </a:lnTo>
                  <a:cubicBezTo>
                    <a:pt x="7590" y="75"/>
                    <a:pt x="6122" y="1209"/>
                    <a:pt x="5589" y="2810"/>
                  </a:cubicBezTo>
                  <a:lnTo>
                    <a:pt x="485" y="21657"/>
                  </a:lnTo>
                  <a:cubicBezTo>
                    <a:pt x="1" y="23046"/>
                    <a:pt x="1048" y="24497"/>
                    <a:pt x="2508" y="24497"/>
                  </a:cubicBezTo>
                  <a:cubicBezTo>
                    <a:pt x="2556" y="24497"/>
                    <a:pt x="2605" y="24495"/>
                    <a:pt x="2653" y="24492"/>
                  </a:cubicBezTo>
                  <a:lnTo>
                    <a:pt x="31774" y="24492"/>
                  </a:lnTo>
                  <a:cubicBezTo>
                    <a:pt x="33475" y="24392"/>
                    <a:pt x="34943" y="23291"/>
                    <a:pt x="35443" y="21657"/>
                  </a:cubicBezTo>
                  <a:lnTo>
                    <a:pt x="40547" y="2810"/>
                  </a:lnTo>
                  <a:cubicBezTo>
                    <a:pt x="40647" y="2543"/>
                    <a:pt x="40680" y="2243"/>
                    <a:pt x="40647" y="1976"/>
                  </a:cubicBezTo>
                  <a:cubicBezTo>
                    <a:pt x="40584" y="868"/>
                    <a:pt x="39679" y="0"/>
                    <a:pt x="38589" y="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506;p91">
              <a:extLst>
                <a:ext uri="{FF2B5EF4-FFF2-40B4-BE49-F238E27FC236}">
                  <a16:creationId xmlns:a16="http://schemas.microsoft.com/office/drawing/2014/main" id="{01B45821-A753-4AE0-8F88-BD37BDE432ED}"/>
                </a:ext>
              </a:extLst>
            </p:cNvPr>
            <p:cNvSpPr/>
            <p:nvPr/>
          </p:nvSpPr>
          <p:spPr>
            <a:xfrm>
              <a:off x="4472925" y="3035000"/>
              <a:ext cx="1025800" cy="612375"/>
            </a:xfrm>
            <a:custGeom>
              <a:avLst/>
              <a:gdLst/>
              <a:ahLst/>
              <a:cxnLst/>
              <a:rect l="l" t="t" r="r" b="b"/>
              <a:pathLst>
                <a:path w="41032" h="24495" extrusionOk="0">
                  <a:moveTo>
                    <a:pt x="38557" y="0"/>
                  </a:moveTo>
                  <a:cubicBezTo>
                    <a:pt x="38509" y="0"/>
                    <a:pt x="38461" y="2"/>
                    <a:pt x="38412" y="5"/>
                  </a:cubicBezTo>
                  <a:lnTo>
                    <a:pt x="37678" y="5"/>
                  </a:lnTo>
                  <a:cubicBezTo>
                    <a:pt x="37745" y="372"/>
                    <a:pt x="37712" y="772"/>
                    <a:pt x="37612" y="1139"/>
                  </a:cubicBezTo>
                  <a:lnTo>
                    <a:pt x="32508" y="19953"/>
                  </a:lnTo>
                  <a:cubicBezTo>
                    <a:pt x="32074" y="21320"/>
                    <a:pt x="30974" y="22354"/>
                    <a:pt x="29606" y="22688"/>
                  </a:cubicBezTo>
                  <a:cubicBezTo>
                    <a:pt x="30006" y="18985"/>
                    <a:pt x="30840" y="6677"/>
                    <a:pt x="24335" y="5"/>
                  </a:cubicBezTo>
                  <a:lnTo>
                    <a:pt x="9291" y="5"/>
                  </a:lnTo>
                  <a:cubicBezTo>
                    <a:pt x="7590" y="72"/>
                    <a:pt x="6122" y="1206"/>
                    <a:pt x="5589" y="2807"/>
                  </a:cubicBezTo>
                  <a:lnTo>
                    <a:pt x="485" y="21654"/>
                  </a:lnTo>
                  <a:cubicBezTo>
                    <a:pt x="1" y="23043"/>
                    <a:pt x="1048" y="24494"/>
                    <a:pt x="2508" y="24494"/>
                  </a:cubicBezTo>
                  <a:cubicBezTo>
                    <a:pt x="2556" y="24494"/>
                    <a:pt x="2605" y="24492"/>
                    <a:pt x="2653" y="24489"/>
                  </a:cubicBezTo>
                  <a:lnTo>
                    <a:pt x="31774" y="24489"/>
                  </a:lnTo>
                  <a:cubicBezTo>
                    <a:pt x="33475" y="24389"/>
                    <a:pt x="34943" y="23288"/>
                    <a:pt x="35443" y="21654"/>
                  </a:cubicBezTo>
                  <a:lnTo>
                    <a:pt x="40547" y="2807"/>
                  </a:lnTo>
                  <a:cubicBezTo>
                    <a:pt x="41031" y="1419"/>
                    <a:pt x="39985" y="0"/>
                    <a:pt x="385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507;p91">
              <a:extLst>
                <a:ext uri="{FF2B5EF4-FFF2-40B4-BE49-F238E27FC236}">
                  <a16:creationId xmlns:a16="http://schemas.microsoft.com/office/drawing/2014/main" id="{5BE63FF8-DD23-4C88-89D9-9DB33BB12FDC}"/>
                </a:ext>
              </a:extLst>
            </p:cNvPr>
            <p:cNvSpPr/>
            <p:nvPr/>
          </p:nvSpPr>
          <p:spPr>
            <a:xfrm>
              <a:off x="4472525" y="3032625"/>
              <a:ext cx="1017425" cy="617125"/>
            </a:xfrm>
            <a:custGeom>
              <a:avLst/>
              <a:gdLst/>
              <a:ahLst/>
              <a:cxnLst/>
              <a:rect l="l" t="t" r="r" b="b"/>
              <a:pathLst>
                <a:path w="40697" h="24685" fill="none" extrusionOk="0">
                  <a:moveTo>
                    <a:pt x="40563" y="2902"/>
                  </a:moveTo>
                  <a:lnTo>
                    <a:pt x="35459" y="21749"/>
                  </a:lnTo>
                  <a:cubicBezTo>
                    <a:pt x="34959" y="23383"/>
                    <a:pt x="33491" y="24484"/>
                    <a:pt x="31790" y="24584"/>
                  </a:cubicBezTo>
                  <a:lnTo>
                    <a:pt x="2669" y="24584"/>
                  </a:lnTo>
                  <a:cubicBezTo>
                    <a:pt x="1135" y="24684"/>
                    <a:pt x="1" y="23183"/>
                    <a:pt x="501" y="21749"/>
                  </a:cubicBezTo>
                  <a:lnTo>
                    <a:pt x="5605" y="2902"/>
                  </a:lnTo>
                  <a:cubicBezTo>
                    <a:pt x="6138" y="1301"/>
                    <a:pt x="7606" y="167"/>
                    <a:pt x="9307" y="100"/>
                  </a:cubicBezTo>
                  <a:lnTo>
                    <a:pt x="38428" y="100"/>
                  </a:lnTo>
                  <a:cubicBezTo>
                    <a:pt x="39596" y="0"/>
                    <a:pt x="40596" y="901"/>
                    <a:pt x="40663" y="2068"/>
                  </a:cubicBezTo>
                  <a:cubicBezTo>
                    <a:pt x="40696" y="2335"/>
                    <a:pt x="40663" y="2635"/>
                    <a:pt x="40563" y="2902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508;p91">
              <a:extLst>
                <a:ext uri="{FF2B5EF4-FFF2-40B4-BE49-F238E27FC236}">
                  <a16:creationId xmlns:a16="http://schemas.microsoft.com/office/drawing/2014/main" id="{51799E29-701C-473B-BAF8-623D6C5455DE}"/>
                </a:ext>
              </a:extLst>
            </p:cNvPr>
            <p:cNvSpPr/>
            <p:nvPr/>
          </p:nvSpPr>
          <p:spPr>
            <a:xfrm>
              <a:off x="5058775" y="4123400"/>
              <a:ext cx="301075" cy="878150"/>
            </a:xfrm>
            <a:custGeom>
              <a:avLst/>
              <a:gdLst/>
              <a:ahLst/>
              <a:cxnLst/>
              <a:rect l="l" t="t" r="r" b="b"/>
              <a:pathLst>
                <a:path w="12043" h="35126" extrusionOk="0">
                  <a:moveTo>
                    <a:pt x="1" y="0"/>
                  </a:moveTo>
                  <a:lnTo>
                    <a:pt x="9508" y="35125"/>
                  </a:lnTo>
                  <a:lnTo>
                    <a:pt x="12043" y="35125"/>
                  </a:lnTo>
                  <a:lnTo>
                    <a:pt x="2503" y="0"/>
                  </a:lnTo>
                  <a:close/>
                </a:path>
              </a:pathLst>
            </a:custGeom>
            <a:solidFill>
              <a:srgbClr val="757575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509;p91">
              <a:extLst>
                <a:ext uri="{FF2B5EF4-FFF2-40B4-BE49-F238E27FC236}">
                  <a16:creationId xmlns:a16="http://schemas.microsoft.com/office/drawing/2014/main" id="{C25D282F-B82C-4E9A-BBDF-93A683BD344D}"/>
                </a:ext>
              </a:extLst>
            </p:cNvPr>
            <p:cNvSpPr/>
            <p:nvPr/>
          </p:nvSpPr>
          <p:spPr>
            <a:xfrm>
              <a:off x="4184000" y="3959100"/>
              <a:ext cx="937350" cy="149300"/>
            </a:xfrm>
            <a:custGeom>
              <a:avLst/>
              <a:gdLst/>
              <a:ahLst/>
              <a:cxnLst/>
              <a:rect l="l" t="t" r="r" b="b"/>
              <a:pathLst>
                <a:path w="37494" h="5972" extrusionOk="0">
                  <a:moveTo>
                    <a:pt x="2535" y="1"/>
                  </a:moveTo>
                  <a:cubicBezTo>
                    <a:pt x="1134" y="1"/>
                    <a:pt x="0" y="1135"/>
                    <a:pt x="0" y="2536"/>
                  </a:cubicBezTo>
                  <a:lnTo>
                    <a:pt x="0" y="5972"/>
                  </a:lnTo>
                  <a:lnTo>
                    <a:pt x="37494" y="5972"/>
                  </a:lnTo>
                  <a:lnTo>
                    <a:pt x="37494" y="2536"/>
                  </a:lnTo>
                  <a:cubicBezTo>
                    <a:pt x="37494" y="1135"/>
                    <a:pt x="36359" y="1"/>
                    <a:pt x="34992" y="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510;p91">
              <a:extLst>
                <a:ext uri="{FF2B5EF4-FFF2-40B4-BE49-F238E27FC236}">
                  <a16:creationId xmlns:a16="http://schemas.microsoft.com/office/drawing/2014/main" id="{B3C8F046-ABDD-4B12-80D9-ED81D792D7EB}"/>
                </a:ext>
              </a:extLst>
            </p:cNvPr>
            <p:cNvSpPr/>
            <p:nvPr/>
          </p:nvSpPr>
          <p:spPr>
            <a:xfrm>
              <a:off x="4184000" y="3959100"/>
              <a:ext cx="935675" cy="149300"/>
            </a:xfrm>
            <a:custGeom>
              <a:avLst/>
              <a:gdLst/>
              <a:ahLst/>
              <a:cxnLst/>
              <a:rect l="l" t="t" r="r" b="b"/>
              <a:pathLst>
                <a:path w="37427" h="5972" extrusionOk="0">
                  <a:moveTo>
                    <a:pt x="2535" y="1"/>
                  </a:moveTo>
                  <a:cubicBezTo>
                    <a:pt x="1134" y="1"/>
                    <a:pt x="0" y="1135"/>
                    <a:pt x="0" y="2536"/>
                  </a:cubicBezTo>
                  <a:lnTo>
                    <a:pt x="0" y="5972"/>
                  </a:lnTo>
                  <a:lnTo>
                    <a:pt x="30288" y="5972"/>
                  </a:lnTo>
                  <a:cubicBezTo>
                    <a:pt x="34024" y="4738"/>
                    <a:pt x="36193" y="3303"/>
                    <a:pt x="37427" y="1869"/>
                  </a:cubicBezTo>
                  <a:cubicBezTo>
                    <a:pt x="37127" y="768"/>
                    <a:pt x="36126" y="1"/>
                    <a:pt x="349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511;p91">
              <a:extLst>
                <a:ext uri="{FF2B5EF4-FFF2-40B4-BE49-F238E27FC236}">
                  <a16:creationId xmlns:a16="http://schemas.microsoft.com/office/drawing/2014/main" id="{06DA0A53-61E2-4D19-B624-E33C1C29D1BA}"/>
                </a:ext>
              </a:extLst>
            </p:cNvPr>
            <p:cNvSpPr/>
            <p:nvPr/>
          </p:nvSpPr>
          <p:spPr>
            <a:xfrm>
              <a:off x="4184000" y="3959100"/>
              <a:ext cx="937350" cy="149300"/>
            </a:xfrm>
            <a:custGeom>
              <a:avLst/>
              <a:gdLst/>
              <a:ahLst/>
              <a:cxnLst/>
              <a:rect l="l" t="t" r="r" b="b"/>
              <a:pathLst>
                <a:path w="37494" h="5972" fill="none" extrusionOk="0">
                  <a:moveTo>
                    <a:pt x="37494" y="2536"/>
                  </a:moveTo>
                  <a:lnTo>
                    <a:pt x="37494" y="5972"/>
                  </a:lnTo>
                  <a:lnTo>
                    <a:pt x="0" y="5972"/>
                  </a:lnTo>
                  <a:lnTo>
                    <a:pt x="0" y="2536"/>
                  </a:lnTo>
                  <a:cubicBezTo>
                    <a:pt x="0" y="1135"/>
                    <a:pt x="1134" y="1"/>
                    <a:pt x="2535" y="1"/>
                  </a:cubicBezTo>
                  <a:lnTo>
                    <a:pt x="34992" y="1"/>
                  </a:lnTo>
                  <a:cubicBezTo>
                    <a:pt x="36359" y="1"/>
                    <a:pt x="37494" y="1135"/>
                    <a:pt x="37494" y="2536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512;p91">
              <a:extLst>
                <a:ext uri="{FF2B5EF4-FFF2-40B4-BE49-F238E27FC236}">
                  <a16:creationId xmlns:a16="http://schemas.microsoft.com/office/drawing/2014/main" id="{1CD8C875-46E0-498C-BDC2-9557E8AE6C90}"/>
                </a:ext>
              </a:extLst>
            </p:cNvPr>
            <p:cNvSpPr/>
            <p:nvPr/>
          </p:nvSpPr>
          <p:spPr>
            <a:xfrm>
              <a:off x="4143125" y="4081700"/>
              <a:ext cx="1028275" cy="80925"/>
            </a:xfrm>
            <a:custGeom>
              <a:avLst/>
              <a:gdLst/>
              <a:ahLst/>
              <a:cxnLst/>
              <a:rect l="l" t="t" r="r" b="b"/>
              <a:pathLst>
                <a:path w="41131" h="3237" extrusionOk="0">
                  <a:moveTo>
                    <a:pt x="701" y="0"/>
                  </a:moveTo>
                  <a:cubicBezTo>
                    <a:pt x="301" y="0"/>
                    <a:pt x="1" y="334"/>
                    <a:pt x="1" y="734"/>
                  </a:cubicBezTo>
                  <a:lnTo>
                    <a:pt x="1" y="2536"/>
                  </a:lnTo>
                  <a:cubicBezTo>
                    <a:pt x="1" y="2902"/>
                    <a:pt x="301" y="3236"/>
                    <a:pt x="701" y="3236"/>
                  </a:cubicBezTo>
                  <a:lnTo>
                    <a:pt x="40430" y="3236"/>
                  </a:lnTo>
                  <a:cubicBezTo>
                    <a:pt x="40796" y="3236"/>
                    <a:pt x="41130" y="2902"/>
                    <a:pt x="41130" y="2536"/>
                  </a:cubicBezTo>
                  <a:lnTo>
                    <a:pt x="41130" y="734"/>
                  </a:lnTo>
                  <a:cubicBezTo>
                    <a:pt x="41130" y="334"/>
                    <a:pt x="40796" y="0"/>
                    <a:pt x="40430" y="0"/>
                  </a:cubicBezTo>
                  <a:close/>
                </a:path>
              </a:pathLst>
            </a:custGeom>
            <a:solidFill>
              <a:srgbClr val="999999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513;p91">
              <a:extLst>
                <a:ext uri="{FF2B5EF4-FFF2-40B4-BE49-F238E27FC236}">
                  <a16:creationId xmlns:a16="http://schemas.microsoft.com/office/drawing/2014/main" id="{82747970-092D-4E47-9A45-D3114484CAB6}"/>
                </a:ext>
              </a:extLst>
            </p:cNvPr>
            <p:cNvSpPr/>
            <p:nvPr/>
          </p:nvSpPr>
          <p:spPr>
            <a:xfrm>
              <a:off x="3831250" y="3573000"/>
              <a:ext cx="1048275" cy="1314350"/>
            </a:xfrm>
            <a:custGeom>
              <a:avLst/>
              <a:gdLst/>
              <a:ahLst/>
              <a:cxnLst/>
              <a:rect l="l" t="t" r="r" b="b"/>
              <a:pathLst>
                <a:path w="41931" h="52574" extrusionOk="0">
                  <a:moveTo>
                    <a:pt x="40129" y="0"/>
                  </a:moveTo>
                  <a:lnTo>
                    <a:pt x="29088" y="1535"/>
                  </a:lnTo>
                  <a:lnTo>
                    <a:pt x="28187" y="3803"/>
                  </a:lnTo>
                  <a:cubicBezTo>
                    <a:pt x="28187" y="3803"/>
                    <a:pt x="6872" y="7206"/>
                    <a:pt x="3436" y="14711"/>
                  </a:cubicBezTo>
                  <a:cubicBezTo>
                    <a:pt x="0" y="22216"/>
                    <a:pt x="12476" y="52505"/>
                    <a:pt x="12476" y="52505"/>
                  </a:cubicBezTo>
                  <a:cubicBezTo>
                    <a:pt x="13000" y="52548"/>
                    <a:pt x="13530" y="52573"/>
                    <a:pt x="14064" y="52573"/>
                  </a:cubicBezTo>
                  <a:cubicBezTo>
                    <a:pt x="14754" y="52573"/>
                    <a:pt x="15449" y="52532"/>
                    <a:pt x="16145" y="52438"/>
                  </a:cubicBezTo>
                  <a:cubicBezTo>
                    <a:pt x="17479" y="52271"/>
                    <a:pt x="18880" y="51904"/>
                    <a:pt x="19814" y="51070"/>
                  </a:cubicBezTo>
                  <a:cubicBezTo>
                    <a:pt x="19814" y="51070"/>
                    <a:pt x="11108" y="22283"/>
                    <a:pt x="12909" y="20482"/>
                  </a:cubicBezTo>
                  <a:cubicBezTo>
                    <a:pt x="16212" y="17146"/>
                    <a:pt x="30088" y="14945"/>
                    <a:pt x="37393" y="14011"/>
                  </a:cubicBezTo>
                  <a:cubicBezTo>
                    <a:pt x="40129" y="13677"/>
                    <a:pt x="41930" y="13477"/>
                    <a:pt x="41930" y="13477"/>
                  </a:cubicBezTo>
                  <a:lnTo>
                    <a:pt x="4012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514;p91">
              <a:extLst>
                <a:ext uri="{FF2B5EF4-FFF2-40B4-BE49-F238E27FC236}">
                  <a16:creationId xmlns:a16="http://schemas.microsoft.com/office/drawing/2014/main" id="{1BDE4F50-C306-4789-9B7B-79A87E33E94F}"/>
                </a:ext>
              </a:extLst>
            </p:cNvPr>
            <p:cNvSpPr/>
            <p:nvPr/>
          </p:nvSpPr>
          <p:spPr>
            <a:xfrm>
              <a:off x="4019700" y="3723950"/>
              <a:ext cx="746400" cy="1160850"/>
            </a:xfrm>
            <a:custGeom>
              <a:avLst/>
              <a:gdLst/>
              <a:ahLst/>
              <a:cxnLst/>
              <a:rect l="l" t="t" r="r" b="b"/>
              <a:pathLst>
                <a:path w="29856" h="46434" extrusionOk="0">
                  <a:moveTo>
                    <a:pt x="24552" y="0"/>
                  </a:moveTo>
                  <a:cubicBezTo>
                    <a:pt x="24552" y="0"/>
                    <a:pt x="19548" y="1668"/>
                    <a:pt x="19481" y="3536"/>
                  </a:cubicBezTo>
                  <a:cubicBezTo>
                    <a:pt x="19481" y="3536"/>
                    <a:pt x="5238" y="6838"/>
                    <a:pt x="2336" y="10441"/>
                  </a:cubicBezTo>
                  <a:cubicBezTo>
                    <a:pt x="1" y="13376"/>
                    <a:pt x="6172" y="37427"/>
                    <a:pt x="8607" y="46433"/>
                  </a:cubicBezTo>
                  <a:cubicBezTo>
                    <a:pt x="9941" y="46267"/>
                    <a:pt x="11342" y="45866"/>
                    <a:pt x="12276" y="45032"/>
                  </a:cubicBezTo>
                  <a:cubicBezTo>
                    <a:pt x="12276" y="45032"/>
                    <a:pt x="3570" y="16278"/>
                    <a:pt x="5371" y="14444"/>
                  </a:cubicBezTo>
                  <a:cubicBezTo>
                    <a:pt x="8674" y="11108"/>
                    <a:pt x="22550" y="8907"/>
                    <a:pt x="29855" y="7973"/>
                  </a:cubicBezTo>
                  <a:lnTo>
                    <a:pt x="245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515;p91">
              <a:extLst>
                <a:ext uri="{FF2B5EF4-FFF2-40B4-BE49-F238E27FC236}">
                  <a16:creationId xmlns:a16="http://schemas.microsoft.com/office/drawing/2014/main" id="{999BFBB2-1A5C-43AB-BC96-AF0A26DDC700}"/>
                </a:ext>
              </a:extLst>
            </p:cNvPr>
            <p:cNvSpPr/>
            <p:nvPr/>
          </p:nvSpPr>
          <p:spPr>
            <a:xfrm>
              <a:off x="3831250" y="3573000"/>
              <a:ext cx="1048275" cy="1315125"/>
            </a:xfrm>
            <a:custGeom>
              <a:avLst/>
              <a:gdLst/>
              <a:ahLst/>
              <a:cxnLst/>
              <a:rect l="l" t="t" r="r" b="b"/>
              <a:pathLst>
                <a:path w="41931" h="52605" fill="none" extrusionOk="0">
                  <a:moveTo>
                    <a:pt x="12909" y="20482"/>
                  </a:moveTo>
                  <a:cubicBezTo>
                    <a:pt x="11108" y="22283"/>
                    <a:pt x="19814" y="51070"/>
                    <a:pt x="19814" y="51070"/>
                  </a:cubicBezTo>
                  <a:cubicBezTo>
                    <a:pt x="18880" y="51904"/>
                    <a:pt x="17479" y="52271"/>
                    <a:pt x="16145" y="52438"/>
                  </a:cubicBezTo>
                  <a:cubicBezTo>
                    <a:pt x="14911" y="52605"/>
                    <a:pt x="13677" y="52605"/>
                    <a:pt x="12476" y="52505"/>
                  </a:cubicBezTo>
                  <a:cubicBezTo>
                    <a:pt x="12476" y="52505"/>
                    <a:pt x="0" y="22216"/>
                    <a:pt x="3436" y="14711"/>
                  </a:cubicBezTo>
                  <a:cubicBezTo>
                    <a:pt x="6872" y="7206"/>
                    <a:pt x="28187" y="3803"/>
                    <a:pt x="28187" y="3803"/>
                  </a:cubicBezTo>
                  <a:lnTo>
                    <a:pt x="29088" y="1535"/>
                  </a:lnTo>
                  <a:lnTo>
                    <a:pt x="40129" y="0"/>
                  </a:lnTo>
                  <a:lnTo>
                    <a:pt x="41930" y="13477"/>
                  </a:lnTo>
                  <a:cubicBezTo>
                    <a:pt x="41930" y="13477"/>
                    <a:pt x="40129" y="13677"/>
                    <a:pt x="37393" y="14011"/>
                  </a:cubicBezTo>
                  <a:cubicBezTo>
                    <a:pt x="30088" y="14945"/>
                    <a:pt x="16212" y="17146"/>
                    <a:pt x="12909" y="20482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516;p91">
              <a:extLst>
                <a:ext uri="{FF2B5EF4-FFF2-40B4-BE49-F238E27FC236}">
                  <a16:creationId xmlns:a16="http://schemas.microsoft.com/office/drawing/2014/main" id="{DCB7FC6C-4111-4CEC-8B5C-C13583517156}"/>
                </a:ext>
              </a:extLst>
            </p:cNvPr>
            <p:cNvSpPr/>
            <p:nvPr/>
          </p:nvSpPr>
          <p:spPr>
            <a:xfrm>
              <a:off x="3953825" y="3111000"/>
              <a:ext cx="482875" cy="299900"/>
            </a:xfrm>
            <a:custGeom>
              <a:avLst/>
              <a:gdLst/>
              <a:ahLst/>
              <a:cxnLst/>
              <a:rect l="l" t="t" r="r" b="b"/>
              <a:pathLst>
                <a:path w="19315" h="11996" extrusionOk="0">
                  <a:moveTo>
                    <a:pt x="13043" y="1"/>
                  </a:moveTo>
                  <a:cubicBezTo>
                    <a:pt x="13043" y="1"/>
                    <a:pt x="1" y="11409"/>
                    <a:pt x="1835" y="11709"/>
                  </a:cubicBezTo>
                  <a:cubicBezTo>
                    <a:pt x="1835" y="11709"/>
                    <a:pt x="4103" y="11995"/>
                    <a:pt x="5849" y="11995"/>
                  </a:cubicBezTo>
                  <a:cubicBezTo>
                    <a:pt x="6251" y="11995"/>
                    <a:pt x="6626" y="11980"/>
                    <a:pt x="6939" y="11942"/>
                  </a:cubicBezTo>
                  <a:cubicBezTo>
                    <a:pt x="8640" y="11742"/>
                    <a:pt x="19314" y="4204"/>
                    <a:pt x="19314" y="4204"/>
                  </a:cubicBezTo>
                  <a:lnTo>
                    <a:pt x="130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517;p91">
              <a:extLst>
                <a:ext uri="{FF2B5EF4-FFF2-40B4-BE49-F238E27FC236}">
                  <a16:creationId xmlns:a16="http://schemas.microsoft.com/office/drawing/2014/main" id="{9B02721E-F4A6-4E10-82BC-D459BAF0296E}"/>
                </a:ext>
              </a:extLst>
            </p:cNvPr>
            <p:cNvSpPr/>
            <p:nvPr/>
          </p:nvSpPr>
          <p:spPr>
            <a:xfrm>
              <a:off x="3953825" y="3111000"/>
              <a:ext cx="482875" cy="299900"/>
            </a:xfrm>
            <a:custGeom>
              <a:avLst/>
              <a:gdLst/>
              <a:ahLst/>
              <a:cxnLst/>
              <a:rect l="l" t="t" r="r" b="b"/>
              <a:pathLst>
                <a:path w="19315" h="11996" extrusionOk="0">
                  <a:moveTo>
                    <a:pt x="13043" y="1"/>
                  </a:moveTo>
                  <a:cubicBezTo>
                    <a:pt x="13043" y="1"/>
                    <a:pt x="1" y="11409"/>
                    <a:pt x="1835" y="11709"/>
                  </a:cubicBezTo>
                  <a:cubicBezTo>
                    <a:pt x="1835" y="11709"/>
                    <a:pt x="4103" y="11995"/>
                    <a:pt x="5849" y="11995"/>
                  </a:cubicBezTo>
                  <a:cubicBezTo>
                    <a:pt x="6251" y="11995"/>
                    <a:pt x="6626" y="11980"/>
                    <a:pt x="6939" y="11942"/>
                  </a:cubicBezTo>
                  <a:cubicBezTo>
                    <a:pt x="8640" y="11742"/>
                    <a:pt x="19314" y="4204"/>
                    <a:pt x="19314" y="4204"/>
                  </a:cubicBezTo>
                  <a:lnTo>
                    <a:pt x="130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518;p91">
              <a:extLst>
                <a:ext uri="{FF2B5EF4-FFF2-40B4-BE49-F238E27FC236}">
                  <a16:creationId xmlns:a16="http://schemas.microsoft.com/office/drawing/2014/main" id="{93A5F8BA-06CE-41B3-82F1-678CCF3DF947}"/>
                </a:ext>
              </a:extLst>
            </p:cNvPr>
            <p:cNvSpPr/>
            <p:nvPr/>
          </p:nvSpPr>
          <p:spPr>
            <a:xfrm>
              <a:off x="3953825" y="3111000"/>
              <a:ext cx="482875" cy="303575"/>
            </a:xfrm>
            <a:custGeom>
              <a:avLst/>
              <a:gdLst/>
              <a:ahLst/>
              <a:cxnLst/>
              <a:rect l="l" t="t" r="r" b="b"/>
              <a:pathLst>
                <a:path w="19315" h="12143" fill="none" extrusionOk="0">
                  <a:moveTo>
                    <a:pt x="1835" y="11709"/>
                  </a:moveTo>
                  <a:cubicBezTo>
                    <a:pt x="1" y="11409"/>
                    <a:pt x="13043" y="1"/>
                    <a:pt x="13043" y="1"/>
                  </a:cubicBezTo>
                  <a:lnTo>
                    <a:pt x="19314" y="4204"/>
                  </a:lnTo>
                  <a:cubicBezTo>
                    <a:pt x="19314" y="4204"/>
                    <a:pt x="8640" y="11742"/>
                    <a:pt x="6939" y="11942"/>
                  </a:cubicBezTo>
                  <a:cubicBezTo>
                    <a:pt x="5271" y="12143"/>
                    <a:pt x="1835" y="11709"/>
                    <a:pt x="1835" y="11709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519;p91">
              <a:extLst>
                <a:ext uri="{FF2B5EF4-FFF2-40B4-BE49-F238E27FC236}">
                  <a16:creationId xmlns:a16="http://schemas.microsoft.com/office/drawing/2014/main" id="{710CDD4C-01A9-4FEB-ACF2-C03AE33F599C}"/>
                </a:ext>
              </a:extLst>
            </p:cNvPr>
            <p:cNvSpPr/>
            <p:nvPr/>
          </p:nvSpPr>
          <p:spPr>
            <a:xfrm>
              <a:off x="4057225" y="3283625"/>
              <a:ext cx="110125" cy="97600"/>
            </a:xfrm>
            <a:custGeom>
              <a:avLst/>
              <a:gdLst/>
              <a:ahLst/>
              <a:cxnLst/>
              <a:rect l="l" t="t" r="r" b="b"/>
              <a:pathLst>
                <a:path w="4405" h="3904" extrusionOk="0">
                  <a:moveTo>
                    <a:pt x="1" y="1"/>
                  </a:moveTo>
                  <a:lnTo>
                    <a:pt x="1" y="1"/>
                  </a:lnTo>
                  <a:cubicBezTo>
                    <a:pt x="501" y="2869"/>
                    <a:pt x="4137" y="3903"/>
                    <a:pt x="4137" y="3903"/>
                  </a:cubicBezTo>
                  <a:cubicBezTo>
                    <a:pt x="4137" y="3903"/>
                    <a:pt x="4404" y="1835"/>
                    <a:pt x="3570" y="1268"/>
                  </a:cubicBezTo>
                  <a:cubicBezTo>
                    <a:pt x="2703" y="70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520;p91">
              <a:extLst>
                <a:ext uri="{FF2B5EF4-FFF2-40B4-BE49-F238E27FC236}">
                  <a16:creationId xmlns:a16="http://schemas.microsoft.com/office/drawing/2014/main" id="{257F49E2-1F06-4388-A7E8-1699EF4FEFCF}"/>
                </a:ext>
              </a:extLst>
            </p:cNvPr>
            <p:cNvSpPr/>
            <p:nvPr/>
          </p:nvSpPr>
          <p:spPr>
            <a:xfrm>
              <a:off x="4013025" y="3141025"/>
              <a:ext cx="142650" cy="256050"/>
            </a:xfrm>
            <a:custGeom>
              <a:avLst/>
              <a:gdLst/>
              <a:ahLst/>
              <a:cxnLst/>
              <a:rect l="l" t="t" r="r" b="b"/>
              <a:pathLst>
                <a:path w="5706" h="10242" extrusionOk="0">
                  <a:moveTo>
                    <a:pt x="868" y="0"/>
                  </a:moveTo>
                  <a:lnTo>
                    <a:pt x="1" y="501"/>
                  </a:lnTo>
                  <a:lnTo>
                    <a:pt x="5105" y="10241"/>
                  </a:lnTo>
                  <a:lnTo>
                    <a:pt x="5705" y="10241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521;p91">
              <a:extLst>
                <a:ext uri="{FF2B5EF4-FFF2-40B4-BE49-F238E27FC236}">
                  <a16:creationId xmlns:a16="http://schemas.microsoft.com/office/drawing/2014/main" id="{D1009757-DADD-487D-AA25-C88C72D46CDC}"/>
                </a:ext>
              </a:extLst>
            </p:cNvPr>
            <p:cNvSpPr/>
            <p:nvPr/>
          </p:nvSpPr>
          <p:spPr>
            <a:xfrm>
              <a:off x="3949650" y="3271950"/>
              <a:ext cx="219350" cy="143550"/>
            </a:xfrm>
            <a:custGeom>
              <a:avLst/>
              <a:gdLst/>
              <a:ahLst/>
              <a:cxnLst/>
              <a:rect l="l" t="t" r="r" b="b"/>
              <a:pathLst>
                <a:path w="8774" h="5742" extrusionOk="0">
                  <a:moveTo>
                    <a:pt x="3136" y="1"/>
                  </a:moveTo>
                  <a:cubicBezTo>
                    <a:pt x="2369" y="1"/>
                    <a:pt x="1" y="2769"/>
                    <a:pt x="1" y="4170"/>
                  </a:cubicBezTo>
                  <a:cubicBezTo>
                    <a:pt x="1" y="5094"/>
                    <a:pt x="2233" y="5742"/>
                    <a:pt x="4042" y="5742"/>
                  </a:cubicBezTo>
                  <a:cubicBezTo>
                    <a:pt x="4976" y="5742"/>
                    <a:pt x="5798" y="5569"/>
                    <a:pt x="6139" y="5171"/>
                  </a:cubicBezTo>
                  <a:cubicBezTo>
                    <a:pt x="6639" y="4571"/>
                    <a:pt x="5638" y="3170"/>
                    <a:pt x="5638" y="3169"/>
                  </a:cubicBezTo>
                  <a:lnTo>
                    <a:pt x="5638" y="3169"/>
                  </a:lnTo>
                  <a:cubicBezTo>
                    <a:pt x="6239" y="3803"/>
                    <a:pt x="6872" y="4370"/>
                    <a:pt x="7540" y="4937"/>
                  </a:cubicBezTo>
                  <a:cubicBezTo>
                    <a:pt x="7661" y="5003"/>
                    <a:pt x="7811" y="5026"/>
                    <a:pt x="7964" y="5026"/>
                  </a:cubicBezTo>
                  <a:cubicBezTo>
                    <a:pt x="8359" y="5026"/>
                    <a:pt x="8774" y="4871"/>
                    <a:pt x="8774" y="4871"/>
                  </a:cubicBezTo>
                  <a:cubicBezTo>
                    <a:pt x="8774" y="4871"/>
                    <a:pt x="7706" y="3136"/>
                    <a:pt x="7139" y="2302"/>
                  </a:cubicBezTo>
                  <a:cubicBezTo>
                    <a:pt x="7139" y="2302"/>
                    <a:pt x="3937" y="1"/>
                    <a:pt x="3136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522;p91">
              <a:extLst>
                <a:ext uri="{FF2B5EF4-FFF2-40B4-BE49-F238E27FC236}">
                  <a16:creationId xmlns:a16="http://schemas.microsoft.com/office/drawing/2014/main" id="{D0D72A0A-9247-4AFC-9162-D2FD250F5AF6}"/>
                </a:ext>
              </a:extLst>
            </p:cNvPr>
            <p:cNvSpPr/>
            <p:nvPr/>
          </p:nvSpPr>
          <p:spPr>
            <a:xfrm>
              <a:off x="4023875" y="3350350"/>
              <a:ext cx="66750" cy="58400"/>
            </a:xfrm>
            <a:custGeom>
              <a:avLst/>
              <a:gdLst/>
              <a:ahLst/>
              <a:cxnLst/>
              <a:rect l="l" t="t" r="r" b="b"/>
              <a:pathLst>
                <a:path w="2670" h="2336" fill="none" extrusionOk="0">
                  <a:moveTo>
                    <a:pt x="2669" y="2335"/>
                  </a:moveTo>
                  <a:cubicBezTo>
                    <a:pt x="1935" y="1401"/>
                    <a:pt x="1035" y="634"/>
                    <a:pt x="1" y="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523;p91">
              <a:extLst>
                <a:ext uri="{FF2B5EF4-FFF2-40B4-BE49-F238E27FC236}">
                  <a16:creationId xmlns:a16="http://schemas.microsoft.com/office/drawing/2014/main" id="{FA5737DD-E2A9-462C-A962-42FD47A7961C}"/>
                </a:ext>
              </a:extLst>
            </p:cNvPr>
            <p:cNvSpPr/>
            <p:nvPr/>
          </p:nvSpPr>
          <p:spPr>
            <a:xfrm>
              <a:off x="4043900" y="3321150"/>
              <a:ext cx="46725" cy="29225"/>
            </a:xfrm>
            <a:custGeom>
              <a:avLst/>
              <a:gdLst/>
              <a:ahLst/>
              <a:cxnLst/>
              <a:rect l="l" t="t" r="r" b="b"/>
              <a:pathLst>
                <a:path w="1869" h="1169" fill="none" extrusionOk="0">
                  <a:moveTo>
                    <a:pt x="1868" y="1168"/>
                  </a:moveTo>
                  <a:cubicBezTo>
                    <a:pt x="1868" y="1168"/>
                    <a:pt x="767" y="201"/>
                    <a:pt x="0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524;p91">
              <a:extLst>
                <a:ext uri="{FF2B5EF4-FFF2-40B4-BE49-F238E27FC236}">
                  <a16:creationId xmlns:a16="http://schemas.microsoft.com/office/drawing/2014/main" id="{777E7C46-ED6E-4F87-94FE-F602E11D92D9}"/>
                </a:ext>
              </a:extLst>
            </p:cNvPr>
            <p:cNvSpPr/>
            <p:nvPr/>
          </p:nvSpPr>
          <p:spPr>
            <a:xfrm>
              <a:off x="4003025" y="3381200"/>
              <a:ext cx="55900" cy="34200"/>
            </a:xfrm>
            <a:custGeom>
              <a:avLst/>
              <a:gdLst/>
              <a:ahLst/>
              <a:cxnLst/>
              <a:rect l="l" t="t" r="r" b="b"/>
              <a:pathLst>
                <a:path w="2236" h="1368" fill="none" extrusionOk="0">
                  <a:moveTo>
                    <a:pt x="1" y="0"/>
                  </a:moveTo>
                  <a:cubicBezTo>
                    <a:pt x="768" y="401"/>
                    <a:pt x="1535" y="868"/>
                    <a:pt x="2236" y="1368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525;p91">
              <a:extLst>
                <a:ext uri="{FF2B5EF4-FFF2-40B4-BE49-F238E27FC236}">
                  <a16:creationId xmlns:a16="http://schemas.microsoft.com/office/drawing/2014/main" id="{576F7D75-781F-4CD5-9456-FE3C897F4C2F}"/>
                </a:ext>
              </a:extLst>
            </p:cNvPr>
            <p:cNvSpPr/>
            <p:nvPr/>
          </p:nvSpPr>
          <p:spPr>
            <a:xfrm>
              <a:off x="4156475" y="2985925"/>
              <a:ext cx="366950" cy="329425"/>
            </a:xfrm>
            <a:custGeom>
              <a:avLst/>
              <a:gdLst/>
              <a:ahLst/>
              <a:cxnLst/>
              <a:rect l="l" t="t" r="r" b="b"/>
              <a:pathLst>
                <a:path w="14678" h="13177" extrusionOk="0">
                  <a:moveTo>
                    <a:pt x="9007" y="0"/>
                  </a:moveTo>
                  <a:cubicBezTo>
                    <a:pt x="7372" y="1134"/>
                    <a:pt x="0" y="8706"/>
                    <a:pt x="0" y="8706"/>
                  </a:cubicBezTo>
                  <a:cubicBezTo>
                    <a:pt x="0" y="8706"/>
                    <a:pt x="3470" y="12642"/>
                    <a:pt x="6472" y="13176"/>
                  </a:cubicBezTo>
                  <a:lnTo>
                    <a:pt x="14678" y="9207"/>
                  </a:lnTo>
                  <a:lnTo>
                    <a:pt x="9007" y="0"/>
                  </a:lnTo>
                  <a:close/>
                </a:path>
              </a:pathLst>
            </a:custGeom>
            <a:solidFill>
              <a:srgbClr val="92E3A9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526;p91">
              <a:extLst>
                <a:ext uri="{FF2B5EF4-FFF2-40B4-BE49-F238E27FC236}">
                  <a16:creationId xmlns:a16="http://schemas.microsoft.com/office/drawing/2014/main" id="{FABC8D21-AC19-48AE-9C94-EF6BC9C5F4DD}"/>
                </a:ext>
              </a:extLst>
            </p:cNvPr>
            <p:cNvSpPr/>
            <p:nvPr/>
          </p:nvSpPr>
          <p:spPr>
            <a:xfrm>
              <a:off x="4156475" y="2985925"/>
              <a:ext cx="366950" cy="329425"/>
            </a:xfrm>
            <a:custGeom>
              <a:avLst/>
              <a:gdLst/>
              <a:ahLst/>
              <a:cxnLst/>
              <a:rect l="l" t="t" r="r" b="b"/>
              <a:pathLst>
                <a:path w="14678" h="13177" extrusionOk="0">
                  <a:moveTo>
                    <a:pt x="9007" y="0"/>
                  </a:moveTo>
                  <a:cubicBezTo>
                    <a:pt x="7372" y="1134"/>
                    <a:pt x="0" y="8706"/>
                    <a:pt x="0" y="8706"/>
                  </a:cubicBezTo>
                  <a:cubicBezTo>
                    <a:pt x="0" y="8706"/>
                    <a:pt x="3470" y="12642"/>
                    <a:pt x="6472" y="13176"/>
                  </a:cubicBezTo>
                  <a:lnTo>
                    <a:pt x="14678" y="9207"/>
                  </a:lnTo>
                  <a:lnTo>
                    <a:pt x="9007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527;p91">
              <a:extLst>
                <a:ext uri="{FF2B5EF4-FFF2-40B4-BE49-F238E27FC236}">
                  <a16:creationId xmlns:a16="http://schemas.microsoft.com/office/drawing/2014/main" id="{F4B4FA44-D47B-4B96-8D9F-295EF92A232D}"/>
                </a:ext>
              </a:extLst>
            </p:cNvPr>
            <p:cNvSpPr/>
            <p:nvPr/>
          </p:nvSpPr>
          <p:spPr>
            <a:xfrm>
              <a:off x="3978000" y="4773850"/>
              <a:ext cx="402575" cy="272125"/>
            </a:xfrm>
            <a:custGeom>
              <a:avLst/>
              <a:gdLst/>
              <a:ahLst/>
              <a:cxnLst/>
              <a:rect l="l" t="t" r="r" b="b"/>
              <a:pathLst>
                <a:path w="16103" h="10885" extrusionOk="0">
                  <a:moveTo>
                    <a:pt x="12176" y="1"/>
                  </a:moveTo>
                  <a:lnTo>
                    <a:pt x="1" y="10242"/>
                  </a:lnTo>
                  <a:lnTo>
                    <a:pt x="5772" y="10742"/>
                  </a:lnTo>
                  <a:cubicBezTo>
                    <a:pt x="7194" y="10842"/>
                    <a:pt x="8413" y="10885"/>
                    <a:pt x="9457" y="10885"/>
                  </a:cubicBezTo>
                  <a:cubicBezTo>
                    <a:pt x="16102" y="10885"/>
                    <a:pt x="15679" y="9141"/>
                    <a:pt x="15679" y="9141"/>
                  </a:cubicBezTo>
                  <a:lnTo>
                    <a:pt x="12176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528;p91">
              <a:extLst>
                <a:ext uri="{FF2B5EF4-FFF2-40B4-BE49-F238E27FC236}">
                  <a16:creationId xmlns:a16="http://schemas.microsoft.com/office/drawing/2014/main" id="{73B9AECC-9577-4E96-B8E5-22BDDD1EB710}"/>
                </a:ext>
              </a:extLst>
            </p:cNvPr>
            <p:cNvSpPr/>
            <p:nvPr/>
          </p:nvSpPr>
          <p:spPr>
            <a:xfrm>
              <a:off x="3978000" y="4773850"/>
              <a:ext cx="402575" cy="272125"/>
            </a:xfrm>
            <a:custGeom>
              <a:avLst/>
              <a:gdLst/>
              <a:ahLst/>
              <a:cxnLst/>
              <a:rect l="l" t="t" r="r" b="b"/>
              <a:pathLst>
                <a:path w="16103" h="10885" extrusionOk="0">
                  <a:moveTo>
                    <a:pt x="12176" y="1"/>
                  </a:moveTo>
                  <a:lnTo>
                    <a:pt x="1" y="10242"/>
                  </a:lnTo>
                  <a:lnTo>
                    <a:pt x="5772" y="10742"/>
                  </a:lnTo>
                  <a:cubicBezTo>
                    <a:pt x="7194" y="10842"/>
                    <a:pt x="8413" y="10885"/>
                    <a:pt x="9457" y="10885"/>
                  </a:cubicBezTo>
                  <a:cubicBezTo>
                    <a:pt x="16102" y="10885"/>
                    <a:pt x="15679" y="9141"/>
                    <a:pt x="15679" y="9141"/>
                  </a:cubicBezTo>
                  <a:lnTo>
                    <a:pt x="1217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529;p91">
              <a:extLst>
                <a:ext uri="{FF2B5EF4-FFF2-40B4-BE49-F238E27FC236}">
                  <a16:creationId xmlns:a16="http://schemas.microsoft.com/office/drawing/2014/main" id="{1C1F9A35-72DE-4F97-8C10-37DDF7DBB711}"/>
                </a:ext>
              </a:extLst>
            </p:cNvPr>
            <p:cNvSpPr/>
            <p:nvPr/>
          </p:nvSpPr>
          <p:spPr>
            <a:xfrm>
              <a:off x="3978000" y="4773850"/>
              <a:ext cx="406150" cy="286900"/>
            </a:xfrm>
            <a:custGeom>
              <a:avLst/>
              <a:gdLst/>
              <a:ahLst/>
              <a:cxnLst/>
              <a:rect l="l" t="t" r="r" b="b"/>
              <a:pathLst>
                <a:path w="16246" h="11476" fill="none" extrusionOk="0">
                  <a:moveTo>
                    <a:pt x="12176" y="1"/>
                  </a:moveTo>
                  <a:lnTo>
                    <a:pt x="15679" y="9141"/>
                  </a:lnTo>
                  <a:cubicBezTo>
                    <a:pt x="15679" y="9141"/>
                    <a:pt x="16246" y="11476"/>
                    <a:pt x="5772" y="10742"/>
                  </a:cubicBezTo>
                  <a:lnTo>
                    <a:pt x="1" y="10242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530;p91">
              <a:extLst>
                <a:ext uri="{FF2B5EF4-FFF2-40B4-BE49-F238E27FC236}">
                  <a16:creationId xmlns:a16="http://schemas.microsoft.com/office/drawing/2014/main" id="{B678A621-35F3-426A-B4E9-559A25FCFC84}"/>
                </a:ext>
              </a:extLst>
            </p:cNvPr>
            <p:cNvSpPr/>
            <p:nvPr/>
          </p:nvSpPr>
          <p:spPr>
            <a:xfrm>
              <a:off x="3810400" y="4830950"/>
              <a:ext cx="457850" cy="236950"/>
            </a:xfrm>
            <a:custGeom>
              <a:avLst/>
              <a:gdLst/>
              <a:ahLst/>
              <a:cxnLst/>
              <a:rect l="l" t="t" r="r" b="b"/>
              <a:pathLst>
                <a:path w="18314" h="9478" extrusionOk="0">
                  <a:moveTo>
                    <a:pt x="13744" y="1"/>
                  </a:moveTo>
                  <a:cubicBezTo>
                    <a:pt x="13078" y="1"/>
                    <a:pt x="12432" y="274"/>
                    <a:pt x="11909" y="1019"/>
                  </a:cubicBezTo>
                  <a:cubicBezTo>
                    <a:pt x="9974" y="3821"/>
                    <a:pt x="5037" y="4155"/>
                    <a:pt x="2569" y="4655"/>
                  </a:cubicBezTo>
                  <a:cubicBezTo>
                    <a:pt x="100" y="5122"/>
                    <a:pt x="0" y="6823"/>
                    <a:pt x="0" y="6823"/>
                  </a:cubicBezTo>
                  <a:cubicBezTo>
                    <a:pt x="67" y="7424"/>
                    <a:pt x="1568" y="8691"/>
                    <a:pt x="4036" y="9325"/>
                  </a:cubicBezTo>
                  <a:cubicBezTo>
                    <a:pt x="4440" y="9433"/>
                    <a:pt x="5066" y="9478"/>
                    <a:pt x="5831" y="9478"/>
                  </a:cubicBezTo>
                  <a:cubicBezTo>
                    <a:pt x="9813" y="9478"/>
                    <a:pt x="17579" y="8258"/>
                    <a:pt x="17579" y="8258"/>
                  </a:cubicBezTo>
                  <a:cubicBezTo>
                    <a:pt x="18313" y="5623"/>
                    <a:pt x="17579" y="2087"/>
                    <a:pt x="17579" y="2087"/>
                  </a:cubicBezTo>
                  <a:cubicBezTo>
                    <a:pt x="17579" y="2087"/>
                    <a:pt x="15584" y="1"/>
                    <a:pt x="13744" y="1"/>
                  </a:cubicBezTo>
                  <a:close/>
                </a:path>
              </a:pathLst>
            </a:custGeom>
            <a:solidFill>
              <a:srgbClr val="92E3A9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531;p91">
              <a:extLst>
                <a:ext uri="{FF2B5EF4-FFF2-40B4-BE49-F238E27FC236}">
                  <a16:creationId xmlns:a16="http://schemas.microsoft.com/office/drawing/2014/main" id="{493C34FA-9C8B-4E50-8058-7A49FFEE6416}"/>
                </a:ext>
              </a:extLst>
            </p:cNvPr>
            <p:cNvSpPr/>
            <p:nvPr/>
          </p:nvSpPr>
          <p:spPr>
            <a:xfrm>
              <a:off x="4045550" y="3552225"/>
              <a:ext cx="1101650" cy="1370350"/>
            </a:xfrm>
            <a:custGeom>
              <a:avLst/>
              <a:gdLst/>
              <a:ahLst/>
              <a:cxnLst/>
              <a:rect l="l" t="t" r="r" b="b"/>
              <a:pathLst>
                <a:path w="44066" h="54814" extrusionOk="0">
                  <a:moveTo>
                    <a:pt x="28409" y="0"/>
                  </a:moveTo>
                  <a:cubicBezTo>
                    <a:pt x="25917" y="0"/>
                    <a:pt x="23787" y="522"/>
                    <a:pt x="22750" y="1999"/>
                  </a:cubicBezTo>
                  <a:lnTo>
                    <a:pt x="21149" y="6469"/>
                  </a:lnTo>
                  <a:cubicBezTo>
                    <a:pt x="21450" y="7403"/>
                    <a:pt x="21917" y="8270"/>
                    <a:pt x="22550" y="9004"/>
                  </a:cubicBezTo>
                  <a:cubicBezTo>
                    <a:pt x="22550" y="9004"/>
                    <a:pt x="10308" y="14441"/>
                    <a:pt x="8440" y="22480"/>
                  </a:cubicBezTo>
                  <a:cubicBezTo>
                    <a:pt x="6506" y="30586"/>
                    <a:pt x="1" y="53436"/>
                    <a:pt x="1" y="53436"/>
                  </a:cubicBezTo>
                  <a:cubicBezTo>
                    <a:pt x="2377" y="54513"/>
                    <a:pt x="4420" y="54814"/>
                    <a:pt x="5960" y="54814"/>
                  </a:cubicBezTo>
                  <a:cubicBezTo>
                    <a:pt x="7900" y="54814"/>
                    <a:pt x="9041" y="54336"/>
                    <a:pt x="9041" y="54336"/>
                  </a:cubicBezTo>
                  <a:lnTo>
                    <a:pt x="19281" y="24081"/>
                  </a:lnTo>
                  <a:cubicBezTo>
                    <a:pt x="21816" y="21446"/>
                    <a:pt x="31123" y="21613"/>
                    <a:pt x="37594" y="18377"/>
                  </a:cubicBezTo>
                  <a:cubicBezTo>
                    <a:pt x="44066" y="15142"/>
                    <a:pt x="42531" y="3033"/>
                    <a:pt x="42531" y="3033"/>
                  </a:cubicBezTo>
                  <a:cubicBezTo>
                    <a:pt x="42531" y="3033"/>
                    <a:pt x="34416" y="0"/>
                    <a:pt x="284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532;p91">
              <a:extLst>
                <a:ext uri="{FF2B5EF4-FFF2-40B4-BE49-F238E27FC236}">
                  <a16:creationId xmlns:a16="http://schemas.microsoft.com/office/drawing/2014/main" id="{D5B3F3CF-E94E-48D1-BD51-D0837B06E77E}"/>
                </a:ext>
              </a:extLst>
            </p:cNvPr>
            <p:cNvSpPr/>
            <p:nvPr/>
          </p:nvSpPr>
          <p:spPr>
            <a:xfrm>
              <a:off x="4045550" y="3476275"/>
              <a:ext cx="1101650" cy="1472725"/>
            </a:xfrm>
            <a:custGeom>
              <a:avLst/>
              <a:gdLst/>
              <a:ahLst/>
              <a:cxnLst/>
              <a:rect l="l" t="t" r="r" b="b"/>
              <a:pathLst>
                <a:path w="44066" h="58909" fill="none" extrusionOk="0">
                  <a:moveTo>
                    <a:pt x="22750" y="5037"/>
                  </a:moveTo>
                  <a:cubicBezTo>
                    <a:pt x="26286" y="0"/>
                    <a:pt x="42531" y="6071"/>
                    <a:pt x="42531" y="6071"/>
                  </a:cubicBezTo>
                  <a:cubicBezTo>
                    <a:pt x="42531" y="6071"/>
                    <a:pt x="44066" y="18180"/>
                    <a:pt x="37594" y="21415"/>
                  </a:cubicBezTo>
                  <a:cubicBezTo>
                    <a:pt x="31123" y="24651"/>
                    <a:pt x="21816" y="24484"/>
                    <a:pt x="19281" y="27119"/>
                  </a:cubicBezTo>
                  <a:lnTo>
                    <a:pt x="9041" y="57374"/>
                  </a:lnTo>
                  <a:cubicBezTo>
                    <a:pt x="9041" y="57374"/>
                    <a:pt x="5371" y="58909"/>
                    <a:pt x="1" y="56474"/>
                  </a:cubicBezTo>
                  <a:cubicBezTo>
                    <a:pt x="1" y="56474"/>
                    <a:pt x="6506" y="33624"/>
                    <a:pt x="8440" y="25518"/>
                  </a:cubicBezTo>
                  <a:cubicBezTo>
                    <a:pt x="10308" y="17479"/>
                    <a:pt x="22550" y="12042"/>
                    <a:pt x="22550" y="12042"/>
                  </a:cubicBezTo>
                  <a:cubicBezTo>
                    <a:pt x="21917" y="11308"/>
                    <a:pt x="21450" y="10441"/>
                    <a:pt x="21149" y="9507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533;p91">
              <a:extLst>
                <a:ext uri="{FF2B5EF4-FFF2-40B4-BE49-F238E27FC236}">
                  <a16:creationId xmlns:a16="http://schemas.microsoft.com/office/drawing/2014/main" id="{FA31FB94-723F-4C8E-A7CA-B8A2F60460FD}"/>
                </a:ext>
              </a:extLst>
            </p:cNvPr>
            <p:cNvSpPr/>
            <p:nvPr/>
          </p:nvSpPr>
          <p:spPr>
            <a:xfrm>
              <a:off x="4984575" y="3892400"/>
              <a:ext cx="40875" cy="31700"/>
            </a:xfrm>
            <a:custGeom>
              <a:avLst/>
              <a:gdLst/>
              <a:ahLst/>
              <a:cxnLst/>
              <a:rect l="l" t="t" r="r" b="b"/>
              <a:pathLst>
                <a:path w="1635" h="1268" fill="none" extrusionOk="0">
                  <a:moveTo>
                    <a:pt x="1635" y="0"/>
                  </a:moveTo>
                  <a:cubicBezTo>
                    <a:pt x="1101" y="434"/>
                    <a:pt x="567" y="868"/>
                    <a:pt x="0" y="1268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534;p91">
              <a:extLst>
                <a:ext uri="{FF2B5EF4-FFF2-40B4-BE49-F238E27FC236}">
                  <a16:creationId xmlns:a16="http://schemas.microsoft.com/office/drawing/2014/main" id="{BB2209EA-387C-4C7E-A4B9-F9BDBD416E29}"/>
                </a:ext>
              </a:extLst>
            </p:cNvPr>
            <p:cNvSpPr/>
            <p:nvPr/>
          </p:nvSpPr>
          <p:spPr>
            <a:xfrm>
              <a:off x="5047950" y="3635550"/>
              <a:ext cx="46725" cy="229350"/>
            </a:xfrm>
            <a:custGeom>
              <a:avLst/>
              <a:gdLst/>
              <a:ahLst/>
              <a:cxnLst/>
              <a:rect l="l" t="t" r="r" b="b"/>
              <a:pathLst>
                <a:path w="1869" h="9174" fill="none" extrusionOk="0">
                  <a:moveTo>
                    <a:pt x="434" y="0"/>
                  </a:moveTo>
                  <a:cubicBezTo>
                    <a:pt x="1768" y="2869"/>
                    <a:pt x="1868" y="6505"/>
                    <a:pt x="0" y="9174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535;p91">
              <a:extLst>
                <a:ext uri="{FF2B5EF4-FFF2-40B4-BE49-F238E27FC236}">
                  <a16:creationId xmlns:a16="http://schemas.microsoft.com/office/drawing/2014/main" id="{9B7E7D08-4DC8-4F2D-9FCB-A3636820E93A}"/>
                </a:ext>
              </a:extLst>
            </p:cNvPr>
            <p:cNvSpPr/>
            <p:nvPr/>
          </p:nvSpPr>
          <p:spPr>
            <a:xfrm>
              <a:off x="4957875" y="3647225"/>
              <a:ext cx="125125" cy="110100"/>
            </a:xfrm>
            <a:custGeom>
              <a:avLst/>
              <a:gdLst/>
              <a:ahLst/>
              <a:cxnLst/>
              <a:rect l="l" t="t" r="r" b="b"/>
              <a:pathLst>
                <a:path w="5005" h="4404" fill="none" extrusionOk="0">
                  <a:moveTo>
                    <a:pt x="334" y="0"/>
                  </a:moveTo>
                  <a:cubicBezTo>
                    <a:pt x="334" y="0"/>
                    <a:pt x="1" y="2202"/>
                    <a:pt x="968" y="3069"/>
                  </a:cubicBezTo>
                  <a:cubicBezTo>
                    <a:pt x="1969" y="3970"/>
                    <a:pt x="5004" y="4403"/>
                    <a:pt x="5004" y="4403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536;p91">
              <a:extLst>
                <a:ext uri="{FF2B5EF4-FFF2-40B4-BE49-F238E27FC236}">
                  <a16:creationId xmlns:a16="http://schemas.microsoft.com/office/drawing/2014/main" id="{60DAB662-D0CB-4FB6-AE5B-8BA2978F8853}"/>
                </a:ext>
              </a:extLst>
            </p:cNvPr>
            <p:cNvSpPr/>
            <p:nvPr/>
          </p:nvSpPr>
          <p:spPr>
            <a:xfrm>
              <a:off x="4590950" y="3649725"/>
              <a:ext cx="45900" cy="74250"/>
            </a:xfrm>
            <a:custGeom>
              <a:avLst/>
              <a:gdLst/>
              <a:ahLst/>
              <a:cxnLst/>
              <a:rect l="l" t="t" r="r" b="b"/>
              <a:pathLst>
                <a:path w="1836" h="2970" fill="none" extrusionOk="0">
                  <a:moveTo>
                    <a:pt x="1702" y="0"/>
                  </a:moveTo>
                  <a:cubicBezTo>
                    <a:pt x="1702" y="0"/>
                    <a:pt x="1835" y="2202"/>
                    <a:pt x="934" y="2102"/>
                  </a:cubicBezTo>
                  <a:cubicBezTo>
                    <a:pt x="34" y="2002"/>
                    <a:pt x="0" y="2969"/>
                    <a:pt x="0" y="2969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537;p91">
              <a:extLst>
                <a:ext uri="{FF2B5EF4-FFF2-40B4-BE49-F238E27FC236}">
                  <a16:creationId xmlns:a16="http://schemas.microsoft.com/office/drawing/2014/main" id="{199B0337-E132-41E9-9F48-8CDB113E99EE}"/>
                </a:ext>
              </a:extLst>
            </p:cNvPr>
            <p:cNvSpPr/>
            <p:nvPr/>
          </p:nvSpPr>
          <p:spPr>
            <a:xfrm>
              <a:off x="4381625" y="2880825"/>
              <a:ext cx="727225" cy="775800"/>
            </a:xfrm>
            <a:custGeom>
              <a:avLst/>
              <a:gdLst/>
              <a:ahLst/>
              <a:cxnLst/>
              <a:rect l="l" t="t" r="r" b="b"/>
              <a:pathLst>
                <a:path w="29089" h="31032" extrusionOk="0">
                  <a:moveTo>
                    <a:pt x="11367" y="1"/>
                  </a:moveTo>
                  <a:cubicBezTo>
                    <a:pt x="4965" y="1"/>
                    <a:pt x="1" y="4204"/>
                    <a:pt x="1" y="4204"/>
                  </a:cubicBezTo>
                  <a:cubicBezTo>
                    <a:pt x="1" y="4771"/>
                    <a:pt x="68" y="5338"/>
                    <a:pt x="234" y="5905"/>
                  </a:cubicBezTo>
                  <a:lnTo>
                    <a:pt x="801" y="7773"/>
                  </a:lnTo>
                  <a:cubicBezTo>
                    <a:pt x="1302" y="9007"/>
                    <a:pt x="1902" y="10208"/>
                    <a:pt x="2569" y="11342"/>
                  </a:cubicBezTo>
                  <a:cubicBezTo>
                    <a:pt x="3136" y="12276"/>
                    <a:pt x="3703" y="13177"/>
                    <a:pt x="4337" y="14078"/>
                  </a:cubicBezTo>
                  <a:cubicBezTo>
                    <a:pt x="4804" y="18448"/>
                    <a:pt x="6939" y="24118"/>
                    <a:pt x="6939" y="24118"/>
                  </a:cubicBezTo>
                  <a:cubicBezTo>
                    <a:pt x="6939" y="24118"/>
                    <a:pt x="6572" y="28588"/>
                    <a:pt x="7073" y="29222"/>
                  </a:cubicBezTo>
                  <a:cubicBezTo>
                    <a:pt x="8124" y="30603"/>
                    <a:pt x="11552" y="31031"/>
                    <a:pt x="15401" y="31031"/>
                  </a:cubicBezTo>
                  <a:cubicBezTo>
                    <a:pt x="21685" y="31031"/>
                    <a:pt x="29088" y="29889"/>
                    <a:pt x="29088" y="29889"/>
                  </a:cubicBezTo>
                  <a:cubicBezTo>
                    <a:pt x="29088" y="29889"/>
                    <a:pt x="28655" y="11109"/>
                    <a:pt x="25686" y="5805"/>
                  </a:cubicBezTo>
                  <a:cubicBezTo>
                    <a:pt x="23818" y="2436"/>
                    <a:pt x="19114" y="34"/>
                    <a:pt x="11442" y="1"/>
                  </a:cubicBezTo>
                  <a:cubicBezTo>
                    <a:pt x="11417" y="1"/>
                    <a:pt x="11392" y="1"/>
                    <a:pt x="11367" y="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538;p91">
              <a:extLst>
                <a:ext uri="{FF2B5EF4-FFF2-40B4-BE49-F238E27FC236}">
                  <a16:creationId xmlns:a16="http://schemas.microsoft.com/office/drawing/2014/main" id="{198285C2-8B9B-43C3-99C3-5B9D2CA6F71A}"/>
                </a:ext>
              </a:extLst>
            </p:cNvPr>
            <p:cNvSpPr/>
            <p:nvPr/>
          </p:nvSpPr>
          <p:spPr>
            <a:xfrm>
              <a:off x="4381625" y="2880000"/>
              <a:ext cx="727225" cy="822275"/>
            </a:xfrm>
            <a:custGeom>
              <a:avLst/>
              <a:gdLst/>
              <a:ahLst/>
              <a:cxnLst/>
              <a:rect l="l" t="t" r="r" b="b"/>
              <a:pathLst>
                <a:path w="29089" h="32891" fill="none" extrusionOk="0">
                  <a:moveTo>
                    <a:pt x="234" y="5938"/>
                  </a:moveTo>
                  <a:cubicBezTo>
                    <a:pt x="68" y="5371"/>
                    <a:pt x="1" y="4804"/>
                    <a:pt x="1" y="4237"/>
                  </a:cubicBezTo>
                  <a:cubicBezTo>
                    <a:pt x="1" y="4237"/>
                    <a:pt x="5004" y="1"/>
                    <a:pt x="11442" y="34"/>
                  </a:cubicBezTo>
                  <a:cubicBezTo>
                    <a:pt x="19114" y="67"/>
                    <a:pt x="23818" y="2469"/>
                    <a:pt x="25686" y="5838"/>
                  </a:cubicBezTo>
                  <a:cubicBezTo>
                    <a:pt x="28655" y="11142"/>
                    <a:pt x="29088" y="29922"/>
                    <a:pt x="29088" y="29922"/>
                  </a:cubicBezTo>
                  <a:cubicBezTo>
                    <a:pt x="29088" y="29922"/>
                    <a:pt x="9841" y="32891"/>
                    <a:pt x="7073" y="29255"/>
                  </a:cubicBezTo>
                  <a:cubicBezTo>
                    <a:pt x="6572" y="28621"/>
                    <a:pt x="6939" y="24151"/>
                    <a:pt x="6939" y="24151"/>
                  </a:cubicBezTo>
                  <a:cubicBezTo>
                    <a:pt x="6939" y="24151"/>
                    <a:pt x="4804" y="18481"/>
                    <a:pt x="4337" y="14111"/>
                  </a:cubicBezTo>
                  <a:cubicBezTo>
                    <a:pt x="3703" y="13210"/>
                    <a:pt x="3136" y="12309"/>
                    <a:pt x="2569" y="11375"/>
                  </a:cubicBezTo>
                  <a:cubicBezTo>
                    <a:pt x="1902" y="10241"/>
                    <a:pt x="1302" y="9040"/>
                    <a:pt x="801" y="7806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539;p91">
              <a:extLst>
                <a:ext uri="{FF2B5EF4-FFF2-40B4-BE49-F238E27FC236}">
                  <a16:creationId xmlns:a16="http://schemas.microsoft.com/office/drawing/2014/main" id="{EFF9A2BA-8084-4731-B52F-358F435C8C2F}"/>
                </a:ext>
              </a:extLst>
            </p:cNvPr>
            <p:cNvSpPr/>
            <p:nvPr/>
          </p:nvSpPr>
          <p:spPr>
            <a:xfrm>
              <a:off x="4381625" y="2880825"/>
              <a:ext cx="727225" cy="775800"/>
            </a:xfrm>
            <a:custGeom>
              <a:avLst/>
              <a:gdLst/>
              <a:ahLst/>
              <a:cxnLst/>
              <a:rect l="l" t="t" r="r" b="b"/>
              <a:pathLst>
                <a:path w="29089" h="31032" extrusionOk="0">
                  <a:moveTo>
                    <a:pt x="11367" y="1"/>
                  </a:moveTo>
                  <a:cubicBezTo>
                    <a:pt x="4965" y="1"/>
                    <a:pt x="1" y="4204"/>
                    <a:pt x="1" y="4204"/>
                  </a:cubicBezTo>
                  <a:cubicBezTo>
                    <a:pt x="1" y="4771"/>
                    <a:pt x="68" y="5338"/>
                    <a:pt x="234" y="5905"/>
                  </a:cubicBezTo>
                  <a:lnTo>
                    <a:pt x="801" y="7773"/>
                  </a:lnTo>
                  <a:cubicBezTo>
                    <a:pt x="1302" y="9007"/>
                    <a:pt x="1902" y="10208"/>
                    <a:pt x="2569" y="11342"/>
                  </a:cubicBezTo>
                  <a:cubicBezTo>
                    <a:pt x="3136" y="12276"/>
                    <a:pt x="3703" y="13177"/>
                    <a:pt x="4337" y="14078"/>
                  </a:cubicBezTo>
                  <a:cubicBezTo>
                    <a:pt x="4804" y="18448"/>
                    <a:pt x="6939" y="24118"/>
                    <a:pt x="6939" y="24118"/>
                  </a:cubicBezTo>
                  <a:cubicBezTo>
                    <a:pt x="6939" y="24118"/>
                    <a:pt x="6572" y="28588"/>
                    <a:pt x="7073" y="29222"/>
                  </a:cubicBezTo>
                  <a:cubicBezTo>
                    <a:pt x="8124" y="30603"/>
                    <a:pt x="11552" y="31031"/>
                    <a:pt x="15401" y="31031"/>
                  </a:cubicBezTo>
                  <a:cubicBezTo>
                    <a:pt x="21685" y="31031"/>
                    <a:pt x="29088" y="29889"/>
                    <a:pt x="29088" y="29889"/>
                  </a:cubicBezTo>
                  <a:cubicBezTo>
                    <a:pt x="29088" y="29889"/>
                    <a:pt x="28655" y="11109"/>
                    <a:pt x="25686" y="5805"/>
                  </a:cubicBezTo>
                  <a:cubicBezTo>
                    <a:pt x="23818" y="2436"/>
                    <a:pt x="19114" y="34"/>
                    <a:pt x="11442" y="1"/>
                  </a:cubicBezTo>
                  <a:cubicBezTo>
                    <a:pt x="11417" y="1"/>
                    <a:pt x="11392" y="1"/>
                    <a:pt x="11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540;p91">
              <a:extLst>
                <a:ext uri="{FF2B5EF4-FFF2-40B4-BE49-F238E27FC236}">
                  <a16:creationId xmlns:a16="http://schemas.microsoft.com/office/drawing/2014/main" id="{A6F2BD75-0ABB-47B3-954E-2923A9C0C8DF}"/>
                </a:ext>
              </a:extLst>
            </p:cNvPr>
            <p:cNvSpPr/>
            <p:nvPr/>
          </p:nvSpPr>
          <p:spPr>
            <a:xfrm>
              <a:off x="4381625" y="2880000"/>
              <a:ext cx="727225" cy="822275"/>
            </a:xfrm>
            <a:custGeom>
              <a:avLst/>
              <a:gdLst/>
              <a:ahLst/>
              <a:cxnLst/>
              <a:rect l="l" t="t" r="r" b="b"/>
              <a:pathLst>
                <a:path w="29089" h="32891" fill="none" extrusionOk="0">
                  <a:moveTo>
                    <a:pt x="234" y="5938"/>
                  </a:moveTo>
                  <a:cubicBezTo>
                    <a:pt x="68" y="5371"/>
                    <a:pt x="1" y="4804"/>
                    <a:pt x="1" y="4237"/>
                  </a:cubicBezTo>
                  <a:cubicBezTo>
                    <a:pt x="1" y="4237"/>
                    <a:pt x="5004" y="1"/>
                    <a:pt x="11442" y="34"/>
                  </a:cubicBezTo>
                  <a:cubicBezTo>
                    <a:pt x="19114" y="67"/>
                    <a:pt x="23818" y="2469"/>
                    <a:pt x="25686" y="5838"/>
                  </a:cubicBezTo>
                  <a:cubicBezTo>
                    <a:pt x="28655" y="11142"/>
                    <a:pt x="29088" y="29922"/>
                    <a:pt x="29088" y="29922"/>
                  </a:cubicBezTo>
                  <a:cubicBezTo>
                    <a:pt x="29088" y="29922"/>
                    <a:pt x="9841" y="32891"/>
                    <a:pt x="7073" y="29255"/>
                  </a:cubicBezTo>
                  <a:cubicBezTo>
                    <a:pt x="6572" y="28621"/>
                    <a:pt x="6939" y="24151"/>
                    <a:pt x="6939" y="24151"/>
                  </a:cubicBezTo>
                  <a:cubicBezTo>
                    <a:pt x="6939" y="24151"/>
                    <a:pt x="4804" y="18481"/>
                    <a:pt x="4337" y="14111"/>
                  </a:cubicBezTo>
                  <a:cubicBezTo>
                    <a:pt x="3703" y="13210"/>
                    <a:pt x="3136" y="12309"/>
                    <a:pt x="2569" y="11375"/>
                  </a:cubicBezTo>
                  <a:cubicBezTo>
                    <a:pt x="1902" y="10241"/>
                    <a:pt x="1302" y="9040"/>
                    <a:pt x="801" y="7806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541;p91">
              <a:extLst>
                <a:ext uri="{FF2B5EF4-FFF2-40B4-BE49-F238E27FC236}">
                  <a16:creationId xmlns:a16="http://schemas.microsoft.com/office/drawing/2014/main" id="{358F21AE-FA74-48AA-A480-C7DD5C00A6EC}"/>
                </a:ext>
              </a:extLst>
            </p:cNvPr>
            <p:cNvSpPr/>
            <p:nvPr/>
          </p:nvSpPr>
          <p:spPr>
            <a:xfrm>
              <a:off x="4571775" y="3141025"/>
              <a:ext cx="73400" cy="487875"/>
            </a:xfrm>
            <a:custGeom>
              <a:avLst/>
              <a:gdLst/>
              <a:ahLst/>
              <a:cxnLst/>
              <a:rect l="l" t="t" r="r" b="b"/>
              <a:pathLst>
                <a:path w="2936" h="19515" fill="none" extrusionOk="0">
                  <a:moveTo>
                    <a:pt x="0" y="0"/>
                  </a:moveTo>
                  <a:cubicBezTo>
                    <a:pt x="0" y="0"/>
                    <a:pt x="2936" y="11409"/>
                    <a:pt x="2502" y="13910"/>
                  </a:cubicBezTo>
                  <a:cubicBezTo>
                    <a:pt x="2369" y="14778"/>
                    <a:pt x="2535" y="15678"/>
                    <a:pt x="2902" y="16446"/>
                  </a:cubicBezTo>
                  <a:cubicBezTo>
                    <a:pt x="2102" y="17279"/>
                    <a:pt x="1935" y="18514"/>
                    <a:pt x="2502" y="19514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542;p91">
              <a:extLst>
                <a:ext uri="{FF2B5EF4-FFF2-40B4-BE49-F238E27FC236}">
                  <a16:creationId xmlns:a16="http://schemas.microsoft.com/office/drawing/2014/main" id="{D8FCD7E0-C570-419B-99E5-9837DDF07F1D}"/>
                </a:ext>
              </a:extLst>
            </p:cNvPr>
            <p:cNvSpPr/>
            <p:nvPr/>
          </p:nvSpPr>
          <p:spPr>
            <a:xfrm>
              <a:off x="4707700" y="3261100"/>
              <a:ext cx="152625" cy="115950"/>
            </a:xfrm>
            <a:custGeom>
              <a:avLst/>
              <a:gdLst/>
              <a:ahLst/>
              <a:cxnLst/>
              <a:rect l="l" t="t" r="r" b="b"/>
              <a:pathLst>
                <a:path w="6105" h="4638" fill="none" extrusionOk="0">
                  <a:moveTo>
                    <a:pt x="2335" y="4638"/>
                  </a:moveTo>
                  <a:cubicBezTo>
                    <a:pt x="1835" y="4604"/>
                    <a:pt x="1301" y="4471"/>
                    <a:pt x="868" y="4171"/>
                  </a:cubicBezTo>
                  <a:lnTo>
                    <a:pt x="0" y="334"/>
                  </a:lnTo>
                  <a:cubicBezTo>
                    <a:pt x="1735" y="501"/>
                    <a:pt x="3470" y="401"/>
                    <a:pt x="5171" y="1"/>
                  </a:cubicBezTo>
                  <a:lnTo>
                    <a:pt x="6105" y="4171"/>
                  </a:lnTo>
                  <a:cubicBezTo>
                    <a:pt x="5571" y="4304"/>
                    <a:pt x="5037" y="4404"/>
                    <a:pt x="4504" y="4504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543;p91">
              <a:extLst>
                <a:ext uri="{FF2B5EF4-FFF2-40B4-BE49-F238E27FC236}">
                  <a16:creationId xmlns:a16="http://schemas.microsoft.com/office/drawing/2014/main" id="{5BF7943A-D704-4B68-84BE-5A5FB8D8FB41}"/>
                </a:ext>
              </a:extLst>
            </p:cNvPr>
            <p:cNvSpPr/>
            <p:nvPr/>
          </p:nvSpPr>
          <p:spPr>
            <a:xfrm>
              <a:off x="4456675" y="2873500"/>
              <a:ext cx="346275" cy="330100"/>
            </a:xfrm>
            <a:custGeom>
              <a:avLst/>
              <a:gdLst/>
              <a:ahLst/>
              <a:cxnLst/>
              <a:rect l="l" t="t" r="r" b="b"/>
              <a:pathLst>
                <a:path w="13851" h="13204" extrusionOk="0">
                  <a:moveTo>
                    <a:pt x="9026" y="1"/>
                  </a:moveTo>
                  <a:cubicBezTo>
                    <a:pt x="8245" y="1"/>
                    <a:pt x="7343" y="91"/>
                    <a:pt x="6305" y="294"/>
                  </a:cubicBezTo>
                  <a:cubicBezTo>
                    <a:pt x="1" y="1528"/>
                    <a:pt x="2503" y="12203"/>
                    <a:pt x="2503" y="12203"/>
                  </a:cubicBezTo>
                  <a:lnTo>
                    <a:pt x="4604" y="10701"/>
                  </a:lnTo>
                  <a:lnTo>
                    <a:pt x="7807" y="13203"/>
                  </a:lnTo>
                  <a:cubicBezTo>
                    <a:pt x="7807" y="13203"/>
                    <a:pt x="13044" y="6665"/>
                    <a:pt x="13544" y="3997"/>
                  </a:cubicBezTo>
                  <a:cubicBezTo>
                    <a:pt x="13851" y="2325"/>
                    <a:pt x="12993" y="1"/>
                    <a:pt x="9026" y="1"/>
                  </a:cubicBezTo>
                  <a:close/>
                </a:path>
              </a:pathLst>
            </a:custGeom>
            <a:solidFill>
              <a:srgbClr val="92E3A9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544;p91">
              <a:extLst>
                <a:ext uri="{FF2B5EF4-FFF2-40B4-BE49-F238E27FC236}">
                  <a16:creationId xmlns:a16="http://schemas.microsoft.com/office/drawing/2014/main" id="{471A24C9-E789-4B02-8D12-E8B5EEA28B1F}"/>
                </a:ext>
              </a:extLst>
            </p:cNvPr>
            <p:cNvSpPr/>
            <p:nvPr/>
          </p:nvSpPr>
          <p:spPr>
            <a:xfrm>
              <a:off x="4456675" y="2873500"/>
              <a:ext cx="346275" cy="330100"/>
            </a:xfrm>
            <a:custGeom>
              <a:avLst/>
              <a:gdLst/>
              <a:ahLst/>
              <a:cxnLst/>
              <a:rect l="l" t="t" r="r" b="b"/>
              <a:pathLst>
                <a:path w="13851" h="13204" extrusionOk="0">
                  <a:moveTo>
                    <a:pt x="9026" y="1"/>
                  </a:moveTo>
                  <a:cubicBezTo>
                    <a:pt x="8245" y="1"/>
                    <a:pt x="7343" y="91"/>
                    <a:pt x="6305" y="294"/>
                  </a:cubicBezTo>
                  <a:cubicBezTo>
                    <a:pt x="1" y="1528"/>
                    <a:pt x="2503" y="12203"/>
                    <a:pt x="2503" y="12203"/>
                  </a:cubicBezTo>
                  <a:lnTo>
                    <a:pt x="4604" y="10701"/>
                  </a:lnTo>
                  <a:lnTo>
                    <a:pt x="7807" y="13203"/>
                  </a:lnTo>
                  <a:cubicBezTo>
                    <a:pt x="7807" y="13203"/>
                    <a:pt x="13044" y="6665"/>
                    <a:pt x="13544" y="3997"/>
                  </a:cubicBezTo>
                  <a:cubicBezTo>
                    <a:pt x="13851" y="2325"/>
                    <a:pt x="12993" y="1"/>
                    <a:pt x="9026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545;p91">
              <a:extLst>
                <a:ext uri="{FF2B5EF4-FFF2-40B4-BE49-F238E27FC236}">
                  <a16:creationId xmlns:a16="http://schemas.microsoft.com/office/drawing/2014/main" id="{FF895516-B1EF-4BD0-81DB-E7358027C8B0}"/>
                </a:ext>
              </a:extLst>
            </p:cNvPr>
            <p:cNvSpPr/>
            <p:nvPr/>
          </p:nvSpPr>
          <p:spPr>
            <a:xfrm>
              <a:off x="4312425" y="3751450"/>
              <a:ext cx="331925" cy="250225"/>
            </a:xfrm>
            <a:custGeom>
              <a:avLst/>
              <a:gdLst/>
              <a:ahLst/>
              <a:cxnLst/>
              <a:rect l="l" t="t" r="r" b="b"/>
              <a:pathLst>
                <a:path w="13277" h="10009" fill="none" extrusionOk="0">
                  <a:moveTo>
                    <a:pt x="0" y="10008"/>
                  </a:moveTo>
                  <a:cubicBezTo>
                    <a:pt x="0" y="10008"/>
                    <a:pt x="4070" y="5271"/>
                    <a:pt x="13276" y="1736"/>
                  </a:cubicBezTo>
                  <a:cubicBezTo>
                    <a:pt x="13276" y="1736"/>
                    <a:pt x="10875" y="1002"/>
                    <a:pt x="10341" y="1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546;p91">
              <a:extLst>
                <a:ext uri="{FF2B5EF4-FFF2-40B4-BE49-F238E27FC236}">
                  <a16:creationId xmlns:a16="http://schemas.microsoft.com/office/drawing/2014/main" id="{D8673E2C-8285-4C8F-ACD6-7E39D6070DEA}"/>
                </a:ext>
              </a:extLst>
            </p:cNvPr>
            <p:cNvSpPr/>
            <p:nvPr/>
          </p:nvSpPr>
          <p:spPr>
            <a:xfrm>
              <a:off x="4098925" y="4361075"/>
              <a:ext cx="93425" cy="338600"/>
            </a:xfrm>
            <a:custGeom>
              <a:avLst/>
              <a:gdLst/>
              <a:ahLst/>
              <a:cxnLst/>
              <a:rect l="l" t="t" r="r" b="b"/>
              <a:pathLst>
                <a:path w="3737" h="13544" fill="none" extrusionOk="0">
                  <a:moveTo>
                    <a:pt x="3737" y="0"/>
                  </a:moveTo>
                  <a:lnTo>
                    <a:pt x="1" y="13543"/>
                  </a:ln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4547;p91">
              <a:extLst>
                <a:ext uri="{FF2B5EF4-FFF2-40B4-BE49-F238E27FC236}">
                  <a16:creationId xmlns:a16="http://schemas.microsoft.com/office/drawing/2014/main" id="{699C62E0-A689-44CC-9A8A-2A2F473B46D8}"/>
                </a:ext>
              </a:extLst>
            </p:cNvPr>
            <p:cNvSpPr/>
            <p:nvPr/>
          </p:nvSpPr>
          <p:spPr>
            <a:xfrm>
              <a:off x="4912000" y="3370725"/>
              <a:ext cx="213525" cy="80050"/>
            </a:xfrm>
            <a:custGeom>
              <a:avLst/>
              <a:gdLst/>
              <a:ahLst/>
              <a:cxnLst/>
              <a:rect l="l" t="t" r="r" b="b"/>
              <a:pathLst>
                <a:path w="8541" h="3202" extrusionOk="0">
                  <a:moveTo>
                    <a:pt x="2084" y="0"/>
                  </a:moveTo>
                  <a:cubicBezTo>
                    <a:pt x="601" y="0"/>
                    <a:pt x="1" y="619"/>
                    <a:pt x="1" y="619"/>
                  </a:cubicBezTo>
                  <a:cubicBezTo>
                    <a:pt x="1" y="619"/>
                    <a:pt x="1538" y="3202"/>
                    <a:pt x="7741" y="3202"/>
                  </a:cubicBezTo>
                  <a:cubicBezTo>
                    <a:pt x="7999" y="3202"/>
                    <a:pt x="8266" y="3197"/>
                    <a:pt x="8540" y="3188"/>
                  </a:cubicBezTo>
                  <a:cubicBezTo>
                    <a:pt x="7273" y="1820"/>
                    <a:pt x="5638" y="786"/>
                    <a:pt x="3870" y="253"/>
                  </a:cubicBezTo>
                  <a:cubicBezTo>
                    <a:pt x="3170" y="69"/>
                    <a:pt x="2578" y="0"/>
                    <a:pt x="2084" y="0"/>
                  </a:cubicBezTo>
                  <a:close/>
                </a:path>
              </a:pathLst>
            </a:custGeom>
            <a:solidFill>
              <a:srgbClr val="92E3A9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4548;p91">
              <a:extLst>
                <a:ext uri="{FF2B5EF4-FFF2-40B4-BE49-F238E27FC236}">
                  <a16:creationId xmlns:a16="http://schemas.microsoft.com/office/drawing/2014/main" id="{C14E1A78-20FE-4118-97CE-37DE80B7A7E4}"/>
                </a:ext>
              </a:extLst>
            </p:cNvPr>
            <p:cNvSpPr/>
            <p:nvPr/>
          </p:nvSpPr>
          <p:spPr>
            <a:xfrm>
              <a:off x="4246525" y="3216075"/>
              <a:ext cx="858975" cy="423200"/>
            </a:xfrm>
            <a:custGeom>
              <a:avLst/>
              <a:gdLst/>
              <a:ahLst/>
              <a:cxnLst/>
              <a:rect l="l" t="t" r="r" b="b"/>
              <a:pathLst>
                <a:path w="34359" h="16928" extrusionOk="0">
                  <a:moveTo>
                    <a:pt x="26954" y="1"/>
                  </a:moveTo>
                  <a:lnTo>
                    <a:pt x="27421" y="9241"/>
                  </a:lnTo>
                  <a:cubicBezTo>
                    <a:pt x="21883" y="7406"/>
                    <a:pt x="10108" y="4404"/>
                    <a:pt x="9441" y="4404"/>
                  </a:cubicBezTo>
                  <a:cubicBezTo>
                    <a:pt x="8774" y="4437"/>
                    <a:pt x="4504" y="4470"/>
                    <a:pt x="3036" y="4971"/>
                  </a:cubicBezTo>
                  <a:cubicBezTo>
                    <a:pt x="1569" y="5471"/>
                    <a:pt x="1" y="7940"/>
                    <a:pt x="1" y="7940"/>
                  </a:cubicBezTo>
                  <a:cubicBezTo>
                    <a:pt x="1" y="7940"/>
                    <a:pt x="3767" y="8029"/>
                    <a:pt x="6455" y="8029"/>
                  </a:cubicBezTo>
                  <a:cubicBezTo>
                    <a:pt x="7799" y="8029"/>
                    <a:pt x="8874" y="8006"/>
                    <a:pt x="9074" y="7940"/>
                  </a:cubicBezTo>
                  <a:cubicBezTo>
                    <a:pt x="9089" y="7936"/>
                    <a:pt x="9107" y="7934"/>
                    <a:pt x="9128" y="7934"/>
                  </a:cubicBezTo>
                  <a:cubicBezTo>
                    <a:pt x="9992" y="7934"/>
                    <a:pt x="16448" y="11191"/>
                    <a:pt x="27287" y="15879"/>
                  </a:cubicBezTo>
                  <a:cubicBezTo>
                    <a:pt x="28637" y="16457"/>
                    <a:pt x="29724" y="16927"/>
                    <a:pt x="30618" y="16927"/>
                  </a:cubicBezTo>
                  <a:cubicBezTo>
                    <a:pt x="31580" y="16927"/>
                    <a:pt x="32319" y="16383"/>
                    <a:pt x="32924" y="14845"/>
                  </a:cubicBezTo>
                  <a:cubicBezTo>
                    <a:pt x="34059" y="11842"/>
                    <a:pt x="34359" y="601"/>
                    <a:pt x="34359" y="601"/>
                  </a:cubicBezTo>
                  <a:lnTo>
                    <a:pt x="2695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549;p91">
              <a:extLst>
                <a:ext uri="{FF2B5EF4-FFF2-40B4-BE49-F238E27FC236}">
                  <a16:creationId xmlns:a16="http://schemas.microsoft.com/office/drawing/2014/main" id="{751512A5-D9EF-43E6-8E46-078E47C58AEC}"/>
                </a:ext>
              </a:extLst>
            </p:cNvPr>
            <p:cNvSpPr/>
            <p:nvPr/>
          </p:nvSpPr>
          <p:spPr>
            <a:xfrm>
              <a:off x="4866975" y="2973600"/>
              <a:ext cx="287725" cy="476825"/>
            </a:xfrm>
            <a:custGeom>
              <a:avLst/>
              <a:gdLst/>
              <a:ahLst/>
              <a:cxnLst/>
              <a:rect l="l" t="t" r="r" b="b"/>
              <a:pathLst>
                <a:path w="11509" h="19073" extrusionOk="0">
                  <a:moveTo>
                    <a:pt x="3944" y="1"/>
                  </a:moveTo>
                  <a:cubicBezTo>
                    <a:pt x="2607" y="1"/>
                    <a:pt x="1419" y="1292"/>
                    <a:pt x="735" y="2928"/>
                  </a:cubicBezTo>
                  <a:lnTo>
                    <a:pt x="268" y="4329"/>
                  </a:lnTo>
                  <a:cubicBezTo>
                    <a:pt x="67" y="5096"/>
                    <a:pt x="1" y="5897"/>
                    <a:pt x="67" y="6697"/>
                  </a:cubicBezTo>
                  <a:cubicBezTo>
                    <a:pt x="401" y="9566"/>
                    <a:pt x="1802" y="16504"/>
                    <a:pt x="1802" y="16504"/>
                  </a:cubicBezTo>
                  <a:cubicBezTo>
                    <a:pt x="1802" y="16504"/>
                    <a:pt x="8740" y="17505"/>
                    <a:pt x="10341" y="19073"/>
                  </a:cubicBezTo>
                  <a:cubicBezTo>
                    <a:pt x="10341" y="19073"/>
                    <a:pt x="11509" y="9900"/>
                    <a:pt x="9174" y="5230"/>
                  </a:cubicBezTo>
                  <a:cubicBezTo>
                    <a:pt x="6839" y="560"/>
                    <a:pt x="4437" y="59"/>
                    <a:pt x="4437" y="59"/>
                  </a:cubicBezTo>
                  <a:cubicBezTo>
                    <a:pt x="4271" y="20"/>
                    <a:pt x="4107" y="1"/>
                    <a:pt x="3944" y="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550;p91">
              <a:extLst>
                <a:ext uri="{FF2B5EF4-FFF2-40B4-BE49-F238E27FC236}">
                  <a16:creationId xmlns:a16="http://schemas.microsoft.com/office/drawing/2014/main" id="{B3D73B85-5CFE-4A84-AE11-76F390CD054F}"/>
                </a:ext>
              </a:extLst>
            </p:cNvPr>
            <p:cNvSpPr/>
            <p:nvPr/>
          </p:nvSpPr>
          <p:spPr>
            <a:xfrm>
              <a:off x="4866975" y="2965900"/>
              <a:ext cx="287725" cy="484525"/>
            </a:xfrm>
            <a:custGeom>
              <a:avLst/>
              <a:gdLst/>
              <a:ahLst/>
              <a:cxnLst/>
              <a:rect l="l" t="t" r="r" b="b"/>
              <a:pathLst>
                <a:path w="11509" h="19381" fill="none" extrusionOk="0">
                  <a:moveTo>
                    <a:pt x="268" y="4637"/>
                  </a:moveTo>
                  <a:cubicBezTo>
                    <a:pt x="67" y="5404"/>
                    <a:pt x="1" y="6205"/>
                    <a:pt x="67" y="7005"/>
                  </a:cubicBezTo>
                  <a:cubicBezTo>
                    <a:pt x="401" y="9874"/>
                    <a:pt x="1802" y="16812"/>
                    <a:pt x="1802" y="16812"/>
                  </a:cubicBezTo>
                  <a:cubicBezTo>
                    <a:pt x="1802" y="16812"/>
                    <a:pt x="8740" y="17813"/>
                    <a:pt x="10341" y="19381"/>
                  </a:cubicBezTo>
                  <a:cubicBezTo>
                    <a:pt x="10341" y="19381"/>
                    <a:pt x="11509" y="10208"/>
                    <a:pt x="9174" y="5538"/>
                  </a:cubicBezTo>
                  <a:cubicBezTo>
                    <a:pt x="6839" y="868"/>
                    <a:pt x="4437" y="367"/>
                    <a:pt x="4437" y="367"/>
                  </a:cubicBezTo>
                  <a:cubicBezTo>
                    <a:pt x="2903" y="0"/>
                    <a:pt x="1502" y="1401"/>
                    <a:pt x="735" y="3236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551;p91">
              <a:extLst>
                <a:ext uri="{FF2B5EF4-FFF2-40B4-BE49-F238E27FC236}">
                  <a16:creationId xmlns:a16="http://schemas.microsoft.com/office/drawing/2014/main" id="{9400CEF9-440F-4BDF-BC12-031733E7DB2A}"/>
                </a:ext>
              </a:extLst>
            </p:cNvPr>
            <p:cNvSpPr/>
            <p:nvPr/>
          </p:nvSpPr>
          <p:spPr>
            <a:xfrm>
              <a:off x="4866975" y="2973600"/>
              <a:ext cx="287725" cy="476825"/>
            </a:xfrm>
            <a:custGeom>
              <a:avLst/>
              <a:gdLst/>
              <a:ahLst/>
              <a:cxnLst/>
              <a:rect l="l" t="t" r="r" b="b"/>
              <a:pathLst>
                <a:path w="11509" h="19073" extrusionOk="0">
                  <a:moveTo>
                    <a:pt x="3944" y="1"/>
                  </a:moveTo>
                  <a:cubicBezTo>
                    <a:pt x="2607" y="1"/>
                    <a:pt x="1419" y="1292"/>
                    <a:pt x="735" y="2928"/>
                  </a:cubicBezTo>
                  <a:lnTo>
                    <a:pt x="268" y="4329"/>
                  </a:lnTo>
                  <a:cubicBezTo>
                    <a:pt x="67" y="5096"/>
                    <a:pt x="1" y="5897"/>
                    <a:pt x="67" y="6697"/>
                  </a:cubicBezTo>
                  <a:cubicBezTo>
                    <a:pt x="401" y="9566"/>
                    <a:pt x="1802" y="16504"/>
                    <a:pt x="1802" y="16504"/>
                  </a:cubicBezTo>
                  <a:cubicBezTo>
                    <a:pt x="1802" y="16504"/>
                    <a:pt x="8740" y="17505"/>
                    <a:pt x="10341" y="19073"/>
                  </a:cubicBezTo>
                  <a:cubicBezTo>
                    <a:pt x="10341" y="19073"/>
                    <a:pt x="11509" y="9900"/>
                    <a:pt x="9174" y="5230"/>
                  </a:cubicBezTo>
                  <a:cubicBezTo>
                    <a:pt x="6839" y="560"/>
                    <a:pt x="4437" y="59"/>
                    <a:pt x="4437" y="59"/>
                  </a:cubicBezTo>
                  <a:cubicBezTo>
                    <a:pt x="4271" y="20"/>
                    <a:pt x="4107" y="1"/>
                    <a:pt x="3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4552;p91">
              <a:extLst>
                <a:ext uri="{FF2B5EF4-FFF2-40B4-BE49-F238E27FC236}">
                  <a16:creationId xmlns:a16="http://schemas.microsoft.com/office/drawing/2014/main" id="{1C7C6B71-0FCC-41B5-B783-03E9B15F3279}"/>
                </a:ext>
              </a:extLst>
            </p:cNvPr>
            <p:cNvSpPr/>
            <p:nvPr/>
          </p:nvSpPr>
          <p:spPr>
            <a:xfrm>
              <a:off x="4866975" y="2965900"/>
              <a:ext cx="287725" cy="484525"/>
            </a:xfrm>
            <a:custGeom>
              <a:avLst/>
              <a:gdLst/>
              <a:ahLst/>
              <a:cxnLst/>
              <a:rect l="l" t="t" r="r" b="b"/>
              <a:pathLst>
                <a:path w="11509" h="19381" fill="none" extrusionOk="0">
                  <a:moveTo>
                    <a:pt x="268" y="4637"/>
                  </a:moveTo>
                  <a:cubicBezTo>
                    <a:pt x="67" y="5404"/>
                    <a:pt x="1" y="6205"/>
                    <a:pt x="67" y="7005"/>
                  </a:cubicBezTo>
                  <a:cubicBezTo>
                    <a:pt x="401" y="9874"/>
                    <a:pt x="1802" y="16812"/>
                    <a:pt x="1802" y="16812"/>
                  </a:cubicBezTo>
                  <a:cubicBezTo>
                    <a:pt x="1802" y="16812"/>
                    <a:pt x="8740" y="17813"/>
                    <a:pt x="10341" y="19381"/>
                  </a:cubicBezTo>
                  <a:cubicBezTo>
                    <a:pt x="10341" y="19381"/>
                    <a:pt x="11509" y="10208"/>
                    <a:pt x="9174" y="5538"/>
                  </a:cubicBezTo>
                  <a:cubicBezTo>
                    <a:pt x="6839" y="868"/>
                    <a:pt x="4437" y="367"/>
                    <a:pt x="4437" y="367"/>
                  </a:cubicBezTo>
                  <a:cubicBezTo>
                    <a:pt x="2903" y="0"/>
                    <a:pt x="1502" y="1401"/>
                    <a:pt x="735" y="3236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4553;p91">
              <a:extLst>
                <a:ext uri="{FF2B5EF4-FFF2-40B4-BE49-F238E27FC236}">
                  <a16:creationId xmlns:a16="http://schemas.microsoft.com/office/drawing/2014/main" id="{3A2E697F-822B-402D-9786-5A6E4854FBE7}"/>
                </a:ext>
              </a:extLst>
            </p:cNvPr>
            <p:cNvSpPr/>
            <p:nvPr/>
          </p:nvSpPr>
          <p:spPr>
            <a:xfrm>
              <a:off x="4364950" y="3171050"/>
              <a:ext cx="88425" cy="45050"/>
            </a:xfrm>
            <a:custGeom>
              <a:avLst/>
              <a:gdLst/>
              <a:ahLst/>
              <a:cxnLst/>
              <a:rect l="l" t="t" r="r" b="b"/>
              <a:pathLst>
                <a:path w="3537" h="1802" fill="none" extrusionOk="0">
                  <a:moveTo>
                    <a:pt x="1" y="0"/>
                  </a:moveTo>
                  <a:cubicBezTo>
                    <a:pt x="1035" y="868"/>
                    <a:pt x="2236" y="1468"/>
                    <a:pt x="3537" y="1802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4554;p91">
              <a:extLst>
                <a:ext uri="{FF2B5EF4-FFF2-40B4-BE49-F238E27FC236}">
                  <a16:creationId xmlns:a16="http://schemas.microsoft.com/office/drawing/2014/main" id="{13C3350F-CEEF-4933-B70F-9A3CECC77161}"/>
                </a:ext>
              </a:extLst>
            </p:cNvPr>
            <p:cNvSpPr/>
            <p:nvPr/>
          </p:nvSpPr>
          <p:spPr>
            <a:xfrm>
              <a:off x="4912000" y="3171050"/>
              <a:ext cx="141800" cy="144300"/>
            </a:xfrm>
            <a:custGeom>
              <a:avLst/>
              <a:gdLst/>
              <a:ahLst/>
              <a:cxnLst/>
              <a:rect l="l" t="t" r="r" b="b"/>
              <a:pathLst>
                <a:path w="5672" h="5772" fill="none" extrusionOk="0">
                  <a:moveTo>
                    <a:pt x="1" y="0"/>
                  </a:moveTo>
                  <a:cubicBezTo>
                    <a:pt x="1" y="0"/>
                    <a:pt x="2503" y="4737"/>
                    <a:pt x="5672" y="577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555;p91">
              <a:extLst>
                <a:ext uri="{FF2B5EF4-FFF2-40B4-BE49-F238E27FC236}">
                  <a16:creationId xmlns:a16="http://schemas.microsoft.com/office/drawing/2014/main" id="{C13100DE-65F4-4F18-9857-148ABC0E58A8}"/>
                </a:ext>
              </a:extLst>
            </p:cNvPr>
            <p:cNvSpPr/>
            <p:nvPr/>
          </p:nvSpPr>
          <p:spPr>
            <a:xfrm>
              <a:off x="4506725" y="4081700"/>
              <a:ext cx="16700" cy="40875"/>
            </a:xfrm>
            <a:custGeom>
              <a:avLst/>
              <a:gdLst/>
              <a:ahLst/>
              <a:cxnLst/>
              <a:rect l="l" t="t" r="r" b="b"/>
              <a:pathLst>
                <a:path w="668" h="1635" fill="none" extrusionOk="0">
                  <a:moveTo>
                    <a:pt x="0" y="0"/>
                  </a:moveTo>
                  <a:cubicBezTo>
                    <a:pt x="0" y="0"/>
                    <a:pt x="467" y="367"/>
                    <a:pt x="668" y="1635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4556;p91">
              <a:extLst>
                <a:ext uri="{FF2B5EF4-FFF2-40B4-BE49-F238E27FC236}">
                  <a16:creationId xmlns:a16="http://schemas.microsoft.com/office/drawing/2014/main" id="{56135653-4628-4496-9706-1BFEA7C8531A}"/>
                </a:ext>
              </a:extLst>
            </p:cNvPr>
            <p:cNvSpPr/>
            <p:nvPr/>
          </p:nvSpPr>
          <p:spPr>
            <a:xfrm>
              <a:off x="4464200" y="4122550"/>
              <a:ext cx="50875" cy="29225"/>
            </a:xfrm>
            <a:custGeom>
              <a:avLst/>
              <a:gdLst/>
              <a:ahLst/>
              <a:cxnLst/>
              <a:rect l="l" t="t" r="r" b="b"/>
              <a:pathLst>
                <a:path w="2035" h="1169" fill="none" extrusionOk="0">
                  <a:moveTo>
                    <a:pt x="0" y="1"/>
                  </a:moveTo>
                  <a:cubicBezTo>
                    <a:pt x="801" y="68"/>
                    <a:pt x="1568" y="501"/>
                    <a:pt x="2035" y="1168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4557;p91">
              <a:extLst>
                <a:ext uri="{FF2B5EF4-FFF2-40B4-BE49-F238E27FC236}">
                  <a16:creationId xmlns:a16="http://schemas.microsoft.com/office/drawing/2014/main" id="{DCF14594-D2A7-4205-9FD6-16237C941A4A}"/>
                </a:ext>
              </a:extLst>
            </p:cNvPr>
            <p:cNvSpPr/>
            <p:nvPr/>
          </p:nvSpPr>
          <p:spPr>
            <a:xfrm>
              <a:off x="4119775" y="4001650"/>
              <a:ext cx="33375" cy="64225"/>
            </a:xfrm>
            <a:custGeom>
              <a:avLst/>
              <a:gdLst/>
              <a:ahLst/>
              <a:cxnLst/>
              <a:rect l="l" t="t" r="r" b="b"/>
              <a:pathLst>
                <a:path w="1335" h="2569" fill="none" extrusionOk="0">
                  <a:moveTo>
                    <a:pt x="1" y="0"/>
                  </a:moveTo>
                  <a:cubicBezTo>
                    <a:pt x="1" y="0"/>
                    <a:pt x="1335" y="667"/>
                    <a:pt x="1035" y="2569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4558;p91">
              <a:extLst>
                <a:ext uri="{FF2B5EF4-FFF2-40B4-BE49-F238E27FC236}">
                  <a16:creationId xmlns:a16="http://schemas.microsoft.com/office/drawing/2014/main" id="{8C52A37C-8821-4674-8B14-23D95562722B}"/>
                </a:ext>
              </a:extLst>
            </p:cNvPr>
            <p:cNvSpPr/>
            <p:nvPr/>
          </p:nvSpPr>
          <p:spPr>
            <a:xfrm>
              <a:off x="4083925" y="4041675"/>
              <a:ext cx="49225" cy="51725"/>
            </a:xfrm>
            <a:custGeom>
              <a:avLst/>
              <a:gdLst/>
              <a:ahLst/>
              <a:cxnLst/>
              <a:rect l="l" t="t" r="r" b="b"/>
              <a:pathLst>
                <a:path w="1969" h="2069" fill="none" extrusionOk="0">
                  <a:moveTo>
                    <a:pt x="0" y="0"/>
                  </a:moveTo>
                  <a:cubicBezTo>
                    <a:pt x="0" y="0"/>
                    <a:pt x="1835" y="1101"/>
                    <a:pt x="1968" y="2068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4559;p91">
              <a:extLst>
                <a:ext uri="{FF2B5EF4-FFF2-40B4-BE49-F238E27FC236}">
                  <a16:creationId xmlns:a16="http://schemas.microsoft.com/office/drawing/2014/main" id="{B14680A2-84ED-4FED-A67C-6C7F4B98B78E}"/>
                </a:ext>
              </a:extLst>
            </p:cNvPr>
            <p:cNvSpPr/>
            <p:nvPr/>
          </p:nvSpPr>
          <p:spPr>
            <a:xfrm>
              <a:off x="4612625" y="3750625"/>
              <a:ext cx="123450" cy="14200"/>
            </a:xfrm>
            <a:custGeom>
              <a:avLst/>
              <a:gdLst/>
              <a:ahLst/>
              <a:cxnLst/>
              <a:rect l="l" t="t" r="r" b="b"/>
              <a:pathLst>
                <a:path w="4938" h="568" fill="none" extrusionOk="0">
                  <a:moveTo>
                    <a:pt x="1" y="1"/>
                  </a:moveTo>
                  <a:cubicBezTo>
                    <a:pt x="1" y="1"/>
                    <a:pt x="4037" y="568"/>
                    <a:pt x="4938" y="1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4560;p91">
              <a:extLst>
                <a:ext uri="{FF2B5EF4-FFF2-40B4-BE49-F238E27FC236}">
                  <a16:creationId xmlns:a16="http://schemas.microsoft.com/office/drawing/2014/main" id="{F963FFE3-0A68-4D6F-842B-219C5CF16B9F}"/>
                </a:ext>
              </a:extLst>
            </p:cNvPr>
            <p:cNvSpPr/>
            <p:nvPr/>
          </p:nvSpPr>
          <p:spPr>
            <a:xfrm>
              <a:off x="4523400" y="2857500"/>
              <a:ext cx="217675" cy="271875"/>
            </a:xfrm>
            <a:custGeom>
              <a:avLst/>
              <a:gdLst/>
              <a:ahLst/>
              <a:cxnLst/>
              <a:rect l="l" t="t" r="r" b="b"/>
              <a:pathLst>
                <a:path w="8707" h="10875" extrusionOk="0">
                  <a:moveTo>
                    <a:pt x="1035" y="0"/>
                  </a:moveTo>
                  <a:lnTo>
                    <a:pt x="1" y="4170"/>
                  </a:lnTo>
                  <a:lnTo>
                    <a:pt x="901" y="5604"/>
                  </a:lnTo>
                  <a:lnTo>
                    <a:pt x="1602" y="6738"/>
                  </a:lnTo>
                  <a:cubicBezTo>
                    <a:pt x="1568" y="7072"/>
                    <a:pt x="1502" y="7439"/>
                    <a:pt x="1502" y="7772"/>
                  </a:cubicBezTo>
                  <a:cubicBezTo>
                    <a:pt x="1435" y="8840"/>
                    <a:pt x="1568" y="9907"/>
                    <a:pt x="1935" y="10874"/>
                  </a:cubicBezTo>
                  <a:cubicBezTo>
                    <a:pt x="1935" y="10874"/>
                    <a:pt x="8707" y="5004"/>
                    <a:pt x="8206" y="3136"/>
                  </a:cubicBezTo>
                  <a:cubicBezTo>
                    <a:pt x="7739" y="1301"/>
                    <a:pt x="1035" y="0"/>
                    <a:pt x="1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4561;p91">
              <a:extLst>
                <a:ext uri="{FF2B5EF4-FFF2-40B4-BE49-F238E27FC236}">
                  <a16:creationId xmlns:a16="http://schemas.microsoft.com/office/drawing/2014/main" id="{863C49C8-CA7E-41DF-9A56-BAD83088119C}"/>
                </a:ext>
              </a:extLst>
            </p:cNvPr>
            <p:cNvSpPr/>
            <p:nvPr/>
          </p:nvSpPr>
          <p:spPr>
            <a:xfrm>
              <a:off x="4545925" y="2952550"/>
              <a:ext cx="83400" cy="100100"/>
            </a:xfrm>
            <a:custGeom>
              <a:avLst/>
              <a:gdLst/>
              <a:ahLst/>
              <a:cxnLst/>
              <a:rect l="l" t="t" r="r" b="b"/>
              <a:pathLst>
                <a:path w="3336" h="4004" extrusionOk="0">
                  <a:moveTo>
                    <a:pt x="3269" y="1"/>
                  </a:moveTo>
                  <a:lnTo>
                    <a:pt x="3269" y="1"/>
                  </a:lnTo>
                  <a:cubicBezTo>
                    <a:pt x="2435" y="968"/>
                    <a:pt x="1268" y="1635"/>
                    <a:pt x="0" y="1835"/>
                  </a:cubicBezTo>
                  <a:lnTo>
                    <a:pt x="701" y="2936"/>
                  </a:lnTo>
                  <a:cubicBezTo>
                    <a:pt x="634" y="3303"/>
                    <a:pt x="601" y="3637"/>
                    <a:pt x="601" y="4004"/>
                  </a:cubicBezTo>
                  <a:cubicBezTo>
                    <a:pt x="2268" y="3370"/>
                    <a:pt x="3336" y="1769"/>
                    <a:pt x="3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4562;p91">
              <a:extLst>
                <a:ext uri="{FF2B5EF4-FFF2-40B4-BE49-F238E27FC236}">
                  <a16:creationId xmlns:a16="http://schemas.microsoft.com/office/drawing/2014/main" id="{45297094-A0B2-4400-9865-864D0DB30CC4}"/>
                </a:ext>
              </a:extLst>
            </p:cNvPr>
            <p:cNvSpPr/>
            <p:nvPr/>
          </p:nvSpPr>
          <p:spPr>
            <a:xfrm>
              <a:off x="4523400" y="2857500"/>
              <a:ext cx="217675" cy="271875"/>
            </a:xfrm>
            <a:custGeom>
              <a:avLst/>
              <a:gdLst/>
              <a:ahLst/>
              <a:cxnLst/>
              <a:rect l="l" t="t" r="r" b="b"/>
              <a:pathLst>
                <a:path w="8707" h="10875" fill="none" extrusionOk="0">
                  <a:moveTo>
                    <a:pt x="1935" y="10874"/>
                  </a:moveTo>
                  <a:cubicBezTo>
                    <a:pt x="1568" y="9907"/>
                    <a:pt x="1435" y="8840"/>
                    <a:pt x="1502" y="7772"/>
                  </a:cubicBezTo>
                  <a:cubicBezTo>
                    <a:pt x="1502" y="7439"/>
                    <a:pt x="1568" y="7072"/>
                    <a:pt x="1602" y="6738"/>
                  </a:cubicBezTo>
                  <a:lnTo>
                    <a:pt x="901" y="5604"/>
                  </a:lnTo>
                  <a:lnTo>
                    <a:pt x="1" y="4170"/>
                  </a:lnTo>
                  <a:lnTo>
                    <a:pt x="1035" y="0"/>
                  </a:lnTo>
                  <a:cubicBezTo>
                    <a:pt x="1035" y="0"/>
                    <a:pt x="7739" y="1301"/>
                    <a:pt x="8206" y="3136"/>
                  </a:cubicBezTo>
                  <a:cubicBezTo>
                    <a:pt x="8707" y="5004"/>
                    <a:pt x="1935" y="10874"/>
                    <a:pt x="1935" y="10874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4563;p91">
              <a:extLst>
                <a:ext uri="{FF2B5EF4-FFF2-40B4-BE49-F238E27FC236}">
                  <a16:creationId xmlns:a16="http://schemas.microsoft.com/office/drawing/2014/main" id="{9FA43257-B8E2-4FC6-83EE-198825C41A09}"/>
                </a:ext>
              </a:extLst>
            </p:cNvPr>
            <p:cNvSpPr/>
            <p:nvPr/>
          </p:nvSpPr>
          <p:spPr>
            <a:xfrm>
              <a:off x="4279050" y="2538400"/>
              <a:ext cx="445050" cy="494350"/>
            </a:xfrm>
            <a:custGeom>
              <a:avLst/>
              <a:gdLst/>
              <a:ahLst/>
              <a:cxnLst/>
              <a:rect l="l" t="t" r="r" b="b"/>
              <a:pathLst>
                <a:path w="17802" h="19774" extrusionOk="0">
                  <a:moveTo>
                    <a:pt x="8945" y="0"/>
                  </a:moveTo>
                  <a:cubicBezTo>
                    <a:pt x="8215" y="0"/>
                    <a:pt x="7425" y="71"/>
                    <a:pt x="6572" y="222"/>
                  </a:cubicBezTo>
                  <a:cubicBezTo>
                    <a:pt x="701" y="1289"/>
                    <a:pt x="1" y="8361"/>
                    <a:pt x="1969" y="11530"/>
                  </a:cubicBezTo>
                  <a:cubicBezTo>
                    <a:pt x="3904" y="14665"/>
                    <a:pt x="1836" y="14765"/>
                    <a:pt x="4771" y="17100"/>
                  </a:cubicBezTo>
                  <a:cubicBezTo>
                    <a:pt x="5972" y="18068"/>
                    <a:pt x="6939" y="19669"/>
                    <a:pt x="8374" y="19769"/>
                  </a:cubicBezTo>
                  <a:cubicBezTo>
                    <a:pt x="8424" y="19772"/>
                    <a:pt x="8475" y="19773"/>
                    <a:pt x="8527" y="19773"/>
                  </a:cubicBezTo>
                  <a:cubicBezTo>
                    <a:pt x="10204" y="19773"/>
                    <a:pt x="12291" y="18216"/>
                    <a:pt x="13844" y="16533"/>
                  </a:cubicBezTo>
                  <a:lnTo>
                    <a:pt x="15879" y="13131"/>
                  </a:lnTo>
                  <a:cubicBezTo>
                    <a:pt x="17801" y="8157"/>
                    <a:pt x="16793" y="0"/>
                    <a:pt x="8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4564;p91">
              <a:extLst>
                <a:ext uri="{FF2B5EF4-FFF2-40B4-BE49-F238E27FC236}">
                  <a16:creationId xmlns:a16="http://schemas.microsoft.com/office/drawing/2014/main" id="{289D0CE1-83B2-4B02-BE3F-A74128CB57AC}"/>
                </a:ext>
              </a:extLst>
            </p:cNvPr>
            <p:cNvSpPr/>
            <p:nvPr/>
          </p:nvSpPr>
          <p:spPr>
            <a:xfrm>
              <a:off x="4279050" y="2499725"/>
              <a:ext cx="449525" cy="535425"/>
            </a:xfrm>
            <a:custGeom>
              <a:avLst/>
              <a:gdLst/>
              <a:ahLst/>
              <a:cxnLst/>
              <a:rect l="l" t="t" r="r" b="b"/>
              <a:pathLst>
                <a:path w="17981" h="21417" fill="none" extrusionOk="0">
                  <a:moveTo>
                    <a:pt x="15879" y="14678"/>
                  </a:moveTo>
                  <a:cubicBezTo>
                    <a:pt x="17980" y="9241"/>
                    <a:pt x="16579" y="1"/>
                    <a:pt x="6572" y="1769"/>
                  </a:cubicBezTo>
                  <a:cubicBezTo>
                    <a:pt x="701" y="2836"/>
                    <a:pt x="1" y="9908"/>
                    <a:pt x="1969" y="13077"/>
                  </a:cubicBezTo>
                  <a:cubicBezTo>
                    <a:pt x="3904" y="16212"/>
                    <a:pt x="1836" y="16312"/>
                    <a:pt x="4771" y="18647"/>
                  </a:cubicBezTo>
                  <a:cubicBezTo>
                    <a:pt x="5972" y="19615"/>
                    <a:pt x="6939" y="21216"/>
                    <a:pt x="8374" y="21316"/>
                  </a:cubicBezTo>
                  <a:cubicBezTo>
                    <a:pt x="10075" y="21416"/>
                    <a:pt x="12243" y="19815"/>
                    <a:pt x="13844" y="1808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4565;p91">
              <a:extLst>
                <a:ext uri="{FF2B5EF4-FFF2-40B4-BE49-F238E27FC236}">
                  <a16:creationId xmlns:a16="http://schemas.microsoft.com/office/drawing/2014/main" id="{0D0B5876-0593-4BBA-B358-DDB8299DC7CE}"/>
                </a:ext>
              </a:extLst>
            </p:cNvPr>
            <p:cNvSpPr/>
            <p:nvPr/>
          </p:nvSpPr>
          <p:spPr>
            <a:xfrm>
              <a:off x="4429175" y="2793275"/>
              <a:ext cx="80900" cy="33375"/>
            </a:xfrm>
            <a:custGeom>
              <a:avLst/>
              <a:gdLst/>
              <a:ahLst/>
              <a:cxnLst/>
              <a:rect l="l" t="t" r="r" b="b"/>
              <a:pathLst>
                <a:path w="3236" h="1335" fill="none" extrusionOk="0">
                  <a:moveTo>
                    <a:pt x="0" y="1335"/>
                  </a:moveTo>
                  <a:cubicBezTo>
                    <a:pt x="0" y="1335"/>
                    <a:pt x="1501" y="0"/>
                    <a:pt x="3236" y="534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4566;p91">
              <a:extLst>
                <a:ext uri="{FF2B5EF4-FFF2-40B4-BE49-F238E27FC236}">
                  <a16:creationId xmlns:a16="http://schemas.microsoft.com/office/drawing/2014/main" id="{5BED56A2-8B00-46A5-9C6C-F10C89C17953}"/>
                </a:ext>
              </a:extLst>
            </p:cNvPr>
            <p:cNvSpPr/>
            <p:nvPr/>
          </p:nvSpPr>
          <p:spPr>
            <a:xfrm>
              <a:off x="4312425" y="2794100"/>
              <a:ext cx="48375" cy="32550"/>
            </a:xfrm>
            <a:custGeom>
              <a:avLst/>
              <a:gdLst/>
              <a:ahLst/>
              <a:cxnLst/>
              <a:rect l="l" t="t" r="r" b="b"/>
              <a:pathLst>
                <a:path w="1935" h="1302" fill="none" extrusionOk="0">
                  <a:moveTo>
                    <a:pt x="1935" y="1302"/>
                  </a:moveTo>
                  <a:cubicBezTo>
                    <a:pt x="1501" y="601"/>
                    <a:pt x="801" y="101"/>
                    <a:pt x="0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4567;p91">
              <a:extLst>
                <a:ext uri="{FF2B5EF4-FFF2-40B4-BE49-F238E27FC236}">
                  <a16:creationId xmlns:a16="http://schemas.microsoft.com/office/drawing/2014/main" id="{70B1BDC0-B88A-4BA4-956B-1529A915F786}"/>
                </a:ext>
              </a:extLst>
            </p:cNvPr>
            <p:cNvSpPr/>
            <p:nvPr/>
          </p:nvSpPr>
          <p:spPr>
            <a:xfrm>
              <a:off x="4369475" y="2875825"/>
              <a:ext cx="45625" cy="69800"/>
            </a:xfrm>
            <a:custGeom>
              <a:avLst/>
              <a:gdLst/>
              <a:ahLst/>
              <a:cxnLst/>
              <a:rect l="l" t="t" r="r" b="b"/>
              <a:pathLst>
                <a:path w="1825" h="2792" extrusionOk="0">
                  <a:moveTo>
                    <a:pt x="620" y="1"/>
                  </a:moveTo>
                  <a:cubicBezTo>
                    <a:pt x="620" y="1"/>
                    <a:pt x="387" y="1068"/>
                    <a:pt x="120" y="2169"/>
                  </a:cubicBezTo>
                  <a:cubicBezTo>
                    <a:pt x="0" y="2648"/>
                    <a:pt x="338" y="2791"/>
                    <a:pt x="740" y="2791"/>
                  </a:cubicBezTo>
                  <a:cubicBezTo>
                    <a:pt x="1234" y="2791"/>
                    <a:pt x="1825" y="2576"/>
                    <a:pt x="1788" y="2503"/>
                  </a:cubicBezTo>
                  <a:lnTo>
                    <a:pt x="6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4568;p91">
              <a:extLst>
                <a:ext uri="{FF2B5EF4-FFF2-40B4-BE49-F238E27FC236}">
                  <a16:creationId xmlns:a16="http://schemas.microsoft.com/office/drawing/2014/main" id="{7164C405-B89C-403C-AE2D-6B69B055EFA0}"/>
                </a:ext>
              </a:extLst>
            </p:cNvPr>
            <p:cNvSpPr/>
            <p:nvPr/>
          </p:nvSpPr>
          <p:spPr>
            <a:xfrm>
              <a:off x="4365800" y="2875825"/>
              <a:ext cx="50050" cy="80925"/>
            </a:xfrm>
            <a:custGeom>
              <a:avLst/>
              <a:gdLst/>
              <a:ahLst/>
              <a:cxnLst/>
              <a:rect l="l" t="t" r="r" b="b"/>
              <a:pathLst>
                <a:path w="2002" h="3237" fill="none" extrusionOk="0">
                  <a:moveTo>
                    <a:pt x="767" y="1"/>
                  </a:moveTo>
                  <a:cubicBezTo>
                    <a:pt x="767" y="1"/>
                    <a:pt x="534" y="1068"/>
                    <a:pt x="267" y="2169"/>
                  </a:cubicBezTo>
                  <a:cubicBezTo>
                    <a:pt x="0" y="3237"/>
                    <a:pt x="2001" y="2636"/>
                    <a:pt x="1935" y="2503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4569;p91">
              <a:extLst>
                <a:ext uri="{FF2B5EF4-FFF2-40B4-BE49-F238E27FC236}">
                  <a16:creationId xmlns:a16="http://schemas.microsoft.com/office/drawing/2014/main" id="{CE5AB137-4A94-46C7-8844-1AC75C09E4AE}"/>
                </a:ext>
              </a:extLst>
            </p:cNvPr>
            <p:cNvSpPr/>
            <p:nvPr/>
          </p:nvSpPr>
          <p:spPr>
            <a:xfrm>
              <a:off x="4440000" y="2935875"/>
              <a:ext cx="55075" cy="35875"/>
            </a:xfrm>
            <a:custGeom>
              <a:avLst/>
              <a:gdLst/>
              <a:ahLst/>
              <a:cxnLst/>
              <a:rect l="l" t="t" r="r" b="b"/>
              <a:pathLst>
                <a:path w="2203" h="1435" fill="none" extrusionOk="0">
                  <a:moveTo>
                    <a:pt x="1" y="1435"/>
                  </a:moveTo>
                  <a:cubicBezTo>
                    <a:pt x="868" y="1201"/>
                    <a:pt x="1635" y="701"/>
                    <a:pt x="2202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570;p91">
              <a:extLst>
                <a:ext uri="{FF2B5EF4-FFF2-40B4-BE49-F238E27FC236}">
                  <a16:creationId xmlns:a16="http://schemas.microsoft.com/office/drawing/2014/main" id="{3696B985-7807-4273-81A0-DEE0427F29F2}"/>
                </a:ext>
              </a:extLst>
            </p:cNvPr>
            <p:cNvSpPr/>
            <p:nvPr/>
          </p:nvSpPr>
          <p:spPr>
            <a:xfrm>
              <a:off x="4456675" y="2849700"/>
              <a:ext cx="27550" cy="28125"/>
            </a:xfrm>
            <a:custGeom>
              <a:avLst/>
              <a:gdLst/>
              <a:ahLst/>
              <a:cxnLst/>
              <a:rect l="l" t="t" r="r" b="b"/>
              <a:pathLst>
                <a:path w="1102" h="1125" extrusionOk="0">
                  <a:moveTo>
                    <a:pt x="500" y="0"/>
                  </a:moveTo>
                  <a:cubicBezTo>
                    <a:pt x="430" y="0"/>
                    <a:pt x="361" y="15"/>
                    <a:pt x="301" y="45"/>
                  </a:cubicBezTo>
                  <a:cubicBezTo>
                    <a:pt x="68" y="179"/>
                    <a:pt x="1" y="445"/>
                    <a:pt x="101" y="679"/>
                  </a:cubicBezTo>
                  <a:cubicBezTo>
                    <a:pt x="101" y="746"/>
                    <a:pt x="134" y="812"/>
                    <a:pt x="168" y="879"/>
                  </a:cubicBezTo>
                  <a:cubicBezTo>
                    <a:pt x="261" y="1043"/>
                    <a:pt x="420" y="1124"/>
                    <a:pt x="587" y="1124"/>
                  </a:cubicBezTo>
                  <a:cubicBezTo>
                    <a:pt x="658" y="1124"/>
                    <a:pt x="732" y="1109"/>
                    <a:pt x="802" y="1079"/>
                  </a:cubicBezTo>
                  <a:cubicBezTo>
                    <a:pt x="1002" y="946"/>
                    <a:pt x="1102" y="679"/>
                    <a:pt x="968" y="445"/>
                  </a:cubicBezTo>
                  <a:cubicBezTo>
                    <a:pt x="968" y="379"/>
                    <a:pt x="935" y="312"/>
                    <a:pt x="902" y="245"/>
                  </a:cubicBezTo>
                  <a:cubicBezTo>
                    <a:pt x="832" y="82"/>
                    <a:pt x="663" y="0"/>
                    <a:pt x="5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571;p91">
              <a:extLst>
                <a:ext uri="{FF2B5EF4-FFF2-40B4-BE49-F238E27FC236}">
                  <a16:creationId xmlns:a16="http://schemas.microsoft.com/office/drawing/2014/main" id="{09F050C1-5171-4EEB-9590-03A220746B5D}"/>
                </a:ext>
              </a:extLst>
            </p:cNvPr>
            <p:cNvSpPr/>
            <p:nvPr/>
          </p:nvSpPr>
          <p:spPr>
            <a:xfrm>
              <a:off x="4354125" y="2846550"/>
              <a:ext cx="17525" cy="27725"/>
            </a:xfrm>
            <a:custGeom>
              <a:avLst/>
              <a:gdLst/>
              <a:ahLst/>
              <a:cxnLst/>
              <a:rect l="l" t="t" r="r" b="b"/>
              <a:pathLst>
                <a:path w="701" h="1109" extrusionOk="0">
                  <a:moveTo>
                    <a:pt x="237" y="1"/>
                  </a:moveTo>
                  <a:cubicBezTo>
                    <a:pt x="225" y="1"/>
                    <a:pt x="212" y="2"/>
                    <a:pt x="200" y="4"/>
                  </a:cubicBezTo>
                  <a:cubicBezTo>
                    <a:pt x="33" y="38"/>
                    <a:pt x="0" y="338"/>
                    <a:pt x="67" y="638"/>
                  </a:cubicBezTo>
                  <a:cubicBezTo>
                    <a:pt x="129" y="916"/>
                    <a:pt x="305" y="1109"/>
                    <a:pt x="463" y="1109"/>
                  </a:cubicBezTo>
                  <a:cubicBezTo>
                    <a:pt x="476" y="1109"/>
                    <a:pt x="488" y="1108"/>
                    <a:pt x="500" y="1105"/>
                  </a:cubicBezTo>
                  <a:cubicBezTo>
                    <a:pt x="634" y="1072"/>
                    <a:pt x="701" y="772"/>
                    <a:pt x="634" y="471"/>
                  </a:cubicBezTo>
                  <a:cubicBezTo>
                    <a:pt x="541" y="193"/>
                    <a:pt x="391" y="1"/>
                    <a:pt x="2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572;p91">
              <a:extLst>
                <a:ext uri="{FF2B5EF4-FFF2-40B4-BE49-F238E27FC236}">
                  <a16:creationId xmlns:a16="http://schemas.microsoft.com/office/drawing/2014/main" id="{A338D78D-7CD7-4628-8EC9-7BD04E3B9045}"/>
                </a:ext>
              </a:extLst>
            </p:cNvPr>
            <p:cNvSpPr/>
            <p:nvPr/>
          </p:nvSpPr>
          <p:spPr>
            <a:xfrm>
              <a:off x="4208175" y="2451425"/>
              <a:ext cx="562925" cy="432000"/>
            </a:xfrm>
            <a:custGeom>
              <a:avLst/>
              <a:gdLst/>
              <a:ahLst/>
              <a:cxnLst/>
              <a:rect l="l" t="t" r="r" b="b"/>
              <a:pathLst>
                <a:path w="22517" h="17280" extrusionOk="0">
                  <a:moveTo>
                    <a:pt x="11731" y="1"/>
                  </a:moveTo>
                  <a:cubicBezTo>
                    <a:pt x="9970" y="1"/>
                    <a:pt x="7961" y="533"/>
                    <a:pt x="5971" y="1733"/>
                  </a:cubicBezTo>
                  <a:cubicBezTo>
                    <a:pt x="1468" y="4468"/>
                    <a:pt x="1" y="11339"/>
                    <a:pt x="2969" y="12841"/>
                  </a:cubicBezTo>
                  <a:cubicBezTo>
                    <a:pt x="3562" y="13137"/>
                    <a:pt x="4154" y="13255"/>
                    <a:pt x="4723" y="13255"/>
                  </a:cubicBezTo>
                  <a:cubicBezTo>
                    <a:pt x="6970" y="13255"/>
                    <a:pt x="8840" y="11406"/>
                    <a:pt x="8840" y="11406"/>
                  </a:cubicBezTo>
                  <a:lnTo>
                    <a:pt x="8840" y="11406"/>
                  </a:lnTo>
                  <a:cubicBezTo>
                    <a:pt x="8473" y="12374"/>
                    <a:pt x="7172" y="13374"/>
                    <a:pt x="7172" y="13374"/>
                  </a:cubicBezTo>
                  <a:cubicBezTo>
                    <a:pt x="7219" y="13376"/>
                    <a:pt x="7266" y="13376"/>
                    <a:pt x="7312" y="13376"/>
                  </a:cubicBezTo>
                  <a:cubicBezTo>
                    <a:pt x="11046" y="13376"/>
                    <a:pt x="12543" y="9438"/>
                    <a:pt x="12543" y="9438"/>
                  </a:cubicBezTo>
                  <a:cubicBezTo>
                    <a:pt x="12843" y="11173"/>
                    <a:pt x="13677" y="12807"/>
                    <a:pt x="14911" y="14075"/>
                  </a:cubicBezTo>
                  <a:cubicBezTo>
                    <a:pt x="14911" y="14075"/>
                    <a:pt x="15494" y="17279"/>
                    <a:pt x="18413" y="17279"/>
                  </a:cubicBezTo>
                  <a:cubicBezTo>
                    <a:pt x="18457" y="17279"/>
                    <a:pt x="18502" y="17279"/>
                    <a:pt x="18547" y="17277"/>
                  </a:cubicBezTo>
                  <a:cubicBezTo>
                    <a:pt x="20515" y="17177"/>
                    <a:pt x="22517" y="10872"/>
                    <a:pt x="21249" y="6703"/>
                  </a:cubicBezTo>
                  <a:cubicBezTo>
                    <a:pt x="20037" y="2565"/>
                    <a:pt x="17411" y="2329"/>
                    <a:pt x="16829" y="2329"/>
                  </a:cubicBezTo>
                  <a:cubicBezTo>
                    <a:pt x="16754" y="2329"/>
                    <a:pt x="16712" y="2333"/>
                    <a:pt x="16712" y="2333"/>
                  </a:cubicBezTo>
                  <a:cubicBezTo>
                    <a:pt x="15832" y="872"/>
                    <a:pt x="13985" y="1"/>
                    <a:pt x="11731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573;p91">
              <a:extLst>
                <a:ext uri="{FF2B5EF4-FFF2-40B4-BE49-F238E27FC236}">
                  <a16:creationId xmlns:a16="http://schemas.microsoft.com/office/drawing/2014/main" id="{EDE1D35D-06E8-42CB-88EF-0BCF1A1616A6}"/>
                </a:ext>
              </a:extLst>
            </p:cNvPr>
            <p:cNvSpPr/>
            <p:nvPr/>
          </p:nvSpPr>
          <p:spPr>
            <a:xfrm>
              <a:off x="4602900" y="2781450"/>
              <a:ext cx="108575" cy="121950"/>
            </a:xfrm>
            <a:custGeom>
              <a:avLst/>
              <a:gdLst/>
              <a:ahLst/>
              <a:cxnLst/>
              <a:rect l="l" t="t" r="r" b="b"/>
              <a:pathLst>
                <a:path w="4343" h="4878" extrusionOk="0">
                  <a:moveTo>
                    <a:pt x="1806" y="0"/>
                  </a:moveTo>
                  <a:cubicBezTo>
                    <a:pt x="1" y="0"/>
                    <a:pt x="90" y="3409"/>
                    <a:pt x="90" y="3409"/>
                  </a:cubicBezTo>
                  <a:lnTo>
                    <a:pt x="1124" y="4877"/>
                  </a:lnTo>
                  <a:cubicBezTo>
                    <a:pt x="1136" y="4877"/>
                    <a:pt x="1148" y="4877"/>
                    <a:pt x="1160" y="4877"/>
                  </a:cubicBezTo>
                  <a:cubicBezTo>
                    <a:pt x="2782" y="4877"/>
                    <a:pt x="4343" y="503"/>
                    <a:pt x="2158" y="40"/>
                  </a:cubicBezTo>
                  <a:cubicBezTo>
                    <a:pt x="2033" y="13"/>
                    <a:pt x="1916" y="0"/>
                    <a:pt x="18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4574;p91">
              <a:extLst>
                <a:ext uri="{FF2B5EF4-FFF2-40B4-BE49-F238E27FC236}">
                  <a16:creationId xmlns:a16="http://schemas.microsoft.com/office/drawing/2014/main" id="{F67812B4-2118-46AE-BAFF-292D3F6607C6}"/>
                </a:ext>
              </a:extLst>
            </p:cNvPr>
            <p:cNvSpPr/>
            <p:nvPr/>
          </p:nvSpPr>
          <p:spPr>
            <a:xfrm>
              <a:off x="4602625" y="2770750"/>
              <a:ext cx="109275" cy="134300"/>
            </a:xfrm>
            <a:custGeom>
              <a:avLst/>
              <a:gdLst/>
              <a:ahLst/>
              <a:cxnLst/>
              <a:rect l="l" t="t" r="r" b="b"/>
              <a:pathLst>
                <a:path w="4371" h="5372" fill="none" extrusionOk="0">
                  <a:moveTo>
                    <a:pt x="101" y="3837"/>
                  </a:moveTo>
                  <a:cubicBezTo>
                    <a:pt x="101" y="3837"/>
                    <a:pt x="0" y="1"/>
                    <a:pt x="2169" y="468"/>
                  </a:cubicBezTo>
                  <a:cubicBezTo>
                    <a:pt x="4370" y="935"/>
                    <a:pt x="2769" y="5371"/>
                    <a:pt x="1135" y="5305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4575;p91">
              <a:extLst>
                <a:ext uri="{FF2B5EF4-FFF2-40B4-BE49-F238E27FC236}">
                  <a16:creationId xmlns:a16="http://schemas.microsoft.com/office/drawing/2014/main" id="{A4805519-73CD-4E01-96C3-64FD59475075}"/>
                </a:ext>
              </a:extLst>
            </p:cNvPr>
            <p:cNvSpPr/>
            <p:nvPr/>
          </p:nvSpPr>
          <p:spPr>
            <a:xfrm>
              <a:off x="3579400" y="3403700"/>
              <a:ext cx="873975" cy="63425"/>
            </a:xfrm>
            <a:custGeom>
              <a:avLst/>
              <a:gdLst/>
              <a:ahLst/>
              <a:cxnLst/>
              <a:rect l="l" t="t" r="r" b="b"/>
              <a:pathLst>
                <a:path w="34959" h="2537" extrusionOk="0">
                  <a:moveTo>
                    <a:pt x="667" y="1"/>
                  </a:moveTo>
                  <a:cubicBezTo>
                    <a:pt x="300" y="1"/>
                    <a:pt x="0" y="301"/>
                    <a:pt x="0" y="701"/>
                  </a:cubicBezTo>
                  <a:lnTo>
                    <a:pt x="0" y="1869"/>
                  </a:lnTo>
                  <a:cubicBezTo>
                    <a:pt x="0" y="2236"/>
                    <a:pt x="300" y="2536"/>
                    <a:pt x="667" y="2536"/>
                  </a:cubicBezTo>
                  <a:lnTo>
                    <a:pt x="34291" y="2536"/>
                  </a:lnTo>
                  <a:cubicBezTo>
                    <a:pt x="34658" y="2536"/>
                    <a:pt x="34959" y="2236"/>
                    <a:pt x="34959" y="1869"/>
                  </a:cubicBezTo>
                  <a:lnTo>
                    <a:pt x="34959" y="701"/>
                  </a:lnTo>
                  <a:cubicBezTo>
                    <a:pt x="34959" y="301"/>
                    <a:pt x="34658" y="1"/>
                    <a:pt x="34291" y="1"/>
                  </a:cubicBezTo>
                  <a:close/>
                </a:path>
              </a:pathLst>
            </a:custGeom>
            <a:solidFill>
              <a:srgbClr val="92E3A9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4576;p91">
              <a:extLst>
                <a:ext uri="{FF2B5EF4-FFF2-40B4-BE49-F238E27FC236}">
                  <a16:creationId xmlns:a16="http://schemas.microsoft.com/office/drawing/2014/main" id="{D341DD28-13AA-481B-9A48-2A67BC54992F}"/>
                </a:ext>
              </a:extLst>
            </p:cNvPr>
            <p:cNvSpPr/>
            <p:nvPr/>
          </p:nvSpPr>
          <p:spPr>
            <a:xfrm>
              <a:off x="2000775" y="4677125"/>
              <a:ext cx="354425" cy="324425"/>
            </a:xfrm>
            <a:custGeom>
              <a:avLst/>
              <a:gdLst/>
              <a:ahLst/>
              <a:cxnLst/>
              <a:rect l="l" t="t" r="r" b="b"/>
              <a:pathLst>
                <a:path w="14177" h="12977" extrusionOk="0">
                  <a:moveTo>
                    <a:pt x="0" y="0"/>
                  </a:moveTo>
                  <a:lnTo>
                    <a:pt x="1501" y="12976"/>
                  </a:lnTo>
                  <a:lnTo>
                    <a:pt x="12709" y="12976"/>
                  </a:lnTo>
                  <a:lnTo>
                    <a:pt x="14177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4577;p91">
              <a:extLst>
                <a:ext uri="{FF2B5EF4-FFF2-40B4-BE49-F238E27FC236}">
                  <a16:creationId xmlns:a16="http://schemas.microsoft.com/office/drawing/2014/main" id="{3FBB5EF2-F8E3-489F-9C6B-C1E188BB8792}"/>
                </a:ext>
              </a:extLst>
            </p:cNvPr>
            <p:cNvSpPr/>
            <p:nvPr/>
          </p:nvSpPr>
          <p:spPr>
            <a:xfrm>
              <a:off x="2235925" y="4451950"/>
              <a:ext cx="161825" cy="138900"/>
            </a:xfrm>
            <a:custGeom>
              <a:avLst/>
              <a:gdLst/>
              <a:ahLst/>
              <a:cxnLst/>
              <a:rect l="l" t="t" r="r" b="b"/>
              <a:pathLst>
                <a:path w="6473" h="5556" extrusionOk="0">
                  <a:moveTo>
                    <a:pt x="6472" y="1"/>
                  </a:moveTo>
                  <a:cubicBezTo>
                    <a:pt x="6472" y="1"/>
                    <a:pt x="268" y="468"/>
                    <a:pt x="1" y="5038"/>
                  </a:cubicBezTo>
                  <a:cubicBezTo>
                    <a:pt x="1" y="5038"/>
                    <a:pt x="1119" y="5556"/>
                    <a:pt x="2427" y="5556"/>
                  </a:cubicBezTo>
                  <a:cubicBezTo>
                    <a:pt x="4215" y="5556"/>
                    <a:pt x="6357" y="4587"/>
                    <a:pt x="6472" y="1"/>
                  </a:cubicBezTo>
                  <a:close/>
                </a:path>
              </a:pathLst>
            </a:custGeom>
            <a:solidFill>
              <a:srgbClr val="92E3A9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4578;p91">
              <a:extLst>
                <a:ext uri="{FF2B5EF4-FFF2-40B4-BE49-F238E27FC236}">
                  <a16:creationId xmlns:a16="http://schemas.microsoft.com/office/drawing/2014/main" id="{3EB38328-B541-4B9B-8799-17744D89CA7E}"/>
                </a:ext>
              </a:extLst>
            </p:cNvPr>
            <p:cNvSpPr/>
            <p:nvPr/>
          </p:nvSpPr>
          <p:spPr>
            <a:xfrm>
              <a:off x="1864825" y="4406025"/>
              <a:ext cx="226875" cy="101050"/>
            </a:xfrm>
            <a:custGeom>
              <a:avLst/>
              <a:gdLst/>
              <a:ahLst/>
              <a:cxnLst/>
              <a:rect l="l" t="t" r="r" b="b"/>
              <a:pathLst>
                <a:path w="9075" h="4042" extrusionOk="0">
                  <a:moveTo>
                    <a:pt x="3129" y="0"/>
                  </a:moveTo>
                  <a:cubicBezTo>
                    <a:pt x="2181" y="0"/>
                    <a:pt x="1135" y="191"/>
                    <a:pt x="1" y="670"/>
                  </a:cubicBezTo>
                  <a:cubicBezTo>
                    <a:pt x="1" y="670"/>
                    <a:pt x="2043" y="4041"/>
                    <a:pt x="5562" y="4041"/>
                  </a:cubicBezTo>
                  <a:cubicBezTo>
                    <a:pt x="6607" y="4041"/>
                    <a:pt x="7783" y="3744"/>
                    <a:pt x="9074" y="2972"/>
                  </a:cubicBezTo>
                  <a:cubicBezTo>
                    <a:pt x="9074" y="2972"/>
                    <a:pt x="6866" y="0"/>
                    <a:pt x="3129" y="0"/>
                  </a:cubicBezTo>
                  <a:close/>
                </a:path>
              </a:pathLst>
            </a:custGeom>
            <a:solidFill>
              <a:srgbClr val="92E3A9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4579;p91">
              <a:extLst>
                <a:ext uri="{FF2B5EF4-FFF2-40B4-BE49-F238E27FC236}">
                  <a16:creationId xmlns:a16="http://schemas.microsoft.com/office/drawing/2014/main" id="{9FD7F5D6-16CC-4650-94D1-81E377C5B43C}"/>
                </a:ext>
              </a:extLst>
            </p:cNvPr>
            <p:cNvSpPr/>
            <p:nvPr/>
          </p:nvSpPr>
          <p:spPr>
            <a:xfrm>
              <a:off x="1857800" y="4110850"/>
              <a:ext cx="198875" cy="174225"/>
            </a:xfrm>
            <a:custGeom>
              <a:avLst/>
              <a:gdLst/>
              <a:ahLst/>
              <a:cxnLst/>
              <a:rect l="l" t="t" r="r" b="b"/>
              <a:pathLst>
                <a:path w="7955" h="6969" extrusionOk="0">
                  <a:moveTo>
                    <a:pt x="852" y="1"/>
                  </a:moveTo>
                  <a:cubicBezTo>
                    <a:pt x="818" y="1"/>
                    <a:pt x="783" y="1"/>
                    <a:pt x="749" y="2"/>
                  </a:cubicBezTo>
                  <a:cubicBezTo>
                    <a:pt x="749" y="2"/>
                    <a:pt x="1" y="6968"/>
                    <a:pt x="5380" y="6968"/>
                  </a:cubicBezTo>
                  <a:cubicBezTo>
                    <a:pt x="6117" y="6968"/>
                    <a:pt x="6969" y="6837"/>
                    <a:pt x="7954" y="6540"/>
                  </a:cubicBezTo>
                  <a:cubicBezTo>
                    <a:pt x="7954" y="6540"/>
                    <a:pt x="5391" y="1"/>
                    <a:pt x="852" y="1"/>
                  </a:cubicBezTo>
                  <a:close/>
                </a:path>
              </a:pathLst>
            </a:custGeom>
            <a:solidFill>
              <a:srgbClr val="92E3A9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4580;p91">
              <a:extLst>
                <a:ext uri="{FF2B5EF4-FFF2-40B4-BE49-F238E27FC236}">
                  <a16:creationId xmlns:a16="http://schemas.microsoft.com/office/drawing/2014/main" id="{2C0EF19B-404B-4E6C-ABA9-D69897F75D70}"/>
                </a:ext>
              </a:extLst>
            </p:cNvPr>
            <p:cNvSpPr/>
            <p:nvPr/>
          </p:nvSpPr>
          <p:spPr>
            <a:xfrm>
              <a:off x="1966575" y="3985800"/>
              <a:ext cx="232700" cy="220175"/>
            </a:xfrm>
            <a:custGeom>
              <a:avLst/>
              <a:gdLst/>
              <a:ahLst/>
              <a:cxnLst/>
              <a:rect l="l" t="t" r="r" b="b"/>
              <a:pathLst>
                <a:path w="9308" h="8807" extrusionOk="0">
                  <a:moveTo>
                    <a:pt x="6472" y="0"/>
                  </a:moveTo>
                  <a:cubicBezTo>
                    <a:pt x="6472" y="0"/>
                    <a:pt x="1" y="3503"/>
                    <a:pt x="4771" y="8807"/>
                  </a:cubicBezTo>
                  <a:cubicBezTo>
                    <a:pt x="4771" y="8807"/>
                    <a:pt x="9307" y="5004"/>
                    <a:pt x="6472" y="0"/>
                  </a:cubicBezTo>
                  <a:close/>
                </a:path>
              </a:pathLst>
            </a:custGeom>
            <a:solidFill>
              <a:srgbClr val="92E3A9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4581;p91">
              <a:extLst>
                <a:ext uri="{FF2B5EF4-FFF2-40B4-BE49-F238E27FC236}">
                  <a16:creationId xmlns:a16="http://schemas.microsoft.com/office/drawing/2014/main" id="{C11035EF-9EB4-47DF-9CD6-C2FC34B184F9}"/>
                </a:ext>
              </a:extLst>
            </p:cNvPr>
            <p:cNvSpPr/>
            <p:nvPr/>
          </p:nvSpPr>
          <p:spPr>
            <a:xfrm>
              <a:off x="2151700" y="4186225"/>
              <a:ext cx="176000" cy="145725"/>
            </a:xfrm>
            <a:custGeom>
              <a:avLst/>
              <a:gdLst/>
              <a:ahLst/>
              <a:cxnLst/>
              <a:rect l="l" t="t" r="r" b="b"/>
              <a:pathLst>
                <a:path w="7040" h="5829" extrusionOk="0">
                  <a:moveTo>
                    <a:pt x="6454" y="0"/>
                  </a:moveTo>
                  <a:cubicBezTo>
                    <a:pt x="4766" y="0"/>
                    <a:pt x="1" y="475"/>
                    <a:pt x="1" y="5827"/>
                  </a:cubicBezTo>
                  <a:cubicBezTo>
                    <a:pt x="1" y="5827"/>
                    <a:pt x="47" y="5828"/>
                    <a:pt x="131" y="5828"/>
                  </a:cubicBezTo>
                  <a:cubicBezTo>
                    <a:pt x="1092" y="5828"/>
                    <a:pt x="7039" y="5603"/>
                    <a:pt x="7039" y="22"/>
                  </a:cubicBezTo>
                  <a:cubicBezTo>
                    <a:pt x="7039" y="22"/>
                    <a:pt x="6818" y="0"/>
                    <a:pt x="6454" y="0"/>
                  </a:cubicBezTo>
                  <a:close/>
                </a:path>
              </a:pathLst>
            </a:custGeom>
            <a:solidFill>
              <a:srgbClr val="92E3A9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4582;p91">
              <a:extLst>
                <a:ext uri="{FF2B5EF4-FFF2-40B4-BE49-F238E27FC236}">
                  <a16:creationId xmlns:a16="http://schemas.microsoft.com/office/drawing/2014/main" id="{4695C443-A35A-435E-94E6-85BCEA7EEA68}"/>
                </a:ext>
              </a:extLst>
            </p:cNvPr>
            <p:cNvSpPr/>
            <p:nvPr/>
          </p:nvSpPr>
          <p:spPr>
            <a:xfrm>
              <a:off x="2061650" y="4052500"/>
              <a:ext cx="180150" cy="758075"/>
            </a:xfrm>
            <a:custGeom>
              <a:avLst/>
              <a:gdLst/>
              <a:ahLst/>
              <a:cxnLst/>
              <a:rect l="l" t="t" r="r" b="b"/>
              <a:pathLst>
                <a:path w="7206" h="30323" fill="none" extrusionOk="0">
                  <a:moveTo>
                    <a:pt x="4003" y="30323"/>
                  </a:moveTo>
                  <a:cubicBezTo>
                    <a:pt x="4003" y="30323"/>
                    <a:pt x="7205" y="23584"/>
                    <a:pt x="4137" y="16746"/>
                  </a:cubicBezTo>
                  <a:cubicBezTo>
                    <a:pt x="1034" y="9875"/>
                    <a:pt x="0" y="4104"/>
                    <a:pt x="1635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4583;p91">
              <a:extLst>
                <a:ext uri="{FF2B5EF4-FFF2-40B4-BE49-F238E27FC236}">
                  <a16:creationId xmlns:a16="http://schemas.microsoft.com/office/drawing/2014/main" id="{B5678309-3360-4AAD-B8E1-A2F56BE49476}"/>
                </a:ext>
              </a:extLst>
            </p:cNvPr>
            <p:cNvSpPr/>
            <p:nvPr/>
          </p:nvSpPr>
          <p:spPr>
            <a:xfrm>
              <a:off x="2128350" y="4230975"/>
              <a:ext cx="141800" cy="150125"/>
            </a:xfrm>
            <a:custGeom>
              <a:avLst/>
              <a:gdLst/>
              <a:ahLst/>
              <a:cxnLst/>
              <a:rect l="l" t="t" r="r" b="b"/>
              <a:pathLst>
                <a:path w="5672" h="6005" fill="none" extrusionOk="0">
                  <a:moveTo>
                    <a:pt x="5672" y="0"/>
                  </a:moveTo>
                  <a:cubicBezTo>
                    <a:pt x="5672" y="0"/>
                    <a:pt x="1435" y="1668"/>
                    <a:pt x="1" y="6005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584;p91">
              <a:extLst>
                <a:ext uri="{FF2B5EF4-FFF2-40B4-BE49-F238E27FC236}">
                  <a16:creationId xmlns:a16="http://schemas.microsoft.com/office/drawing/2014/main" id="{F8F62F72-038D-4CC0-A321-3D7FF386D63E}"/>
                </a:ext>
              </a:extLst>
            </p:cNvPr>
            <p:cNvSpPr/>
            <p:nvPr/>
          </p:nvSpPr>
          <p:spPr>
            <a:xfrm>
              <a:off x="1932375" y="4200950"/>
              <a:ext cx="164325" cy="83425"/>
            </a:xfrm>
            <a:custGeom>
              <a:avLst/>
              <a:gdLst/>
              <a:ahLst/>
              <a:cxnLst/>
              <a:rect l="l" t="t" r="r" b="b"/>
              <a:pathLst>
                <a:path w="6573" h="3337" fill="none" extrusionOk="0">
                  <a:moveTo>
                    <a:pt x="1" y="0"/>
                  </a:moveTo>
                  <a:cubicBezTo>
                    <a:pt x="1" y="0"/>
                    <a:pt x="2436" y="3336"/>
                    <a:pt x="6572" y="2969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585;p91">
              <a:extLst>
                <a:ext uri="{FF2B5EF4-FFF2-40B4-BE49-F238E27FC236}">
                  <a16:creationId xmlns:a16="http://schemas.microsoft.com/office/drawing/2014/main" id="{E0358ED9-8D18-4C6F-A0B8-B13555525C07}"/>
                </a:ext>
              </a:extLst>
            </p:cNvPr>
            <p:cNvSpPr/>
            <p:nvPr/>
          </p:nvSpPr>
          <p:spPr>
            <a:xfrm>
              <a:off x="1932375" y="4446950"/>
              <a:ext cx="236025" cy="48400"/>
            </a:xfrm>
            <a:custGeom>
              <a:avLst/>
              <a:gdLst/>
              <a:ahLst/>
              <a:cxnLst/>
              <a:rect l="l" t="t" r="r" b="b"/>
              <a:pathLst>
                <a:path w="9441" h="1936" fill="none" extrusionOk="0">
                  <a:moveTo>
                    <a:pt x="1" y="1"/>
                  </a:moveTo>
                  <a:cubicBezTo>
                    <a:pt x="1" y="1"/>
                    <a:pt x="6772" y="1936"/>
                    <a:pt x="9441" y="1302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586;p91">
              <a:extLst>
                <a:ext uri="{FF2B5EF4-FFF2-40B4-BE49-F238E27FC236}">
                  <a16:creationId xmlns:a16="http://schemas.microsoft.com/office/drawing/2014/main" id="{3D62B26C-9F8C-435F-978C-200D8095DC53}"/>
                </a:ext>
              </a:extLst>
            </p:cNvPr>
            <p:cNvSpPr/>
            <p:nvPr/>
          </p:nvSpPr>
          <p:spPr>
            <a:xfrm>
              <a:off x="2195900" y="4502825"/>
              <a:ext cx="151800" cy="83425"/>
            </a:xfrm>
            <a:custGeom>
              <a:avLst/>
              <a:gdLst/>
              <a:ahLst/>
              <a:cxnLst/>
              <a:rect l="l" t="t" r="r" b="b"/>
              <a:pathLst>
                <a:path w="6072" h="3337" fill="none" extrusionOk="0">
                  <a:moveTo>
                    <a:pt x="6072" y="1"/>
                  </a:moveTo>
                  <a:cubicBezTo>
                    <a:pt x="6072" y="1"/>
                    <a:pt x="3036" y="3337"/>
                    <a:pt x="1" y="327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587;p91">
              <a:extLst>
                <a:ext uri="{FF2B5EF4-FFF2-40B4-BE49-F238E27FC236}">
                  <a16:creationId xmlns:a16="http://schemas.microsoft.com/office/drawing/2014/main" id="{1D800AA2-086E-4B0D-B2C7-D4AE39A20B2A}"/>
                </a:ext>
              </a:extLst>
            </p:cNvPr>
            <p:cNvSpPr/>
            <p:nvPr/>
          </p:nvSpPr>
          <p:spPr>
            <a:xfrm>
              <a:off x="1985750" y="4670450"/>
              <a:ext cx="385300" cy="45900"/>
            </a:xfrm>
            <a:custGeom>
              <a:avLst/>
              <a:gdLst/>
              <a:ahLst/>
              <a:cxnLst/>
              <a:rect l="l" t="t" r="r" b="b"/>
              <a:pathLst>
                <a:path w="15412" h="1836" extrusionOk="0">
                  <a:moveTo>
                    <a:pt x="1" y="1"/>
                  </a:moveTo>
                  <a:lnTo>
                    <a:pt x="1" y="1835"/>
                  </a:lnTo>
                  <a:lnTo>
                    <a:pt x="15412" y="1835"/>
                  </a:lnTo>
                  <a:lnTo>
                    <a:pt x="15412" y="1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588;p91">
              <a:extLst>
                <a:ext uri="{FF2B5EF4-FFF2-40B4-BE49-F238E27FC236}">
                  <a16:creationId xmlns:a16="http://schemas.microsoft.com/office/drawing/2014/main" id="{1ABC26F0-541F-4276-9867-13D1224588C5}"/>
                </a:ext>
              </a:extLst>
            </p:cNvPr>
            <p:cNvSpPr/>
            <p:nvPr/>
          </p:nvSpPr>
          <p:spPr>
            <a:xfrm>
              <a:off x="4778575" y="4376900"/>
              <a:ext cx="492875" cy="625475"/>
            </a:xfrm>
            <a:custGeom>
              <a:avLst/>
              <a:gdLst/>
              <a:ahLst/>
              <a:cxnLst/>
              <a:rect l="l" t="t" r="r" b="b"/>
              <a:pathLst>
                <a:path w="19715" h="25019" extrusionOk="0">
                  <a:moveTo>
                    <a:pt x="15445" y="1"/>
                  </a:moveTo>
                  <a:cubicBezTo>
                    <a:pt x="11843" y="2336"/>
                    <a:pt x="8807" y="5471"/>
                    <a:pt x="6606" y="9174"/>
                  </a:cubicBezTo>
                  <a:cubicBezTo>
                    <a:pt x="2936" y="15278"/>
                    <a:pt x="1" y="23918"/>
                    <a:pt x="4537" y="25019"/>
                  </a:cubicBezTo>
                  <a:lnTo>
                    <a:pt x="8840" y="24852"/>
                  </a:lnTo>
                  <a:lnTo>
                    <a:pt x="17113" y="22017"/>
                  </a:lnTo>
                  <a:lnTo>
                    <a:pt x="16246" y="20349"/>
                  </a:lnTo>
                  <a:cubicBezTo>
                    <a:pt x="16246" y="20349"/>
                    <a:pt x="9007" y="24185"/>
                    <a:pt x="7740" y="24185"/>
                  </a:cubicBezTo>
                  <a:cubicBezTo>
                    <a:pt x="7066" y="24185"/>
                    <a:pt x="6284" y="24274"/>
                    <a:pt x="5598" y="24274"/>
                  </a:cubicBezTo>
                  <a:cubicBezTo>
                    <a:pt x="5027" y="24274"/>
                    <a:pt x="4522" y="24212"/>
                    <a:pt x="4204" y="23985"/>
                  </a:cubicBezTo>
                  <a:cubicBezTo>
                    <a:pt x="3537" y="23484"/>
                    <a:pt x="6606" y="12343"/>
                    <a:pt x="13144" y="8640"/>
                  </a:cubicBezTo>
                  <a:cubicBezTo>
                    <a:pt x="19715" y="4904"/>
                    <a:pt x="15445" y="1"/>
                    <a:pt x="15445" y="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589;p91">
              <a:extLst>
                <a:ext uri="{FF2B5EF4-FFF2-40B4-BE49-F238E27FC236}">
                  <a16:creationId xmlns:a16="http://schemas.microsoft.com/office/drawing/2014/main" id="{5777B7AF-164F-4D1D-8240-66C52AEEC210}"/>
                </a:ext>
              </a:extLst>
            </p:cNvPr>
            <p:cNvSpPr/>
            <p:nvPr/>
          </p:nvSpPr>
          <p:spPr>
            <a:xfrm>
              <a:off x="4778575" y="4376900"/>
              <a:ext cx="492875" cy="625475"/>
            </a:xfrm>
            <a:custGeom>
              <a:avLst/>
              <a:gdLst/>
              <a:ahLst/>
              <a:cxnLst/>
              <a:rect l="l" t="t" r="r" b="b"/>
              <a:pathLst>
                <a:path w="19715" h="25019" extrusionOk="0">
                  <a:moveTo>
                    <a:pt x="15445" y="1"/>
                  </a:moveTo>
                  <a:cubicBezTo>
                    <a:pt x="11843" y="2336"/>
                    <a:pt x="8807" y="5471"/>
                    <a:pt x="6606" y="9174"/>
                  </a:cubicBezTo>
                  <a:cubicBezTo>
                    <a:pt x="2936" y="15278"/>
                    <a:pt x="1" y="23918"/>
                    <a:pt x="4537" y="25019"/>
                  </a:cubicBezTo>
                  <a:lnTo>
                    <a:pt x="8840" y="24852"/>
                  </a:lnTo>
                  <a:lnTo>
                    <a:pt x="17113" y="22017"/>
                  </a:lnTo>
                  <a:lnTo>
                    <a:pt x="16246" y="20349"/>
                  </a:lnTo>
                  <a:cubicBezTo>
                    <a:pt x="16246" y="20349"/>
                    <a:pt x="9007" y="24185"/>
                    <a:pt x="7740" y="24185"/>
                  </a:cubicBezTo>
                  <a:cubicBezTo>
                    <a:pt x="7066" y="24185"/>
                    <a:pt x="6284" y="24274"/>
                    <a:pt x="5598" y="24274"/>
                  </a:cubicBezTo>
                  <a:cubicBezTo>
                    <a:pt x="5027" y="24274"/>
                    <a:pt x="4522" y="24212"/>
                    <a:pt x="4204" y="23985"/>
                  </a:cubicBezTo>
                  <a:cubicBezTo>
                    <a:pt x="3537" y="23484"/>
                    <a:pt x="6606" y="12343"/>
                    <a:pt x="13144" y="8640"/>
                  </a:cubicBezTo>
                  <a:cubicBezTo>
                    <a:pt x="19715" y="4904"/>
                    <a:pt x="15445" y="1"/>
                    <a:pt x="154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590;p91">
              <a:extLst>
                <a:ext uri="{FF2B5EF4-FFF2-40B4-BE49-F238E27FC236}">
                  <a16:creationId xmlns:a16="http://schemas.microsoft.com/office/drawing/2014/main" id="{0609EDF7-FF23-4ADF-AFF2-C49FAEFEF4BE}"/>
                </a:ext>
              </a:extLst>
            </p:cNvPr>
            <p:cNvSpPr/>
            <p:nvPr/>
          </p:nvSpPr>
          <p:spPr>
            <a:xfrm>
              <a:off x="4778575" y="4376900"/>
              <a:ext cx="492875" cy="625475"/>
            </a:xfrm>
            <a:custGeom>
              <a:avLst/>
              <a:gdLst/>
              <a:ahLst/>
              <a:cxnLst/>
              <a:rect l="l" t="t" r="r" b="b"/>
              <a:pathLst>
                <a:path w="19715" h="25019" fill="none" extrusionOk="0">
                  <a:moveTo>
                    <a:pt x="15445" y="1"/>
                  </a:moveTo>
                  <a:cubicBezTo>
                    <a:pt x="11843" y="2336"/>
                    <a:pt x="8807" y="5471"/>
                    <a:pt x="6606" y="9174"/>
                  </a:cubicBezTo>
                  <a:cubicBezTo>
                    <a:pt x="2936" y="15278"/>
                    <a:pt x="1" y="23918"/>
                    <a:pt x="4537" y="25019"/>
                  </a:cubicBezTo>
                  <a:lnTo>
                    <a:pt x="8840" y="24852"/>
                  </a:lnTo>
                  <a:lnTo>
                    <a:pt x="17113" y="22017"/>
                  </a:lnTo>
                  <a:lnTo>
                    <a:pt x="16246" y="20349"/>
                  </a:lnTo>
                  <a:cubicBezTo>
                    <a:pt x="16246" y="20349"/>
                    <a:pt x="9007" y="24185"/>
                    <a:pt x="7740" y="24185"/>
                  </a:cubicBezTo>
                  <a:cubicBezTo>
                    <a:pt x="6505" y="24185"/>
                    <a:pt x="4904" y="24485"/>
                    <a:pt x="4204" y="23985"/>
                  </a:cubicBezTo>
                  <a:cubicBezTo>
                    <a:pt x="3537" y="23484"/>
                    <a:pt x="6606" y="12343"/>
                    <a:pt x="13144" y="8640"/>
                  </a:cubicBezTo>
                  <a:cubicBezTo>
                    <a:pt x="19715" y="4904"/>
                    <a:pt x="15445" y="1"/>
                    <a:pt x="15445" y="1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591;p91">
              <a:extLst>
                <a:ext uri="{FF2B5EF4-FFF2-40B4-BE49-F238E27FC236}">
                  <a16:creationId xmlns:a16="http://schemas.microsoft.com/office/drawing/2014/main" id="{598E6FF7-2191-443E-8F11-586B09B691E5}"/>
                </a:ext>
              </a:extLst>
            </p:cNvPr>
            <p:cNvSpPr/>
            <p:nvPr/>
          </p:nvSpPr>
          <p:spPr>
            <a:xfrm>
              <a:off x="5282275" y="4224650"/>
              <a:ext cx="145125" cy="59725"/>
            </a:xfrm>
            <a:custGeom>
              <a:avLst/>
              <a:gdLst/>
              <a:ahLst/>
              <a:cxnLst/>
              <a:rect l="l" t="t" r="r" b="b"/>
              <a:pathLst>
                <a:path w="5805" h="2389" extrusionOk="0">
                  <a:moveTo>
                    <a:pt x="3082" y="1"/>
                  </a:moveTo>
                  <a:cubicBezTo>
                    <a:pt x="2961" y="1"/>
                    <a:pt x="2834" y="7"/>
                    <a:pt x="2702" y="20"/>
                  </a:cubicBezTo>
                  <a:cubicBezTo>
                    <a:pt x="1" y="253"/>
                    <a:pt x="1" y="2055"/>
                    <a:pt x="1" y="2055"/>
                  </a:cubicBezTo>
                  <a:lnTo>
                    <a:pt x="968" y="2388"/>
                  </a:lnTo>
                  <a:cubicBezTo>
                    <a:pt x="968" y="2388"/>
                    <a:pt x="905" y="683"/>
                    <a:pt x="2745" y="683"/>
                  </a:cubicBezTo>
                  <a:cubicBezTo>
                    <a:pt x="2796" y="683"/>
                    <a:pt x="2849" y="684"/>
                    <a:pt x="2903" y="687"/>
                  </a:cubicBezTo>
                  <a:cubicBezTo>
                    <a:pt x="4904" y="820"/>
                    <a:pt x="4871" y="2388"/>
                    <a:pt x="4871" y="2388"/>
                  </a:cubicBezTo>
                  <a:lnTo>
                    <a:pt x="5805" y="2388"/>
                  </a:lnTo>
                  <a:cubicBezTo>
                    <a:pt x="5805" y="2388"/>
                    <a:pt x="5472" y="1"/>
                    <a:pt x="3082" y="1"/>
                  </a:cubicBezTo>
                  <a:close/>
                </a:path>
              </a:pathLst>
            </a:custGeom>
            <a:solidFill>
              <a:srgbClr val="92E3A9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592;p91">
              <a:extLst>
                <a:ext uri="{FF2B5EF4-FFF2-40B4-BE49-F238E27FC236}">
                  <a16:creationId xmlns:a16="http://schemas.microsoft.com/office/drawing/2014/main" id="{220A6ECD-0859-419F-B4F1-D3DF6124F35E}"/>
                </a:ext>
              </a:extLst>
            </p:cNvPr>
            <p:cNvSpPr/>
            <p:nvPr/>
          </p:nvSpPr>
          <p:spPr>
            <a:xfrm>
              <a:off x="5037100" y="4285425"/>
              <a:ext cx="725550" cy="716950"/>
            </a:xfrm>
            <a:custGeom>
              <a:avLst/>
              <a:gdLst/>
              <a:ahLst/>
              <a:cxnLst/>
              <a:rect l="l" t="t" r="r" b="b"/>
              <a:pathLst>
                <a:path w="29022" h="28678" extrusionOk="0">
                  <a:moveTo>
                    <a:pt x="17389" y="1"/>
                  </a:moveTo>
                  <a:cubicBezTo>
                    <a:pt x="12000" y="1"/>
                    <a:pt x="2274" y="597"/>
                    <a:pt x="1768" y="1558"/>
                  </a:cubicBezTo>
                  <a:cubicBezTo>
                    <a:pt x="1101" y="2826"/>
                    <a:pt x="1" y="28678"/>
                    <a:pt x="5771" y="28678"/>
                  </a:cubicBezTo>
                  <a:lnTo>
                    <a:pt x="25385" y="28511"/>
                  </a:lnTo>
                  <a:cubicBezTo>
                    <a:pt x="29021" y="26443"/>
                    <a:pt x="22417" y="724"/>
                    <a:pt x="20782" y="191"/>
                  </a:cubicBezTo>
                  <a:cubicBezTo>
                    <a:pt x="20387" y="62"/>
                    <a:pt x="19108" y="1"/>
                    <a:pt x="17389" y="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593;p91">
              <a:extLst>
                <a:ext uri="{FF2B5EF4-FFF2-40B4-BE49-F238E27FC236}">
                  <a16:creationId xmlns:a16="http://schemas.microsoft.com/office/drawing/2014/main" id="{24332F65-2BD7-4E72-9FBC-FFF0DF749BF1}"/>
                </a:ext>
              </a:extLst>
            </p:cNvPr>
            <p:cNvSpPr/>
            <p:nvPr/>
          </p:nvSpPr>
          <p:spPr>
            <a:xfrm>
              <a:off x="5037100" y="4285425"/>
              <a:ext cx="725550" cy="716950"/>
            </a:xfrm>
            <a:custGeom>
              <a:avLst/>
              <a:gdLst/>
              <a:ahLst/>
              <a:cxnLst/>
              <a:rect l="l" t="t" r="r" b="b"/>
              <a:pathLst>
                <a:path w="29022" h="28678" extrusionOk="0">
                  <a:moveTo>
                    <a:pt x="17389" y="1"/>
                  </a:moveTo>
                  <a:cubicBezTo>
                    <a:pt x="12000" y="1"/>
                    <a:pt x="2274" y="597"/>
                    <a:pt x="1768" y="1558"/>
                  </a:cubicBezTo>
                  <a:cubicBezTo>
                    <a:pt x="1101" y="2826"/>
                    <a:pt x="1" y="28678"/>
                    <a:pt x="5771" y="28678"/>
                  </a:cubicBezTo>
                  <a:lnTo>
                    <a:pt x="25385" y="28511"/>
                  </a:lnTo>
                  <a:cubicBezTo>
                    <a:pt x="29021" y="26443"/>
                    <a:pt x="22417" y="724"/>
                    <a:pt x="20782" y="191"/>
                  </a:cubicBezTo>
                  <a:cubicBezTo>
                    <a:pt x="20387" y="62"/>
                    <a:pt x="19108" y="1"/>
                    <a:pt x="173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594;p91">
              <a:extLst>
                <a:ext uri="{FF2B5EF4-FFF2-40B4-BE49-F238E27FC236}">
                  <a16:creationId xmlns:a16="http://schemas.microsoft.com/office/drawing/2014/main" id="{583E1C89-09D4-4356-994E-5B45961DFD6C}"/>
                </a:ext>
              </a:extLst>
            </p:cNvPr>
            <p:cNvSpPr/>
            <p:nvPr/>
          </p:nvSpPr>
          <p:spPr>
            <a:xfrm>
              <a:off x="5037100" y="4276825"/>
              <a:ext cx="725550" cy="725550"/>
            </a:xfrm>
            <a:custGeom>
              <a:avLst/>
              <a:gdLst/>
              <a:ahLst/>
              <a:cxnLst/>
              <a:rect l="l" t="t" r="r" b="b"/>
              <a:pathLst>
                <a:path w="29022" h="29022" fill="none" extrusionOk="0">
                  <a:moveTo>
                    <a:pt x="5771" y="29022"/>
                  </a:moveTo>
                  <a:cubicBezTo>
                    <a:pt x="1" y="29022"/>
                    <a:pt x="1101" y="3170"/>
                    <a:pt x="1768" y="1902"/>
                  </a:cubicBezTo>
                  <a:cubicBezTo>
                    <a:pt x="2436" y="635"/>
                    <a:pt x="19148" y="1"/>
                    <a:pt x="20782" y="535"/>
                  </a:cubicBezTo>
                  <a:cubicBezTo>
                    <a:pt x="22417" y="1068"/>
                    <a:pt x="29021" y="26787"/>
                    <a:pt x="25385" y="28855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595;p91">
              <a:extLst>
                <a:ext uri="{FF2B5EF4-FFF2-40B4-BE49-F238E27FC236}">
                  <a16:creationId xmlns:a16="http://schemas.microsoft.com/office/drawing/2014/main" id="{F50067FD-717F-4651-B7FF-7CA86DB0CE1C}"/>
                </a:ext>
              </a:extLst>
            </p:cNvPr>
            <p:cNvSpPr/>
            <p:nvPr/>
          </p:nvSpPr>
          <p:spPr>
            <a:xfrm>
              <a:off x="5081300" y="4262075"/>
              <a:ext cx="627975" cy="373925"/>
            </a:xfrm>
            <a:custGeom>
              <a:avLst/>
              <a:gdLst/>
              <a:ahLst/>
              <a:cxnLst/>
              <a:rect l="l" t="t" r="r" b="b"/>
              <a:pathLst>
                <a:path w="25119" h="14957" extrusionOk="0">
                  <a:moveTo>
                    <a:pt x="7281" y="0"/>
                  </a:moveTo>
                  <a:cubicBezTo>
                    <a:pt x="1180" y="0"/>
                    <a:pt x="0" y="2459"/>
                    <a:pt x="0" y="2459"/>
                  </a:cubicBezTo>
                  <a:cubicBezTo>
                    <a:pt x="2069" y="2926"/>
                    <a:pt x="3269" y="11365"/>
                    <a:pt x="6105" y="13500"/>
                  </a:cubicBezTo>
                  <a:cubicBezTo>
                    <a:pt x="7422" y="14520"/>
                    <a:pt x="11040" y="14957"/>
                    <a:pt x="14660" y="14957"/>
                  </a:cubicBezTo>
                  <a:cubicBezTo>
                    <a:pt x="18740" y="14957"/>
                    <a:pt x="22822" y="14402"/>
                    <a:pt x="23617" y="13500"/>
                  </a:cubicBezTo>
                  <a:cubicBezTo>
                    <a:pt x="25118" y="11832"/>
                    <a:pt x="22183" y="2359"/>
                    <a:pt x="20081" y="891"/>
                  </a:cubicBezTo>
                  <a:cubicBezTo>
                    <a:pt x="19284" y="355"/>
                    <a:pt x="18570" y="215"/>
                    <a:pt x="17677" y="215"/>
                  </a:cubicBezTo>
                  <a:cubicBezTo>
                    <a:pt x="16699" y="215"/>
                    <a:pt x="15507" y="383"/>
                    <a:pt x="13756" y="383"/>
                  </a:cubicBezTo>
                  <a:cubicBezTo>
                    <a:pt x="12826" y="383"/>
                    <a:pt x="11738" y="336"/>
                    <a:pt x="10441" y="191"/>
                  </a:cubicBezTo>
                  <a:cubicBezTo>
                    <a:pt x="9263" y="58"/>
                    <a:pt x="8214" y="0"/>
                    <a:pt x="7281" y="0"/>
                  </a:cubicBezTo>
                  <a:close/>
                </a:path>
              </a:pathLst>
            </a:custGeom>
            <a:solidFill>
              <a:schemeClr val="accent5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596;p91">
              <a:extLst>
                <a:ext uri="{FF2B5EF4-FFF2-40B4-BE49-F238E27FC236}">
                  <a16:creationId xmlns:a16="http://schemas.microsoft.com/office/drawing/2014/main" id="{05472747-C4D9-412E-BBA0-C41B5E95160A}"/>
                </a:ext>
              </a:extLst>
            </p:cNvPr>
            <p:cNvSpPr/>
            <p:nvPr/>
          </p:nvSpPr>
          <p:spPr>
            <a:xfrm>
              <a:off x="5399850" y="4443500"/>
              <a:ext cx="125950" cy="117100"/>
            </a:xfrm>
            <a:custGeom>
              <a:avLst/>
              <a:gdLst/>
              <a:ahLst/>
              <a:cxnLst/>
              <a:rect l="l" t="t" r="r" b="b"/>
              <a:pathLst>
                <a:path w="5038" h="4684" extrusionOk="0">
                  <a:moveTo>
                    <a:pt x="2235" y="1"/>
                  </a:moveTo>
                  <a:cubicBezTo>
                    <a:pt x="2155" y="1"/>
                    <a:pt x="2074" y="34"/>
                    <a:pt x="2002" y="105"/>
                  </a:cubicBezTo>
                  <a:lnTo>
                    <a:pt x="134" y="1873"/>
                  </a:lnTo>
                  <a:cubicBezTo>
                    <a:pt x="1" y="2007"/>
                    <a:pt x="1" y="2207"/>
                    <a:pt x="134" y="2340"/>
                  </a:cubicBezTo>
                  <a:lnTo>
                    <a:pt x="2569" y="4609"/>
                  </a:lnTo>
                  <a:cubicBezTo>
                    <a:pt x="2636" y="4659"/>
                    <a:pt x="2720" y="4684"/>
                    <a:pt x="2803" y="4684"/>
                  </a:cubicBezTo>
                  <a:cubicBezTo>
                    <a:pt x="2886" y="4684"/>
                    <a:pt x="2970" y="4659"/>
                    <a:pt x="3036" y="4609"/>
                  </a:cubicBezTo>
                  <a:lnTo>
                    <a:pt x="4938" y="2541"/>
                  </a:lnTo>
                  <a:cubicBezTo>
                    <a:pt x="5038" y="2407"/>
                    <a:pt x="5038" y="2174"/>
                    <a:pt x="4904" y="2074"/>
                  </a:cubicBezTo>
                  <a:lnTo>
                    <a:pt x="2436" y="72"/>
                  </a:lnTo>
                  <a:cubicBezTo>
                    <a:pt x="2374" y="26"/>
                    <a:pt x="2305" y="1"/>
                    <a:pt x="2235" y="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597;p91">
              <a:extLst>
                <a:ext uri="{FF2B5EF4-FFF2-40B4-BE49-F238E27FC236}">
                  <a16:creationId xmlns:a16="http://schemas.microsoft.com/office/drawing/2014/main" id="{AF6D6E12-80D9-40CE-B555-90BD252D0AEF}"/>
                </a:ext>
              </a:extLst>
            </p:cNvPr>
            <p:cNvSpPr/>
            <p:nvPr/>
          </p:nvSpPr>
          <p:spPr>
            <a:xfrm>
              <a:off x="5399850" y="4443500"/>
              <a:ext cx="125950" cy="117100"/>
            </a:xfrm>
            <a:custGeom>
              <a:avLst/>
              <a:gdLst/>
              <a:ahLst/>
              <a:cxnLst/>
              <a:rect l="l" t="t" r="r" b="b"/>
              <a:pathLst>
                <a:path w="5038" h="4684" extrusionOk="0">
                  <a:moveTo>
                    <a:pt x="2235" y="1"/>
                  </a:moveTo>
                  <a:cubicBezTo>
                    <a:pt x="2155" y="1"/>
                    <a:pt x="2074" y="34"/>
                    <a:pt x="2002" y="105"/>
                  </a:cubicBezTo>
                  <a:lnTo>
                    <a:pt x="134" y="1873"/>
                  </a:lnTo>
                  <a:cubicBezTo>
                    <a:pt x="1" y="2007"/>
                    <a:pt x="1" y="2207"/>
                    <a:pt x="134" y="2340"/>
                  </a:cubicBezTo>
                  <a:lnTo>
                    <a:pt x="2569" y="4609"/>
                  </a:lnTo>
                  <a:cubicBezTo>
                    <a:pt x="2636" y="4659"/>
                    <a:pt x="2720" y="4684"/>
                    <a:pt x="2803" y="4684"/>
                  </a:cubicBezTo>
                  <a:cubicBezTo>
                    <a:pt x="2886" y="4684"/>
                    <a:pt x="2970" y="4659"/>
                    <a:pt x="3036" y="4609"/>
                  </a:cubicBezTo>
                  <a:lnTo>
                    <a:pt x="4938" y="2541"/>
                  </a:lnTo>
                  <a:cubicBezTo>
                    <a:pt x="5038" y="2407"/>
                    <a:pt x="5038" y="2174"/>
                    <a:pt x="4904" y="2074"/>
                  </a:cubicBezTo>
                  <a:lnTo>
                    <a:pt x="2436" y="72"/>
                  </a:lnTo>
                  <a:cubicBezTo>
                    <a:pt x="2374" y="26"/>
                    <a:pt x="2305" y="1"/>
                    <a:pt x="2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598;p91">
              <a:extLst>
                <a:ext uri="{FF2B5EF4-FFF2-40B4-BE49-F238E27FC236}">
                  <a16:creationId xmlns:a16="http://schemas.microsoft.com/office/drawing/2014/main" id="{A49AEDB1-D5A0-4075-B136-542D08A1DBD0}"/>
                </a:ext>
              </a:extLst>
            </p:cNvPr>
            <p:cNvSpPr/>
            <p:nvPr/>
          </p:nvSpPr>
          <p:spPr>
            <a:xfrm>
              <a:off x="5399850" y="4442800"/>
              <a:ext cx="125950" cy="118425"/>
            </a:xfrm>
            <a:custGeom>
              <a:avLst/>
              <a:gdLst/>
              <a:ahLst/>
              <a:cxnLst/>
              <a:rect l="l" t="t" r="r" b="b"/>
              <a:pathLst>
                <a:path w="5038" h="4737" fill="none" extrusionOk="0">
                  <a:moveTo>
                    <a:pt x="2436" y="100"/>
                  </a:moveTo>
                  <a:lnTo>
                    <a:pt x="4904" y="2102"/>
                  </a:lnTo>
                  <a:cubicBezTo>
                    <a:pt x="5038" y="2202"/>
                    <a:pt x="5038" y="2435"/>
                    <a:pt x="4938" y="2569"/>
                  </a:cubicBezTo>
                  <a:lnTo>
                    <a:pt x="4938" y="2569"/>
                  </a:lnTo>
                  <a:lnTo>
                    <a:pt x="3036" y="4637"/>
                  </a:lnTo>
                  <a:cubicBezTo>
                    <a:pt x="2903" y="4737"/>
                    <a:pt x="2703" y="4737"/>
                    <a:pt x="2569" y="4637"/>
                  </a:cubicBezTo>
                  <a:lnTo>
                    <a:pt x="2569" y="4637"/>
                  </a:lnTo>
                  <a:lnTo>
                    <a:pt x="134" y="2368"/>
                  </a:lnTo>
                  <a:cubicBezTo>
                    <a:pt x="1" y="2235"/>
                    <a:pt x="1" y="2035"/>
                    <a:pt x="134" y="1901"/>
                  </a:cubicBezTo>
                  <a:lnTo>
                    <a:pt x="134" y="1901"/>
                  </a:lnTo>
                  <a:lnTo>
                    <a:pt x="2002" y="133"/>
                  </a:lnTo>
                  <a:cubicBezTo>
                    <a:pt x="2136" y="0"/>
                    <a:pt x="2303" y="0"/>
                    <a:pt x="2436" y="100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599;p91">
              <a:extLst>
                <a:ext uri="{FF2B5EF4-FFF2-40B4-BE49-F238E27FC236}">
                  <a16:creationId xmlns:a16="http://schemas.microsoft.com/office/drawing/2014/main" id="{5554B5BD-C8F5-44E2-8D2D-B3F7AA5E2531}"/>
                </a:ext>
              </a:extLst>
            </p:cNvPr>
            <p:cNvSpPr/>
            <p:nvPr/>
          </p:nvSpPr>
          <p:spPr>
            <a:xfrm>
              <a:off x="5243075" y="4695475"/>
              <a:ext cx="506225" cy="273650"/>
            </a:xfrm>
            <a:custGeom>
              <a:avLst/>
              <a:gdLst/>
              <a:ahLst/>
              <a:cxnLst/>
              <a:rect l="l" t="t" r="r" b="b"/>
              <a:pathLst>
                <a:path w="20249" h="10946" extrusionOk="0">
                  <a:moveTo>
                    <a:pt x="17146" y="0"/>
                  </a:moveTo>
                  <a:cubicBezTo>
                    <a:pt x="14768" y="613"/>
                    <a:pt x="11310" y="786"/>
                    <a:pt x="8172" y="786"/>
                  </a:cubicBezTo>
                  <a:cubicBezTo>
                    <a:pt x="4139" y="786"/>
                    <a:pt x="635" y="501"/>
                    <a:pt x="635" y="501"/>
                  </a:cubicBezTo>
                  <a:lnTo>
                    <a:pt x="635" y="501"/>
                  </a:lnTo>
                  <a:cubicBezTo>
                    <a:pt x="635" y="501"/>
                    <a:pt x="1" y="8206"/>
                    <a:pt x="1502" y="9674"/>
                  </a:cubicBezTo>
                  <a:cubicBezTo>
                    <a:pt x="2328" y="10500"/>
                    <a:pt x="6206" y="10945"/>
                    <a:pt x="9987" y="10945"/>
                  </a:cubicBezTo>
                  <a:cubicBezTo>
                    <a:pt x="12925" y="10945"/>
                    <a:pt x="15804" y="10676"/>
                    <a:pt x="17146" y="10108"/>
                  </a:cubicBezTo>
                  <a:cubicBezTo>
                    <a:pt x="20249" y="8807"/>
                    <a:pt x="19214" y="3703"/>
                    <a:pt x="18714" y="2235"/>
                  </a:cubicBezTo>
                  <a:cubicBezTo>
                    <a:pt x="18414" y="1335"/>
                    <a:pt x="17880" y="567"/>
                    <a:pt x="17146" y="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600;p91">
              <a:extLst>
                <a:ext uri="{FF2B5EF4-FFF2-40B4-BE49-F238E27FC236}">
                  <a16:creationId xmlns:a16="http://schemas.microsoft.com/office/drawing/2014/main" id="{309B34DF-B954-456D-8D3C-27478A9C7377}"/>
                </a:ext>
              </a:extLst>
            </p:cNvPr>
            <p:cNvSpPr/>
            <p:nvPr/>
          </p:nvSpPr>
          <p:spPr>
            <a:xfrm>
              <a:off x="5243075" y="4695475"/>
              <a:ext cx="506225" cy="273650"/>
            </a:xfrm>
            <a:custGeom>
              <a:avLst/>
              <a:gdLst/>
              <a:ahLst/>
              <a:cxnLst/>
              <a:rect l="l" t="t" r="r" b="b"/>
              <a:pathLst>
                <a:path w="20249" h="10946" extrusionOk="0">
                  <a:moveTo>
                    <a:pt x="17146" y="0"/>
                  </a:moveTo>
                  <a:cubicBezTo>
                    <a:pt x="14768" y="613"/>
                    <a:pt x="11310" y="786"/>
                    <a:pt x="8172" y="786"/>
                  </a:cubicBezTo>
                  <a:cubicBezTo>
                    <a:pt x="4139" y="786"/>
                    <a:pt x="635" y="501"/>
                    <a:pt x="635" y="501"/>
                  </a:cubicBezTo>
                  <a:lnTo>
                    <a:pt x="635" y="501"/>
                  </a:lnTo>
                  <a:cubicBezTo>
                    <a:pt x="635" y="501"/>
                    <a:pt x="1" y="8206"/>
                    <a:pt x="1502" y="9674"/>
                  </a:cubicBezTo>
                  <a:cubicBezTo>
                    <a:pt x="2328" y="10500"/>
                    <a:pt x="6206" y="10945"/>
                    <a:pt x="9987" y="10945"/>
                  </a:cubicBezTo>
                  <a:cubicBezTo>
                    <a:pt x="12925" y="10945"/>
                    <a:pt x="15804" y="10676"/>
                    <a:pt x="17146" y="10108"/>
                  </a:cubicBezTo>
                  <a:cubicBezTo>
                    <a:pt x="20249" y="8807"/>
                    <a:pt x="19214" y="3703"/>
                    <a:pt x="18714" y="2235"/>
                  </a:cubicBezTo>
                  <a:cubicBezTo>
                    <a:pt x="18414" y="1335"/>
                    <a:pt x="17880" y="567"/>
                    <a:pt x="171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601;p91">
              <a:extLst>
                <a:ext uri="{FF2B5EF4-FFF2-40B4-BE49-F238E27FC236}">
                  <a16:creationId xmlns:a16="http://schemas.microsoft.com/office/drawing/2014/main" id="{58EB1C36-BDBD-4A98-967E-D612911B2238}"/>
                </a:ext>
              </a:extLst>
            </p:cNvPr>
            <p:cNvSpPr/>
            <p:nvPr/>
          </p:nvSpPr>
          <p:spPr>
            <a:xfrm>
              <a:off x="5243075" y="4695475"/>
              <a:ext cx="506225" cy="285225"/>
            </a:xfrm>
            <a:custGeom>
              <a:avLst/>
              <a:gdLst/>
              <a:ahLst/>
              <a:cxnLst/>
              <a:rect l="l" t="t" r="r" b="b"/>
              <a:pathLst>
                <a:path w="20249" h="11409" fill="none" extrusionOk="0">
                  <a:moveTo>
                    <a:pt x="635" y="501"/>
                  </a:moveTo>
                  <a:cubicBezTo>
                    <a:pt x="635" y="501"/>
                    <a:pt x="11709" y="1401"/>
                    <a:pt x="17146" y="0"/>
                  </a:cubicBezTo>
                  <a:cubicBezTo>
                    <a:pt x="17880" y="567"/>
                    <a:pt x="18414" y="1335"/>
                    <a:pt x="18714" y="2235"/>
                  </a:cubicBezTo>
                  <a:cubicBezTo>
                    <a:pt x="19214" y="3703"/>
                    <a:pt x="20249" y="8807"/>
                    <a:pt x="17146" y="10108"/>
                  </a:cubicBezTo>
                  <a:cubicBezTo>
                    <a:pt x="14077" y="11408"/>
                    <a:pt x="2970" y="11142"/>
                    <a:pt x="1502" y="9674"/>
                  </a:cubicBezTo>
                  <a:cubicBezTo>
                    <a:pt x="1" y="8206"/>
                    <a:pt x="635" y="501"/>
                    <a:pt x="635" y="501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602;p91">
              <a:extLst>
                <a:ext uri="{FF2B5EF4-FFF2-40B4-BE49-F238E27FC236}">
                  <a16:creationId xmlns:a16="http://schemas.microsoft.com/office/drawing/2014/main" id="{6883197C-7847-43B9-8211-135EA957D55B}"/>
                </a:ext>
              </a:extLst>
            </p:cNvPr>
            <p:cNvSpPr/>
            <p:nvPr/>
          </p:nvSpPr>
          <p:spPr>
            <a:xfrm>
              <a:off x="5258925" y="4695475"/>
              <a:ext cx="506225" cy="121825"/>
            </a:xfrm>
            <a:custGeom>
              <a:avLst/>
              <a:gdLst/>
              <a:ahLst/>
              <a:cxnLst/>
              <a:rect l="l" t="t" r="r" b="b"/>
              <a:pathLst>
                <a:path w="20249" h="4873" extrusionOk="0">
                  <a:moveTo>
                    <a:pt x="16512" y="0"/>
                  </a:moveTo>
                  <a:cubicBezTo>
                    <a:pt x="16512" y="0"/>
                    <a:pt x="10418" y="707"/>
                    <a:pt x="4681" y="707"/>
                  </a:cubicBezTo>
                  <a:cubicBezTo>
                    <a:pt x="3041" y="707"/>
                    <a:pt x="1431" y="649"/>
                    <a:pt x="1" y="501"/>
                  </a:cubicBezTo>
                  <a:lnTo>
                    <a:pt x="1" y="501"/>
                  </a:lnTo>
                  <a:cubicBezTo>
                    <a:pt x="1" y="501"/>
                    <a:pt x="1302" y="4003"/>
                    <a:pt x="1969" y="4537"/>
                  </a:cubicBezTo>
                  <a:cubicBezTo>
                    <a:pt x="2242" y="4745"/>
                    <a:pt x="4600" y="4872"/>
                    <a:pt x="7469" y="4872"/>
                  </a:cubicBezTo>
                  <a:cubicBezTo>
                    <a:pt x="11948" y="4872"/>
                    <a:pt x="17671" y="4563"/>
                    <a:pt x="18647" y="3770"/>
                  </a:cubicBezTo>
                  <a:cubicBezTo>
                    <a:pt x="20248" y="2469"/>
                    <a:pt x="18047" y="134"/>
                    <a:pt x="16512" y="0"/>
                  </a:cubicBezTo>
                  <a:close/>
                </a:path>
              </a:pathLst>
            </a:custGeom>
            <a:solidFill>
              <a:schemeClr val="accent5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603;p91">
              <a:extLst>
                <a:ext uri="{FF2B5EF4-FFF2-40B4-BE49-F238E27FC236}">
                  <a16:creationId xmlns:a16="http://schemas.microsoft.com/office/drawing/2014/main" id="{6826AD5E-D596-4D33-90EB-448EFE9FD761}"/>
                </a:ext>
              </a:extLst>
            </p:cNvPr>
            <p:cNvSpPr/>
            <p:nvPr/>
          </p:nvSpPr>
          <p:spPr>
            <a:xfrm>
              <a:off x="5034600" y="4689625"/>
              <a:ext cx="135950" cy="236650"/>
            </a:xfrm>
            <a:custGeom>
              <a:avLst/>
              <a:gdLst/>
              <a:ahLst/>
              <a:cxnLst/>
              <a:rect l="l" t="t" r="r" b="b"/>
              <a:pathLst>
                <a:path w="5438" h="9466" extrusionOk="0">
                  <a:moveTo>
                    <a:pt x="4337" y="1"/>
                  </a:moveTo>
                  <a:cubicBezTo>
                    <a:pt x="4337" y="1"/>
                    <a:pt x="1097" y="1702"/>
                    <a:pt x="679" y="1702"/>
                  </a:cubicBezTo>
                  <a:cubicBezTo>
                    <a:pt x="675" y="1702"/>
                    <a:pt x="671" y="1702"/>
                    <a:pt x="668" y="1702"/>
                  </a:cubicBezTo>
                  <a:cubicBezTo>
                    <a:pt x="301" y="1702"/>
                    <a:pt x="0" y="8040"/>
                    <a:pt x="1868" y="9041"/>
                  </a:cubicBezTo>
                  <a:cubicBezTo>
                    <a:pt x="2419" y="9324"/>
                    <a:pt x="3028" y="9466"/>
                    <a:pt x="3641" y="9466"/>
                  </a:cubicBezTo>
                  <a:cubicBezTo>
                    <a:pt x="4254" y="9466"/>
                    <a:pt x="4871" y="9324"/>
                    <a:pt x="5438" y="9041"/>
                  </a:cubicBezTo>
                  <a:cubicBezTo>
                    <a:pt x="4704" y="7339"/>
                    <a:pt x="4337" y="1"/>
                    <a:pt x="4337" y="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604;p91">
              <a:extLst>
                <a:ext uri="{FF2B5EF4-FFF2-40B4-BE49-F238E27FC236}">
                  <a16:creationId xmlns:a16="http://schemas.microsoft.com/office/drawing/2014/main" id="{5172FE24-5AEF-4911-AD58-06DF21FB14FA}"/>
                </a:ext>
              </a:extLst>
            </p:cNvPr>
            <p:cNvSpPr/>
            <p:nvPr/>
          </p:nvSpPr>
          <p:spPr>
            <a:xfrm>
              <a:off x="5034600" y="4689625"/>
              <a:ext cx="135950" cy="236650"/>
            </a:xfrm>
            <a:custGeom>
              <a:avLst/>
              <a:gdLst/>
              <a:ahLst/>
              <a:cxnLst/>
              <a:rect l="l" t="t" r="r" b="b"/>
              <a:pathLst>
                <a:path w="5438" h="9466" extrusionOk="0">
                  <a:moveTo>
                    <a:pt x="4337" y="1"/>
                  </a:moveTo>
                  <a:cubicBezTo>
                    <a:pt x="4337" y="1"/>
                    <a:pt x="1097" y="1702"/>
                    <a:pt x="679" y="1702"/>
                  </a:cubicBezTo>
                  <a:cubicBezTo>
                    <a:pt x="675" y="1702"/>
                    <a:pt x="671" y="1702"/>
                    <a:pt x="668" y="1702"/>
                  </a:cubicBezTo>
                  <a:cubicBezTo>
                    <a:pt x="301" y="1702"/>
                    <a:pt x="0" y="8040"/>
                    <a:pt x="1868" y="9041"/>
                  </a:cubicBezTo>
                  <a:cubicBezTo>
                    <a:pt x="2419" y="9324"/>
                    <a:pt x="3028" y="9466"/>
                    <a:pt x="3641" y="9466"/>
                  </a:cubicBezTo>
                  <a:cubicBezTo>
                    <a:pt x="4254" y="9466"/>
                    <a:pt x="4871" y="9324"/>
                    <a:pt x="5438" y="9041"/>
                  </a:cubicBezTo>
                  <a:cubicBezTo>
                    <a:pt x="4704" y="7339"/>
                    <a:pt x="4337" y="1"/>
                    <a:pt x="43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605;p91">
              <a:extLst>
                <a:ext uri="{FF2B5EF4-FFF2-40B4-BE49-F238E27FC236}">
                  <a16:creationId xmlns:a16="http://schemas.microsoft.com/office/drawing/2014/main" id="{AD2B00D2-0512-44F8-85E8-5ED006B5D083}"/>
                </a:ext>
              </a:extLst>
            </p:cNvPr>
            <p:cNvSpPr/>
            <p:nvPr/>
          </p:nvSpPr>
          <p:spPr>
            <a:xfrm>
              <a:off x="5034600" y="4689625"/>
              <a:ext cx="135950" cy="240200"/>
            </a:xfrm>
            <a:custGeom>
              <a:avLst/>
              <a:gdLst/>
              <a:ahLst/>
              <a:cxnLst/>
              <a:rect l="l" t="t" r="r" b="b"/>
              <a:pathLst>
                <a:path w="5438" h="9608" fill="none" extrusionOk="0">
                  <a:moveTo>
                    <a:pt x="4337" y="1"/>
                  </a:moveTo>
                  <a:cubicBezTo>
                    <a:pt x="4337" y="1"/>
                    <a:pt x="4704" y="7339"/>
                    <a:pt x="5438" y="9041"/>
                  </a:cubicBezTo>
                  <a:cubicBezTo>
                    <a:pt x="4304" y="9608"/>
                    <a:pt x="2969" y="9608"/>
                    <a:pt x="1868" y="9041"/>
                  </a:cubicBezTo>
                  <a:cubicBezTo>
                    <a:pt x="0" y="8040"/>
                    <a:pt x="301" y="1702"/>
                    <a:pt x="668" y="1702"/>
                  </a:cubicBezTo>
                  <a:cubicBezTo>
                    <a:pt x="1035" y="1735"/>
                    <a:pt x="4337" y="1"/>
                    <a:pt x="4337" y="1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606;p91">
              <a:extLst>
                <a:ext uri="{FF2B5EF4-FFF2-40B4-BE49-F238E27FC236}">
                  <a16:creationId xmlns:a16="http://schemas.microsoft.com/office/drawing/2014/main" id="{8C3CC8A2-D467-45F2-8381-DE2280FBA16A}"/>
                </a:ext>
              </a:extLst>
            </p:cNvPr>
            <p:cNvSpPr/>
            <p:nvPr/>
          </p:nvSpPr>
          <p:spPr>
            <a:xfrm>
              <a:off x="5006250" y="4689625"/>
              <a:ext cx="136775" cy="85475"/>
            </a:xfrm>
            <a:custGeom>
              <a:avLst/>
              <a:gdLst/>
              <a:ahLst/>
              <a:cxnLst/>
              <a:rect l="l" t="t" r="r" b="b"/>
              <a:pathLst>
                <a:path w="5471" h="3419" extrusionOk="0">
                  <a:moveTo>
                    <a:pt x="5471" y="1"/>
                  </a:moveTo>
                  <a:lnTo>
                    <a:pt x="2669" y="535"/>
                  </a:lnTo>
                  <a:cubicBezTo>
                    <a:pt x="2669" y="535"/>
                    <a:pt x="0" y="2569"/>
                    <a:pt x="1168" y="3270"/>
                  </a:cubicBezTo>
                  <a:cubicBezTo>
                    <a:pt x="1350" y="3371"/>
                    <a:pt x="1573" y="3418"/>
                    <a:pt x="1823" y="3418"/>
                  </a:cubicBezTo>
                  <a:cubicBezTo>
                    <a:pt x="3220" y="3418"/>
                    <a:pt x="5414" y="1926"/>
                    <a:pt x="5471" y="1"/>
                  </a:cubicBezTo>
                  <a:close/>
                </a:path>
              </a:pathLst>
            </a:custGeom>
            <a:solidFill>
              <a:schemeClr val="accent5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4149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52"/>
          <p:cNvSpPr txBox="1">
            <a:spLocks noGrp="1"/>
          </p:cNvSpPr>
          <p:nvPr>
            <p:ph type="title"/>
          </p:nvPr>
        </p:nvSpPr>
        <p:spPr>
          <a:xfrm>
            <a:off x="711725" y="148725"/>
            <a:ext cx="77205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Reduction</a:t>
            </a:r>
            <a:endParaRPr dirty="0">
              <a:solidFill>
                <a:schemeClr val="accent3"/>
              </a:solidFill>
            </a:endParaRPr>
          </a:p>
        </p:txBody>
      </p:sp>
      <p:grpSp>
        <p:nvGrpSpPr>
          <p:cNvPr id="852" name="Google Shape;852;p52"/>
          <p:cNvGrpSpPr/>
          <p:nvPr/>
        </p:nvGrpSpPr>
        <p:grpSpPr>
          <a:xfrm rot="-335008">
            <a:off x="6779758" y="482140"/>
            <a:ext cx="1906802" cy="561199"/>
            <a:chOff x="6810906" y="4238226"/>
            <a:chExt cx="1906717" cy="561174"/>
          </a:xfrm>
        </p:grpSpPr>
        <p:sp>
          <p:nvSpPr>
            <p:cNvPr id="853" name="Google Shape;853;p52"/>
            <p:cNvSpPr/>
            <p:nvPr/>
          </p:nvSpPr>
          <p:spPr>
            <a:xfrm rot="377041">
              <a:off x="6830060" y="4243553"/>
              <a:ext cx="116898" cy="356396"/>
            </a:xfrm>
            <a:custGeom>
              <a:avLst/>
              <a:gdLst/>
              <a:ahLst/>
              <a:cxnLst/>
              <a:rect l="l" t="t" r="r" b="b"/>
              <a:pathLst>
                <a:path w="3403" h="10375" extrusionOk="0">
                  <a:moveTo>
                    <a:pt x="3133" y="0"/>
                  </a:moveTo>
                  <a:cubicBezTo>
                    <a:pt x="2903" y="0"/>
                    <a:pt x="2231" y="26"/>
                    <a:pt x="1969" y="434"/>
                  </a:cubicBezTo>
                  <a:cubicBezTo>
                    <a:pt x="1802" y="668"/>
                    <a:pt x="1802" y="1001"/>
                    <a:pt x="1935" y="1268"/>
                  </a:cubicBezTo>
                  <a:cubicBezTo>
                    <a:pt x="2102" y="1668"/>
                    <a:pt x="2669" y="3136"/>
                    <a:pt x="1935" y="3603"/>
                  </a:cubicBezTo>
                  <a:cubicBezTo>
                    <a:pt x="1201" y="4070"/>
                    <a:pt x="101" y="4737"/>
                    <a:pt x="101" y="4737"/>
                  </a:cubicBezTo>
                  <a:cubicBezTo>
                    <a:pt x="34" y="4771"/>
                    <a:pt x="0" y="4871"/>
                    <a:pt x="0" y="4937"/>
                  </a:cubicBezTo>
                  <a:cubicBezTo>
                    <a:pt x="0" y="5038"/>
                    <a:pt x="34" y="5104"/>
                    <a:pt x="134" y="5138"/>
                  </a:cubicBezTo>
                  <a:cubicBezTo>
                    <a:pt x="868" y="5471"/>
                    <a:pt x="1435" y="6172"/>
                    <a:pt x="1668" y="6972"/>
                  </a:cubicBezTo>
                  <a:cubicBezTo>
                    <a:pt x="1902" y="8273"/>
                    <a:pt x="1001" y="9974"/>
                    <a:pt x="968" y="9974"/>
                  </a:cubicBezTo>
                  <a:cubicBezTo>
                    <a:pt x="934" y="10041"/>
                    <a:pt x="934" y="10108"/>
                    <a:pt x="968" y="10175"/>
                  </a:cubicBezTo>
                  <a:cubicBezTo>
                    <a:pt x="1035" y="10241"/>
                    <a:pt x="1101" y="10275"/>
                    <a:pt x="1168" y="10308"/>
                  </a:cubicBezTo>
                  <a:lnTo>
                    <a:pt x="2903" y="10375"/>
                  </a:lnTo>
                  <a:cubicBezTo>
                    <a:pt x="3036" y="10375"/>
                    <a:pt x="3103" y="10308"/>
                    <a:pt x="3136" y="10175"/>
                  </a:cubicBezTo>
                  <a:cubicBezTo>
                    <a:pt x="3136" y="10074"/>
                    <a:pt x="3036" y="9941"/>
                    <a:pt x="2903" y="9941"/>
                  </a:cubicBezTo>
                  <a:lnTo>
                    <a:pt x="1502" y="9874"/>
                  </a:lnTo>
                  <a:cubicBezTo>
                    <a:pt x="1768" y="9307"/>
                    <a:pt x="2269" y="8006"/>
                    <a:pt x="2069" y="6906"/>
                  </a:cubicBezTo>
                  <a:cubicBezTo>
                    <a:pt x="1868" y="6072"/>
                    <a:pt x="1368" y="5338"/>
                    <a:pt x="634" y="4904"/>
                  </a:cubicBezTo>
                  <a:lnTo>
                    <a:pt x="2135" y="3970"/>
                  </a:lnTo>
                  <a:cubicBezTo>
                    <a:pt x="2836" y="3570"/>
                    <a:pt x="2903" y="2502"/>
                    <a:pt x="2335" y="1068"/>
                  </a:cubicBezTo>
                  <a:cubicBezTo>
                    <a:pt x="2235" y="968"/>
                    <a:pt x="2235" y="801"/>
                    <a:pt x="2335" y="668"/>
                  </a:cubicBezTo>
                  <a:cubicBezTo>
                    <a:pt x="2469" y="434"/>
                    <a:pt x="3003" y="434"/>
                    <a:pt x="3169" y="434"/>
                  </a:cubicBezTo>
                  <a:cubicBezTo>
                    <a:pt x="3269" y="434"/>
                    <a:pt x="3370" y="334"/>
                    <a:pt x="3370" y="234"/>
                  </a:cubicBezTo>
                  <a:cubicBezTo>
                    <a:pt x="3403" y="101"/>
                    <a:pt x="3303" y="1"/>
                    <a:pt x="3203" y="1"/>
                  </a:cubicBezTo>
                  <a:cubicBezTo>
                    <a:pt x="3190" y="1"/>
                    <a:pt x="3166" y="0"/>
                    <a:pt x="3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2"/>
            <p:cNvSpPr/>
            <p:nvPr/>
          </p:nvSpPr>
          <p:spPr>
            <a:xfrm rot="377041">
              <a:off x="7187069" y="4297295"/>
              <a:ext cx="101096" cy="334686"/>
            </a:xfrm>
            <a:custGeom>
              <a:avLst/>
              <a:gdLst/>
              <a:ahLst/>
              <a:cxnLst/>
              <a:rect l="l" t="t" r="r" b="b"/>
              <a:pathLst>
                <a:path w="2943" h="9743" extrusionOk="0">
                  <a:moveTo>
                    <a:pt x="1703" y="1"/>
                  </a:moveTo>
                  <a:cubicBezTo>
                    <a:pt x="1125" y="1"/>
                    <a:pt x="385" y="355"/>
                    <a:pt x="207" y="456"/>
                  </a:cubicBezTo>
                  <a:cubicBezTo>
                    <a:pt x="1" y="574"/>
                    <a:pt x="132" y="874"/>
                    <a:pt x="327" y="874"/>
                  </a:cubicBezTo>
                  <a:cubicBezTo>
                    <a:pt x="353" y="874"/>
                    <a:pt x="379" y="868"/>
                    <a:pt x="407" y="857"/>
                  </a:cubicBezTo>
                  <a:cubicBezTo>
                    <a:pt x="773" y="647"/>
                    <a:pt x="1365" y="438"/>
                    <a:pt x="1716" y="438"/>
                  </a:cubicBezTo>
                  <a:cubicBezTo>
                    <a:pt x="1813" y="438"/>
                    <a:pt x="1891" y="454"/>
                    <a:pt x="1941" y="490"/>
                  </a:cubicBezTo>
                  <a:cubicBezTo>
                    <a:pt x="1941" y="490"/>
                    <a:pt x="2008" y="523"/>
                    <a:pt x="2008" y="656"/>
                  </a:cubicBezTo>
                  <a:cubicBezTo>
                    <a:pt x="2008" y="990"/>
                    <a:pt x="1608" y="1557"/>
                    <a:pt x="1207" y="2057"/>
                  </a:cubicBezTo>
                  <a:cubicBezTo>
                    <a:pt x="640" y="2791"/>
                    <a:pt x="73" y="3558"/>
                    <a:pt x="607" y="4025"/>
                  </a:cubicBezTo>
                  <a:cubicBezTo>
                    <a:pt x="950" y="4339"/>
                    <a:pt x="1390" y="4507"/>
                    <a:pt x="1823" y="4507"/>
                  </a:cubicBezTo>
                  <a:cubicBezTo>
                    <a:pt x="1896" y="4507"/>
                    <a:pt x="1969" y="4502"/>
                    <a:pt x="2041" y="4492"/>
                  </a:cubicBezTo>
                  <a:lnTo>
                    <a:pt x="2041" y="4492"/>
                  </a:lnTo>
                  <a:cubicBezTo>
                    <a:pt x="2208" y="6094"/>
                    <a:pt x="2275" y="8562"/>
                    <a:pt x="1674" y="8929"/>
                  </a:cubicBezTo>
                  <a:cubicBezTo>
                    <a:pt x="1182" y="9257"/>
                    <a:pt x="853" y="9321"/>
                    <a:pt x="674" y="9321"/>
                  </a:cubicBezTo>
                  <a:cubicBezTo>
                    <a:pt x="561" y="9321"/>
                    <a:pt x="507" y="9296"/>
                    <a:pt x="507" y="9296"/>
                  </a:cubicBezTo>
                  <a:cubicBezTo>
                    <a:pt x="470" y="9274"/>
                    <a:pt x="433" y="9265"/>
                    <a:pt x="399" y="9265"/>
                  </a:cubicBezTo>
                  <a:cubicBezTo>
                    <a:pt x="220" y="9265"/>
                    <a:pt x="111" y="9523"/>
                    <a:pt x="307" y="9663"/>
                  </a:cubicBezTo>
                  <a:cubicBezTo>
                    <a:pt x="380" y="9712"/>
                    <a:pt x="471" y="9743"/>
                    <a:pt x="567" y="9743"/>
                  </a:cubicBezTo>
                  <a:cubicBezTo>
                    <a:pt x="602" y="9743"/>
                    <a:pt x="638" y="9738"/>
                    <a:pt x="674" y="9730"/>
                  </a:cubicBezTo>
                  <a:cubicBezTo>
                    <a:pt x="1141" y="9730"/>
                    <a:pt x="1541" y="9563"/>
                    <a:pt x="1908" y="9329"/>
                  </a:cubicBezTo>
                  <a:cubicBezTo>
                    <a:pt x="2942" y="8662"/>
                    <a:pt x="2542" y="4959"/>
                    <a:pt x="2442" y="4226"/>
                  </a:cubicBezTo>
                  <a:cubicBezTo>
                    <a:pt x="2442" y="4159"/>
                    <a:pt x="2408" y="4092"/>
                    <a:pt x="2342" y="4059"/>
                  </a:cubicBezTo>
                  <a:cubicBezTo>
                    <a:pt x="2318" y="4035"/>
                    <a:pt x="2278" y="4012"/>
                    <a:pt x="2233" y="4012"/>
                  </a:cubicBezTo>
                  <a:cubicBezTo>
                    <a:pt x="2214" y="4012"/>
                    <a:pt x="2194" y="4016"/>
                    <a:pt x="2175" y="4025"/>
                  </a:cubicBezTo>
                  <a:cubicBezTo>
                    <a:pt x="2058" y="4050"/>
                    <a:pt x="1941" y="4063"/>
                    <a:pt x="1827" y="4063"/>
                  </a:cubicBezTo>
                  <a:cubicBezTo>
                    <a:pt x="1483" y="4063"/>
                    <a:pt x="1157" y="3950"/>
                    <a:pt x="907" y="3725"/>
                  </a:cubicBezTo>
                  <a:cubicBezTo>
                    <a:pt x="640" y="3525"/>
                    <a:pt x="1174" y="2825"/>
                    <a:pt x="1574" y="2324"/>
                  </a:cubicBezTo>
                  <a:cubicBezTo>
                    <a:pt x="2008" y="1724"/>
                    <a:pt x="2442" y="1157"/>
                    <a:pt x="2442" y="656"/>
                  </a:cubicBezTo>
                  <a:cubicBezTo>
                    <a:pt x="2475" y="423"/>
                    <a:pt x="2375" y="223"/>
                    <a:pt x="2175" y="123"/>
                  </a:cubicBezTo>
                  <a:cubicBezTo>
                    <a:pt x="2048" y="35"/>
                    <a:pt x="1883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2"/>
            <p:cNvSpPr/>
            <p:nvPr/>
          </p:nvSpPr>
          <p:spPr>
            <a:xfrm rot="377041">
              <a:off x="6955906" y="4378498"/>
              <a:ext cx="136375" cy="147093"/>
            </a:xfrm>
            <a:custGeom>
              <a:avLst/>
              <a:gdLst/>
              <a:ahLst/>
              <a:cxnLst/>
              <a:rect l="l" t="t" r="r" b="b"/>
              <a:pathLst>
                <a:path w="3970" h="4282" extrusionOk="0">
                  <a:moveTo>
                    <a:pt x="3128" y="0"/>
                  </a:moveTo>
                  <a:cubicBezTo>
                    <a:pt x="3043" y="0"/>
                    <a:pt x="2954" y="44"/>
                    <a:pt x="2903" y="146"/>
                  </a:cubicBezTo>
                  <a:cubicBezTo>
                    <a:pt x="2702" y="679"/>
                    <a:pt x="2402" y="1313"/>
                    <a:pt x="2102" y="1880"/>
                  </a:cubicBezTo>
                  <a:cubicBezTo>
                    <a:pt x="1802" y="1180"/>
                    <a:pt x="1568" y="512"/>
                    <a:pt x="1568" y="479"/>
                  </a:cubicBezTo>
                  <a:cubicBezTo>
                    <a:pt x="1541" y="397"/>
                    <a:pt x="1446" y="337"/>
                    <a:pt x="1357" y="337"/>
                  </a:cubicBezTo>
                  <a:cubicBezTo>
                    <a:pt x="1338" y="337"/>
                    <a:pt x="1319" y="340"/>
                    <a:pt x="1301" y="346"/>
                  </a:cubicBezTo>
                  <a:cubicBezTo>
                    <a:pt x="1168" y="412"/>
                    <a:pt x="1135" y="546"/>
                    <a:pt x="1168" y="646"/>
                  </a:cubicBezTo>
                  <a:cubicBezTo>
                    <a:pt x="1168" y="713"/>
                    <a:pt x="1502" y="1547"/>
                    <a:pt x="1835" y="2414"/>
                  </a:cubicBezTo>
                  <a:cubicBezTo>
                    <a:pt x="1668" y="2881"/>
                    <a:pt x="1368" y="3314"/>
                    <a:pt x="1001" y="3715"/>
                  </a:cubicBezTo>
                  <a:cubicBezTo>
                    <a:pt x="968" y="3748"/>
                    <a:pt x="868" y="3748"/>
                    <a:pt x="801" y="3748"/>
                  </a:cubicBezTo>
                  <a:cubicBezTo>
                    <a:pt x="601" y="3648"/>
                    <a:pt x="501" y="3314"/>
                    <a:pt x="467" y="3214"/>
                  </a:cubicBezTo>
                  <a:cubicBezTo>
                    <a:pt x="440" y="3132"/>
                    <a:pt x="345" y="3072"/>
                    <a:pt x="256" y="3072"/>
                  </a:cubicBezTo>
                  <a:cubicBezTo>
                    <a:pt x="237" y="3072"/>
                    <a:pt x="218" y="3075"/>
                    <a:pt x="201" y="3081"/>
                  </a:cubicBezTo>
                  <a:cubicBezTo>
                    <a:pt x="67" y="3081"/>
                    <a:pt x="0" y="3214"/>
                    <a:pt x="34" y="3348"/>
                  </a:cubicBezTo>
                  <a:cubicBezTo>
                    <a:pt x="134" y="3681"/>
                    <a:pt x="334" y="3948"/>
                    <a:pt x="634" y="4148"/>
                  </a:cubicBezTo>
                  <a:cubicBezTo>
                    <a:pt x="701" y="4148"/>
                    <a:pt x="801" y="4182"/>
                    <a:pt x="868" y="4182"/>
                  </a:cubicBezTo>
                  <a:cubicBezTo>
                    <a:pt x="1001" y="4182"/>
                    <a:pt x="1135" y="4148"/>
                    <a:pt x="1235" y="4082"/>
                  </a:cubicBezTo>
                  <a:cubicBezTo>
                    <a:pt x="1602" y="3748"/>
                    <a:pt x="1902" y="3348"/>
                    <a:pt x="2102" y="2914"/>
                  </a:cubicBezTo>
                  <a:cubicBezTo>
                    <a:pt x="2235" y="3248"/>
                    <a:pt x="2402" y="3615"/>
                    <a:pt x="2602" y="3915"/>
                  </a:cubicBezTo>
                  <a:cubicBezTo>
                    <a:pt x="2736" y="4115"/>
                    <a:pt x="2936" y="4248"/>
                    <a:pt x="3169" y="4282"/>
                  </a:cubicBezTo>
                  <a:cubicBezTo>
                    <a:pt x="3470" y="4248"/>
                    <a:pt x="3736" y="4082"/>
                    <a:pt x="3903" y="3848"/>
                  </a:cubicBezTo>
                  <a:cubicBezTo>
                    <a:pt x="3970" y="3748"/>
                    <a:pt x="3970" y="3615"/>
                    <a:pt x="3870" y="3548"/>
                  </a:cubicBezTo>
                  <a:cubicBezTo>
                    <a:pt x="3828" y="3506"/>
                    <a:pt x="3780" y="3488"/>
                    <a:pt x="3734" y="3488"/>
                  </a:cubicBezTo>
                  <a:cubicBezTo>
                    <a:pt x="3670" y="3488"/>
                    <a:pt x="3608" y="3523"/>
                    <a:pt x="3570" y="3581"/>
                  </a:cubicBezTo>
                  <a:cubicBezTo>
                    <a:pt x="3470" y="3715"/>
                    <a:pt x="3336" y="3815"/>
                    <a:pt x="3169" y="3848"/>
                  </a:cubicBezTo>
                  <a:cubicBezTo>
                    <a:pt x="3103" y="3848"/>
                    <a:pt x="3003" y="3781"/>
                    <a:pt x="2936" y="3681"/>
                  </a:cubicBezTo>
                  <a:cubicBezTo>
                    <a:pt x="2702" y="3281"/>
                    <a:pt x="2502" y="2847"/>
                    <a:pt x="2335" y="2414"/>
                  </a:cubicBezTo>
                  <a:cubicBezTo>
                    <a:pt x="2769" y="1547"/>
                    <a:pt x="3203" y="613"/>
                    <a:pt x="3303" y="312"/>
                  </a:cubicBezTo>
                  <a:cubicBezTo>
                    <a:pt x="3370" y="179"/>
                    <a:pt x="3303" y="79"/>
                    <a:pt x="3203" y="12"/>
                  </a:cubicBezTo>
                  <a:cubicBezTo>
                    <a:pt x="3179" y="4"/>
                    <a:pt x="3154" y="0"/>
                    <a:pt x="3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2"/>
            <p:cNvSpPr/>
            <p:nvPr/>
          </p:nvSpPr>
          <p:spPr>
            <a:xfrm rot="377041">
              <a:off x="7101601" y="4520908"/>
              <a:ext cx="80245" cy="123768"/>
            </a:xfrm>
            <a:custGeom>
              <a:avLst/>
              <a:gdLst/>
              <a:ahLst/>
              <a:cxnLst/>
              <a:rect l="l" t="t" r="r" b="b"/>
              <a:pathLst>
                <a:path w="2336" h="3603" extrusionOk="0">
                  <a:moveTo>
                    <a:pt x="1855" y="0"/>
                  </a:moveTo>
                  <a:cubicBezTo>
                    <a:pt x="1714" y="0"/>
                    <a:pt x="1372" y="31"/>
                    <a:pt x="467" y="2068"/>
                  </a:cubicBezTo>
                  <a:lnTo>
                    <a:pt x="500" y="334"/>
                  </a:lnTo>
                  <a:cubicBezTo>
                    <a:pt x="500" y="200"/>
                    <a:pt x="434" y="100"/>
                    <a:pt x="300" y="100"/>
                  </a:cubicBezTo>
                  <a:cubicBezTo>
                    <a:pt x="167" y="100"/>
                    <a:pt x="100" y="200"/>
                    <a:pt x="67" y="300"/>
                  </a:cubicBezTo>
                  <a:lnTo>
                    <a:pt x="0" y="3202"/>
                  </a:lnTo>
                  <a:cubicBezTo>
                    <a:pt x="0" y="3302"/>
                    <a:pt x="67" y="3403"/>
                    <a:pt x="167" y="3403"/>
                  </a:cubicBezTo>
                  <a:cubicBezTo>
                    <a:pt x="185" y="3408"/>
                    <a:pt x="202" y="3411"/>
                    <a:pt x="220" y="3411"/>
                  </a:cubicBezTo>
                  <a:cubicBezTo>
                    <a:pt x="300" y="3411"/>
                    <a:pt x="373" y="3351"/>
                    <a:pt x="400" y="3269"/>
                  </a:cubicBezTo>
                  <a:cubicBezTo>
                    <a:pt x="767" y="2335"/>
                    <a:pt x="1234" y="1401"/>
                    <a:pt x="1768" y="567"/>
                  </a:cubicBezTo>
                  <a:lnTo>
                    <a:pt x="1768" y="567"/>
                  </a:lnTo>
                  <a:cubicBezTo>
                    <a:pt x="1768" y="1468"/>
                    <a:pt x="1701" y="2402"/>
                    <a:pt x="1468" y="3336"/>
                  </a:cubicBezTo>
                  <a:cubicBezTo>
                    <a:pt x="1468" y="3436"/>
                    <a:pt x="1535" y="3569"/>
                    <a:pt x="1635" y="3603"/>
                  </a:cubicBezTo>
                  <a:lnTo>
                    <a:pt x="1701" y="3603"/>
                  </a:lnTo>
                  <a:cubicBezTo>
                    <a:pt x="1801" y="3603"/>
                    <a:pt x="1868" y="3503"/>
                    <a:pt x="1901" y="3436"/>
                  </a:cubicBezTo>
                  <a:cubicBezTo>
                    <a:pt x="1935" y="3336"/>
                    <a:pt x="2335" y="1434"/>
                    <a:pt x="2168" y="367"/>
                  </a:cubicBezTo>
                  <a:cubicBezTo>
                    <a:pt x="2135" y="67"/>
                    <a:pt x="1968" y="33"/>
                    <a:pt x="1868" y="0"/>
                  </a:cubicBezTo>
                  <a:cubicBezTo>
                    <a:pt x="1864" y="0"/>
                    <a:pt x="1860" y="0"/>
                    <a:pt x="1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2"/>
            <p:cNvSpPr/>
            <p:nvPr/>
          </p:nvSpPr>
          <p:spPr>
            <a:xfrm rot="377041">
              <a:off x="7310491" y="4437469"/>
              <a:ext cx="83680" cy="77222"/>
            </a:xfrm>
            <a:custGeom>
              <a:avLst/>
              <a:gdLst/>
              <a:ahLst/>
              <a:cxnLst/>
              <a:rect l="l" t="t" r="r" b="b"/>
              <a:pathLst>
                <a:path w="2436" h="2248" extrusionOk="0">
                  <a:moveTo>
                    <a:pt x="1410" y="0"/>
                  </a:moveTo>
                  <a:cubicBezTo>
                    <a:pt x="1335" y="0"/>
                    <a:pt x="1263" y="45"/>
                    <a:pt x="1234" y="146"/>
                  </a:cubicBezTo>
                  <a:lnTo>
                    <a:pt x="1134" y="713"/>
                  </a:lnTo>
                  <a:lnTo>
                    <a:pt x="234" y="646"/>
                  </a:lnTo>
                  <a:cubicBezTo>
                    <a:pt x="100" y="646"/>
                    <a:pt x="0" y="713"/>
                    <a:pt x="0" y="846"/>
                  </a:cubicBezTo>
                  <a:cubicBezTo>
                    <a:pt x="0" y="980"/>
                    <a:pt x="67" y="1080"/>
                    <a:pt x="200" y="1080"/>
                  </a:cubicBezTo>
                  <a:lnTo>
                    <a:pt x="1068" y="1146"/>
                  </a:lnTo>
                  <a:lnTo>
                    <a:pt x="968" y="1980"/>
                  </a:lnTo>
                  <a:cubicBezTo>
                    <a:pt x="934" y="2114"/>
                    <a:pt x="1034" y="2214"/>
                    <a:pt x="1134" y="2247"/>
                  </a:cubicBezTo>
                  <a:lnTo>
                    <a:pt x="1168" y="2247"/>
                  </a:lnTo>
                  <a:cubicBezTo>
                    <a:pt x="1268" y="2247"/>
                    <a:pt x="1368" y="2147"/>
                    <a:pt x="1368" y="2047"/>
                  </a:cubicBezTo>
                  <a:lnTo>
                    <a:pt x="1501" y="1213"/>
                  </a:lnTo>
                  <a:lnTo>
                    <a:pt x="2202" y="1280"/>
                  </a:lnTo>
                  <a:cubicBezTo>
                    <a:pt x="2302" y="1280"/>
                    <a:pt x="2402" y="1180"/>
                    <a:pt x="2402" y="1080"/>
                  </a:cubicBezTo>
                  <a:cubicBezTo>
                    <a:pt x="2435" y="946"/>
                    <a:pt x="2369" y="846"/>
                    <a:pt x="2235" y="813"/>
                  </a:cubicBezTo>
                  <a:lnTo>
                    <a:pt x="1568" y="779"/>
                  </a:lnTo>
                  <a:lnTo>
                    <a:pt x="1635" y="212"/>
                  </a:lnTo>
                  <a:cubicBezTo>
                    <a:pt x="1616" y="79"/>
                    <a:pt x="1510" y="0"/>
                    <a:pt x="1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2"/>
            <p:cNvSpPr/>
            <p:nvPr/>
          </p:nvSpPr>
          <p:spPr>
            <a:xfrm rot="377041">
              <a:off x="7402883" y="4324791"/>
              <a:ext cx="82169" cy="361823"/>
            </a:xfrm>
            <a:custGeom>
              <a:avLst/>
              <a:gdLst/>
              <a:ahLst/>
              <a:cxnLst/>
              <a:rect l="l" t="t" r="r" b="b"/>
              <a:pathLst>
                <a:path w="2392" h="10533" extrusionOk="0">
                  <a:moveTo>
                    <a:pt x="1221" y="1"/>
                  </a:moveTo>
                  <a:cubicBezTo>
                    <a:pt x="1104" y="1"/>
                    <a:pt x="994" y="25"/>
                    <a:pt x="901" y="87"/>
                  </a:cubicBezTo>
                  <a:cubicBezTo>
                    <a:pt x="668" y="254"/>
                    <a:pt x="568" y="520"/>
                    <a:pt x="635" y="787"/>
                  </a:cubicBezTo>
                  <a:cubicBezTo>
                    <a:pt x="668" y="1154"/>
                    <a:pt x="735" y="1521"/>
                    <a:pt x="901" y="1855"/>
                  </a:cubicBezTo>
                  <a:cubicBezTo>
                    <a:pt x="1068" y="2355"/>
                    <a:pt x="1202" y="2722"/>
                    <a:pt x="901" y="3189"/>
                  </a:cubicBezTo>
                  <a:cubicBezTo>
                    <a:pt x="501" y="3889"/>
                    <a:pt x="201" y="3956"/>
                    <a:pt x="234" y="3956"/>
                  </a:cubicBezTo>
                  <a:cubicBezTo>
                    <a:pt x="134" y="3956"/>
                    <a:pt x="68" y="4023"/>
                    <a:pt x="34" y="4090"/>
                  </a:cubicBezTo>
                  <a:cubicBezTo>
                    <a:pt x="1" y="4156"/>
                    <a:pt x="1" y="4256"/>
                    <a:pt x="68" y="4323"/>
                  </a:cubicBezTo>
                  <a:cubicBezTo>
                    <a:pt x="501" y="4823"/>
                    <a:pt x="701" y="5491"/>
                    <a:pt x="635" y="6158"/>
                  </a:cubicBezTo>
                  <a:cubicBezTo>
                    <a:pt x="501" y="6858"/>
                    <a:pt x="268" y="9794"/>
                    <a:pt x="801" y="10194"/>
                  </a:cubicBezTo>
                  <a:cubicBezTo>
                    <a:pt x="1168" y="10427"/>
                    <a:pt x="1569" y="10528"/>
                    <a:pt x="1969" y="10528"/>
                  </a:cubicBezTo>
                  <a:cubicBezTo>
                    <a:pt x="1984" y="10531"/>
                    <a:pt x="1998" y="10533"/>
                    <a:pt x="2011" y="10533"/>
                  </a:cubicBezTo>
                  <a:cubicBezTo>
                    <a:pt x="2222" y="10533"/>
                    <a:pt x="2222" y="10088"/>
                    <a:pt x="2011" y="10088"/>
                  </a:cubicBezTo>
                  <a:cubicBezTo>
                    <a:pt x="1998" y="10088"/>
                    <a:pt x="1984" y="10090"/>
                    <a:pt x="1969" y="10094"/>
                  </a:cubicBezTo>
                  <a:cubicBezTo>
                    <a:pt x="1669" y="10094"/>
                    <a:pt x="1335" y="10027"/>
                    <a:pt x="1068" y="9894"/>
                  </a:cubicBezTo>
                  <a:cubicBezTo>
                    <a:pt x="868" y="9660"/>
                    <a:pt x="835" y="7559"/>
                    <a:pt x="1068" y="6224"/>
                  </a:cubicBezTo>
                  <a:cubicBezTo>
                    <a:pt x="1135" y="5557"/>
                    <a:pt x="968" y="4857"/>
                    <a:pt x="568" y="4290"/>
                  </a:cubicBezTo>
                  <a:cubicBezTo>
                    <a:pt x="868" y="4056"/>
                    <a:pt x="1102" y="3789"/>
                    <a:pt x="1302" y="3456"/>
                  </a:cubicBezTo>
                  <a:cubicBezTo>
                    <a:pt x="1669" y="2789"/>
                    <a:pt x="1502" y="2255"/>
                    <a:pt x="1302" y="1755"/>
                  </a:cubicBezTo>
                  <a:cubicBezTo>
                    <a:pt x="1168" y="1421"/>
                    <a:pt x="1102" y="1121"/>
                    <a:pt x="1068" y="787"/>
                  </a:cubicBezTo>
                  <a:cubicBezTo>
                    <a:pt x="1068" y="721"/>
                    <a:pt x="1068" y="554"/>
                    <a:pt x="1102" y="487"/>
                  </a:cubicBezTo>
                  <a:cubicBezTo>
                    <a:pt x="1128" y="477"/>
                    <a:pt x="1161" y="472"/>
                    <a:pt x="1198" y="472"/>
                  </a:cubicBezTo>
                  <a:cubicBezTo>
                    <a:pt x="1400" y="472"/>
                    <a:pt x="1739" y="608"/>
                    <a:pt x="1936" y="721"/>
                  </a:cubicBezTo>
                  <a:cubicBezTo>
                    <a:pt x="1980" y="748"/>
                    <a:pt x="2024" y="761"/>
                    <a:pt x="2065" y="761"/>
                  </a:cubicBezTo>
                  <a:cubicBezTo>
                    <a:pt x="2267" y="761"/>
                    <a:pt x="2391" y="465"/>
                    <a:pt x="2169" y="354"/>
                  </a:cubicBezTo>
                  <a:lnTo>
                    <a:pt x="2169" y="320"/>
                  </a:lnTo>
                  <a:cubicBezTo>
                    <a:pt x="2066" y="269"/>
                    <a:pt x="1609" y="1"/>
                    <a:pt x="12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2"/>
            <p:cNvSpPr/>
            <p:nvPr/>
          </p:nvSpPr>
          <p:spPr>
            <a:xfrm rot="377041">
              <a:off x="7490412" y="4418975"/>
              <a:ext cx="126070" cy="240803"/>
            </a:xfrm>
            <a:custGeom>
              <a:avLst/>
              <a:gdLst/>
              <a:ahLst/>
              <a:cxnLst/>
              <a:rect l="l" t="t" r="r" b="b"/>
              <a:pathLst>
                <a:path w="3670" h="7010" extrusionOk="0">
                  <a:moveTo>
                    <a:pt x="2335" y="4405"/>
                  </a:moveTo>
                  <a:lnTo>
                    <a:pt x="2335" y="4405"/>
                  </a:lnTo>
                  <a:cubicBezTo>
                    <a:pt x="2302" y="4738"/>
                    <a:pt x="2302" y="5038"/>
                    <a:pt x="2302" y="5305"/>
                  </a:cubicBezTo>
                  <a:lnTo>
                    <a:pt x="2268" y="5305"/>
                  </a:lnTo>
                  <a:cubicBezTo>
                    <a:pt x="2235" y="6306"/>
                    <a:pt x="2202" y="6506"/>
                    <a:pt x="1501" y="6539"/>
                  </a:cubicBezTo>
                  <a:cubicBezTo>
                    <a:pt x="1450" y="6543"/>
                    <a:pt x="1401" y="6544"/>
                    <a:pt x="1353" y="6544"/>
                  </a:cubicBezTo>
                  <a:cubicBezTo>
                    <a:pt x="935" y="6544"/>
                    <a:pt x="654" y="6415"/>
                    <a:pt x="534" y="6206"/>
                  </a:cubicBezTo>
                  <a:cubicBezTo>
                    <a:pt x="467" y="5906"/>
                    <a:pt x="567" y="5605"/>
                    <a:pt x="801" y="5439"/>
                  </a:cubicBezTo>
                  <a:cubicBezTo>
                    <a:pt x="1268" y="5038"/>
                    <a:pt x="1768" y="4671"/>
                    <a:pt x="2335" y="4405"/>
                  </a:cubicBezTo>
                  <a:close/>
                  <a:moveTo>
                    <a:pt x="3423" y="0"/>
                  </a:moveTo>
                  <a:cubicBezTo>
                    <a:pt x="3354" y="0"/>
                    <a:pt x="3291" y="37"/>
                    <a:pt x="3269" y="101"/>
                  </a:cubicBezTo>
                  <a:cubicBezTo>
                    <a:pt x="2661" y="1221"/>
                    <a:pt x="1778" y="2309"/>
                    <a:pt x="1383" y="2309"/>
                  </a:cubicBezTo>
                  <a:cubicBezTo>
                    <a:pt x="1366" y="2309"/>
                    <a:pt x="1350" y="2307"/>
                    <a:pt x="1334" y="2303"/>
                  </a:cubicBezTo>
                  <a:cubicBezTo>
                    <a:pt x="1234" y="2270"/>
                    <a:pt x="1201" y="2203"/>
                    <a:pt x="1168" y="2136"/>
                  </a:cubicBezTo>
                  <a:cubicBezTo>
                    <a:pt x="1001" y="1803"/>
                    <a:pt x="1201" y="1035"/>
                    <a:pt x="1368" y="635"/>
                  </a:cubicBezTo>
                  <a:cubicBezTo>
                    <a:pt x="1401" y="535"/>
                    <a:pt x="1368" y="402"/>
                    <a:pt x="1268" y="368"/>
                  </a:cubicBezTo>
                  <a:cubicBezTo>
                    <a:pt x="1234" y="360"/>
                    <a:pt x="1203" y="356"/>
                    <a:pt x="1174" y="356"/>
                  </a:cubicBezTo>
                  <a:cubicBezTo>
                    <a:pt x="1086" y="356"/>
                    <a:pt x="1017" y="393"/>
                    <a:pt x="967" y="468"/>
                  </a:cubicBezTo>
                  <a:cubicBezTo>
                    <a:pt x="934" y="602"/>
                    <a:pt x="467" y="1669"/>
                    <a:pt x="767" y="2303"/>
                  </a:cubicBezTo>
                  <a:cubicBezTo>
                    <a:pt x="834" y="2503"/>
                    <a:pt x="1001" y="2637"/>
                    <a:pt x="1168" y="2703"/>
                  </a:cubicBezTo>
                  <a:cubicBezTo>
                    <a:pt x="1226" y="2722"/>
                    <a:pt x="1286" y="2730"/>
                    <a:pt x="1346" y="2730"/>
                  </a:cubicBezTo>
                  <a:cubicBezTo>
                    <a:pt x="1839" y="2730"/>
                    <a:pt x="2390" y="2159"/>
                    <a:pt x="2835" y="1536"/>
                  </a:cubicBezTo>
                  <a:lnTo>
                    <a:pt x="2835" y="1536"/>
                  </a:lnTo>
                  <a:cubicBezTo>
                    <a:pt x="2635" y="2336"/>
                    <a:pt x="2502" y="3104"/>
                    <a:pt x="2368" y="3904"/>
                  </a:cubicBezTo>
                  <a:cubicBezTo>
                    <a:pt x="1701" y="4238"/>
                    <a:pt x="1067" y="4638"/>
                    <a:pt x="500" y="5138"/>
                  </a:cubicBezTo>
                  <a:cubicBezTo>
                    <a:pt x="133" y="5439"/>
                    <a:pt x="0" y="5939"/>
                    <a:pt x="133" y="6373"/>
                  </a:cubicBezTo>
                  <a:cubicBezTo>
                    <a:pt x="384" y="6779"/>
                    <a:pt x="809" y="7010"/>
                    <a:pt x="1274" y="7010"/>
                  </a:cubicBezTo>
                  <a:cubicBezTo>
                    <a:pt x="1305" y="7010"/>
                    <a:pt x="1336" y="7008"/>
                    <a:pt x="1368" y="7006"/>
                  </a:cubicBezTo>
                  <a:lnTo>
                    <a:pt x="1534" y="7006"/>
                  </a:lnTo>
                  <a:cubicBezTo>
                    <a:pt x="2669" y="6906"/>
                    <a:pt x="2669" y="6273"/>
                    <a:pt x="2702" y="5339"/>
                  </a:cubicBezTo>
                  <a:cubicBezTo>
                    <a:pt x="2702" y="5038"/>
                    <a:pt x="2735" y="4671"/>
                    <a:pt x="2769" y="4271"/>
                  </a:cubicBezTo>
                  <a:cubicBezTo>
                    <a:pt x="2769" y="4271"/>
                    <a:pt x="2769" y="4238"/>
                    <a:pt x="2769" y="4204"/>
                  </a:cubicBezTo>
                  <a:cubicBezTo>
                    <a:pt x="3102" y="4038"/>
                    <a:pt x="3336" y="3938"/>
                    <a:pt x="3336" y="3938"/>
                  </a:cubicBezTo>
                  <a:cubicBezTo>
                    <a:pt x="3603" y="3819"/>
                    <a:pt x="3474" y="3488"/>
                    <a:pt x="3253" y="3488"/>
                  </a:cubicBezTo>
                  <a:cubicBezTo>
                    <a:pt x="3226" y="3488"/>
                    <a:pt x="3198" y="3493"/>
                    <a:pt x="3169" y="3504"/>
                  </a:cubicBezTo>
                  <a:lnTo>
                    <a:pt x="2835" y="3671"/>
                  </a:lnTo>
                  <a:cubicBezTo>
                    <a:pt x="3036" y="2537"/>
                    <a:pt x="3302" y="1402"/>
                    <a:pt x="3636" y="268"/>
                  </a:cubicBezTo>
                  <a:cubicBezTo>
                    <a:pt x="3669" y="168"/>
                    <a:pt x="3636" y="68"/>
                    <a:pt x="3536" y="35"/>
                  </a:cubicBezTo>
                  <a:cubicBezTo>
                    <a:pt x="3500" y="11"/>
                    <a:pt x="3461" y="0"/>
                    <a:pt x="34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2"/>
            <p:cNvSpPr/>
            <p:nvPr/>
          </p:nvSpPr>
          <p:spPr>
            <a:xfrm rot="377041">
              <a:off x="7623839" y="4529639"/>
              <a:ext cx="97558" cy="85982"/>
            </a:xfrm>
            <a:custGeom>
              <a:avLst/>
              <a:gdLst/>
              <a:ahLst/>
              <a:cxnLst/>
              <a:rect l="l" t="t" r="r" b="b"/>
              <a:pathLst>
                <a:path w="2840" h="2503" extrusionOk="0">
                  <a:moveTo>
                    <a:pt x="1468" y="1"/>
                  </a:moveTo>
                  <a:cubicBezTo>
                    <a:pt x="1235" y="1"/>
                    <a:pt x="968" y="268"/>
                    <a:pt x="734" y="668"/>
                  </a:cubicBezTo>
                  <a:lnTo>
                    <a:pt x="801" y="301"/>
                  </a:lnTo>
                  <a:cubicBezTo>
                    <a:pt x="834" y="201"/>
                    <a:pt x="734" y="67"/>
                    <a:pt x="634" y="67"/>
                  </a:cubicBezTo>
                  <a:cubicBezTo>
                    <a:pt x="611" y="62"/>
                    <a:pt x="590" y="59"/>
                    <a:pt x="569" y="59"/>
                  </a:cubicBezTo>
                  <a:cubicBezTo>
                    <a:pt x="469" y="59"/>
                    <a:pt x="395" y="124"/>
                    <a:pt x="367" y="234"/>
                  </a:cubicBezTo>
                  <a:lnTo>
                    <a:pt x="34" y="2136"/>
                  </a:lnTo>
                  <a:cubicBezTo>
                    <a:pt x="1" y="2269"/>
                    <a:pt x="67" y="2369"/>
                    <a:pt x="201" y="2402"/>
                  </a:cubicBezTo>
                  <a:cubicBezTo>
                    <a:pt x="218" y="2408"/>
                    <a:pt x="236" y="2411"/>
                    <a:pt x="254" y="2411"/>
                  </a:cubicBezTo>
                  <a:cubicBezTo>
                    <a:pt x="334" y="2411"/>
                    <a:pt x="407" y="2351"/>
                    <a:pt x="434" y="2269"/>
                  </a:cubicBezTo>
                  <a:cubicBezTo>
                    <a:pt x="668" y="1602"/>
                    <a:pt x="1001" y="1001"/>
                    <a:pt x="1435" y="434"/>
                  </a:cubicBezTo>
                  <a:cubicBezTo>
                    <a:pt x="1568" y="835"/>
                    <a:pt x="1602" y="1235"/>
                    <a:pt x="1535" y="1635"/>
                  </a:cubicBezTo>
                  <a:cubicBezTo>
                    <a:pt x="1502" y="2069"/>
                    <a:pt x="1468" y="2302"/>
                    <a:pt x="1668" y="2436"/>
                  </a:cubicBezTo>
                  <a:cubicBezTo>
                    <a:pt x="1702" y="2503"/>
                    <a:pt x="1768" y="2503"/>
                    <a:pt x="1835" y="2503"/>
                  </a:cubicBezTo>
                  <a:cubicBezTo>
                    <a:pt x="1902" y="2503"/>
                    <a:pt x="1935" y="2503"/>
                    <a:pt x="2002" y="2469"/>
                  </a:cubicBezTo>
                  <a:cubicBezTo>
                    <a:pt x="2269" y="2369"/>
                    <a:pt x="2502" y="2202"/>
                    <a:pt x="2702" y="1969"/>
                  </a:cubicBezTo>
                  <a:cubicBezTo>
                    <a:pt x="2840" y="1786"/>
                    <a:pt x="2695" y="1603"/>
                    <a:pt x="2536" y="1603"/>
                  </a:cubicBezTo>
                  <a:cubicBezTo>
                    <a:pt x="2463" y="1603"/>
                    <a:pt x="2388" y="1641"/>
                    <a:pt x="2336" y="1735"/>
                  </a:cubicBezTo>
                  <a:lnTo>
                    <a:pt x="2369" y="1735"/>
                  </a:lnTo>
                  <a:cubicBezTo>
                    <a:pt x="2235" y="1835"/>
                    <a:pt x="2102" y="1969"/>
                    <a:pt x="1935" y="2036"/>
                  </a:cubicBezTo>
                  <a:cubicBezTo>
                    <a:pt x="1935" y="1935"/>
                    <a:pt x="1935" y="1802"/>
                    <a:pt x="1969" y="1702"/>
                  </a:cubicBezTo>
                  <a:cubicBezTo>
                    <a:pt x="2035" y="1202"/>
                    <a:pt x="2002" y="735"/>
                    <a:pt x="1835" y="268"/>
                  </a:cubicBezTo>
                  <a:cubicBezTo>
                    <a:pt x="1768" y="101"/>
                    <a:pt x="1635" y="1"/>
                    <a:pt x="1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2"/>
            <p:cNvSpPr/>
            <p:nvPr/>
          </p:nvSpPr>
          <p:spPr>
            <a:xfrm rot="377041">
              <a:off x="7740540" y="4366144"/>
              <a:ext cx="84848" cy="302464"/>
            </a:xfrm>
            <a:custGeom>
              <a:avLst/>
              <a:gdLst/>
              <a:ahLst/>
              <a:cxnLst/>
              <a:rect l="l" t="t" r="r" b="b"/>
              <a:pathLst>
                <a:path w="2470" h="8805" extrusionOk="0">
                  <a:moveTo>
                    <a:pt x="1701" y="1"/>
                  </a:moveTo>
                  <a:cubicBezTo>
                    <a:pt x="1350" y="1"/>
                    <a:pt x="923" y="331"/>
                    <a:pt x="735" y="465"/>
                  </a:cubicBezTo>
                  <a:cubicBezTo>
                    <a:pt x="578" y="622"/>
                    <a:pt x="708" y="860"/>
                    <a:pt x="883" y="860"/>
                  </a:cubicBezTo>
                  <a:cubicBezTo>
                    <a:pt x="932" y="860"/>
                    <a:pt x="984" y="842"/>
                    <a:pt x="1035" y="799"/>
                  </a:cubicBezTo>
                  <a:cubicBezTo>
                    <a:pt x="1235" y="599"/>
                    <a:pt x="1469" y="465"/>
                    <a:pt x="1735" y="365"/>
                  </a:cubicBezTo>
                  <a:cubicBezTo>
                    <a:pt x="1735" y="365"/>
                    <a:pt x="1769" y="432"/>
                    <a:pt x="1735" y="665"/>
                  </a:cubicBezTo>
                  <a:cubicBezTo>
                    <a:pt x="1635" y="1099"/>
                    <a:pt x="1502" y="1533"/>
                    <a:pt x="1302" y="1966"/>
                  </a:cubicBezTo>
                  <a:cubicBezTo>
                    <a:pt x="1002" y="2767"/>
                    <a:pt x="735" y="3467"/>
                    <a:pt x="1168" y="3834"/>
                  </a:cubicBezTo>
                  <a:cubicBezTo>
                    <a:pt x="1330" y="3972"/>
                    <a:pt x="1523" y="4047"/>
                    <a:pt x="1725" y="4047"/>
                  </a:cubicBezTo>
                  <a:cubicBezTo>
                    <a:pt x="1816" y="4047"/>
                    <a:pt x="1909" y="4032"/>
                    <a:pt x="2002" y="4001"/>
                  </a:cubicBezTo>
                  <a:lnTo>
                    <a:pt x="2002" y="4001"/>
                  </a:lnTo>
                  <a:cubicBezTo>
                    <a:pt x="1936" y="5202"/>
                    <a:pt x="1769" y="6369"/>
                    <a:pt x="1535" y="7537"/>
                  </a:cubicBezTo>
                  <a:cubicBezTo>
                    <a:pt x="1449" y="8025"/>
                    <a:pt x="1017" y="8365"/>
                    <a:pt x="537" y="8365"/>
                  </a:cubicBezTo>
                  <a:cubicBezTo>
                    <a:pt x="459" y="8365"/>
                    <a:pt x="380" y="8356"/>
                    <a:pt x="301" y="8337"/>
                  </a:cubicBezTo>
                  <a:cubicBezTo>
                    <a:pt x="283" y="8333"/>
                    <a:pt x="266" y="8331"/>
                    <a:pt x="249" y="8331"/>
                  </a:cubicBezTo>
                  <a:cubicBezTo>
                    <a:pt x="142" y="8331"/>
                    <a:pt x="63" y="8417"/>
                    <a:pt x="34" y="8504"/>
                  </a:cubicBezTo>
                  <a:cubicBezTo>
                    <a:pt x="1" y="8638"/>
                    <a:pt x="68" y="8738"/>
                    <a:pt x="201" y="8771"/>
                  </a:cubicBezTo>
                  <a:cubicBezTo>
                    <a:pt x="301" y="8804"/>
                    <a:pt x="401" y="8804"/>
                    <a:pt x="501" y="8804"/>
                  </a:cubicBezTo>
                  <a:cubicBezTo>
                    <a:pt x="1202" y="8804"/>
                    <a:pt x="1802" y="8337"/>
                    <a:pt x="1936" y="7670"/>
                  </a:cubicBezTo>
                  <a:cubicBezTo>
                    <a:pt x="2202" y="6303"/>
                    <a:pt x="2403" y="4968"/>
                    <a:pt x="2469" y="3601"/>
                  </a:cubicBezTo>
                  <a:cubicBezTo>
                    <a:pt x="2469" y="3534"/>
                    <a:pt x="2436" y="3467"/>
                    <a:pt x="2369" y="3434"/>
                  </a:cubicBezTo>
                  <a:cubicBezTo>
                    <a:pt x="2344" y="3408"/>
                    <a:pt x="2313" y="3398"/>
                    <a:pt x="2282" y="3398"/>
                  </a:cubicBezTo>
                  <a:cubicBezTo>
                    <a:pt x="2231" y="3398"/>
                    <a:pt x="2177" y="3426"/>
                    <a:pt x="2136" y="3467"/>
                  </a:cubicBezTo>
                  <a:cubicBezTo>
                    <a:pt x="2043" y="3597"/>
                    <a:pt x="1908" y="3665"/>
                    <a:pt x="1773" y="3665"/>
                  </a:cubicBezTo>
                  <a:cubicBezTo>
                    <a:pt x="1665" y="3665"/>
                    <a:pt x="1557" y="3623"/>
                    <a:pt x="1469" y="3534"/>
                  </a:cubicBezTo>
                  <a:cubicBezTo>
                    <a:pt x="1268" y="3367"/>
                    <a:pt x="1535" y="2700"/>
                    <a:pt x="1735" y="2166"/>
                  </a:cubicBezTo>
                  <a:cubicBezTo>
                    <a:pt x="1936" y="1699"/>
                    <a:pt x="2069" y="1232"/>
                    <a:pt x="2169" y="765"/>
                  </a:cubicBezTo>
                  <a:cubicBezTo>
                    <a:pt x="2202" y="398"/>
                    <a:pt x="2169" y="165"/>
                    <a:pt x="1936" y="65"/>
                  </a:cubicBezTo>
                  <a:cubicBezTo>
                    <a:pt x="1865" y="20"/>
                    <a:pt x="1785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2"/>
            <p:cNvSpPr/>
            <p:nvPr/>
          </p:nvSpPr>
          <p:spPr>
            <a:xfrm rot="377041">
              <a:off x="7866353" y="4502659"/>
              <a:ext cx="76329" cy="14393"/>
            </a:xfrm>
            <a:custGeom>
              <a:avLst/>
              <a:gdLst/>
              <a:ahLst/>
              <a:cxnLst/>
              <a:rect l="l" t="t" r="r" b="b"/>
              <a:pathLst>
                <a:path w="2222" h="419" extrusionOk="0">
                  <a:moveTo>
                    <a:pt x="193" y="1"/>
                  </a:moveTo>
                  <a:cubicBezTo>
                    <a:pt x="1" y="1"/>
                    <a:pt x="7" y="418"/>
                    <a:pt x="211" y="418"/>
                  </a:cubicBezTo>
                  <a:cubicBezTo>
                    <a:pt x="224" y="418"/>
                    <a:pt x="238" y="417"/>
                    <a:pt x="253" y="413"/>
                  </a:cubicBezTo>
                  <a:lnTo>
                    <a:pt x="2021" y="413"/>
                  </a:lnTo>
                  <a:cubicBezTo>
                    <a:pt x="2221" y="346"/>
                    <a:pt x="2221" y="46"/>
                    <a:pt x="2021" y="13"/>
                  </a:cubicBezTo>
                  <a:lnTo>
                    <a:pt x="253" y="13"/>
                  </a:lnTo>
                  <a:cubicBezTo>
                    <a:pt x="232" y="5"/>
                    <a:pt x="212" y="1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2"/>
            <p:cNvSpPr/>
            <p:nvPr/>
          </p:nvSpPr>
          <p:spPr>
            <a:xfrm rot="377041">
              <a:off x="7851423" y="4521524"/>
              <a:ext cx="88283" cy="30057"/>
            </a:xfrm>
            <a:custGeom>
              <a:avLst/>
              <a:gdLst/>
              <a:ahLst/>
              <a:cxnLst/>
              <a:rect l="l" t="t" r="r" b="b"/>
              <a:pathLst>
                <a:path w="2570" h="875" extrusionOk="0">
                  <a:moveTo>
                    <a:pt x="249" y="0"/>
                  </a:moveTo>
                  <a:cubicBezTo>
                    <a:pt x="142" y="0"/>
                    <a:pt x="63" y="87"/>
                    <a:pt x="34" y="174"/>
                  </a:cubicBezTo>
                  <a:cubicBezTo>
                    <a:pt x="1" y="307"/>
                    <a:pt x="68" y="440"/>
                    <a:pt x="201" y="474"/>
                  </a:cubicBezTo>
                  <a:lnTo>
                    <a:pt x="2302" y="874"/>
                  </a:lnTo>
                  <a:lnTo>
                    <a:pt x="2336" y="874"/>
                  </a:lnTo>
                  <a:cubicBezTo>
                    <a:pt x="2436" y="874"/>
                    <a:pt x="2536" y="807"/>
                    <a:pt x="2536" y="707"/>
                  </a:cubicBezTo>
                  <a:cubicBezTo>
                    <a:pt x="2569" y="574"/>
                    <a:pt x="2503" y="474"/>
                    <a:pt x="2369" y="440"/>
                  </a:cubicBezTo>
                  <a:lnTo>
                    <a:pt x="301" y="7"/>
                  </a:lnTo>
                  <a:cubicBezTo>
                    <a:pt x="283" y="2"/>
                    <a:pt x="266" y="0"/>
                    <a:pt x="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2"/>
            <p:cNvSpPr/>
            <p:nvPr/>
          </p:nvSpPr>
          <p:spPr>
            <a:xfrm rot="377041">
              <a:off x="7796963" y="4596639"/>
              <a:ext cx="110028" cy="158394"/>
            </a:xfrm>
            <a:custGeom>
              <a:avLst/>
              <a:gdLst/>
              <a:ahLst/>
              <a:cxnLst/>
              <a:rect l="l" t="t" r="r" b="b"/>
              <a:pathLst>
                <a:path w="3203" h="4611" extrusionOk="0">
                  <a:moveTo>
                    <a:pt x="1602" y="1742"/>
                  </a:moveTo>
                  <a:cubicBezTo>
                    <a:pt x="1902" y="1742"/>
                    <a:pt x="2202" y="2109"/>
                    <a:pt x="2336" y="2309"/>
                  </a:cubicBezTo>
                  <a:cubicBezTo>
                    <a:pt x="1902" y="2976"/>
                    <a:pt x="1402" y="3610"/>
                    <a:pt x="835" y="4144"/>
                  </a:cubicBezTo>
                  <a:cubicBezTo>
                    <a:pt x="785" y="4177"/>
                    <a:pt x="751" y="4185"/>
                    <a:pt x="730" y="4185"/>
                  </a:cubicBezTo>
                  <a:cubicBezTo>
                    <a:pt x="710" y="4185"/>
                    <a:pt x="701" y="4177"/>
                    <a:pt x="701" y="4177"/>
                  </a:cubicBezTo>
                  <a:cubicBezTo>
                    <a:pt x="468" y="3977"/>
                    <a:pt x="468" y="3043"/>
                    <a:pt x="1035" y="2176"/>
                  </a:cubicBezTo>
                  <a:cubicBezTo>
                    <a:pt x="1235" y="1875"/>
                    <a:pt x="1435" y="1742"/>
                    <a:pt x="1602" y="1742"/>
                  </a:cubicBezTo>
                  <a:close/>
                  <a:moveTo>
                    <a:pt x="2951" y="1"/>
                  </a:moveTo>
                  <a:cubicBezTo>
                    <a:pt x="2844" y="1"/>
                    <a:pt x="2765" y="87"/>
                    <a:pt x="2736" y="174"/>
                  </a:cubicBezTo>
                  <a:lnTo>
                    <a:pt x="2469" y="1775"/>
                  </a:lnTo>
                  <a:cubicBezTo>
                    <a:pt x="2269" y="1508"/>
                    <a:pt x="1969" y="1342"/>
                    <a:pt x="1635" y="1308"/>
                  </a:cubicBezTo>
                  <a:cubicBezTo>
                    <a:pt x="1235" y="1342"/>
                    <a:pt x="868" y="1575"/>
                    <a:pt x="701" y="1942"/>
                  </a:cubicBezTo>
                  <a:cubicBezTo>
                    <a:pt x="1" y="2943"/>
                    <a:pt x="1" y="4077"/>
                    <a:pt x="401" y="4477"/>
                  </a:cubicBezTo>
                  <a:cubicBezTo>
                    <a:pt x="468" y="4577"/>
                    <a:pt x="601" y="4611"/>
                    <a:pt x="735" y="4611"/>
                  </a:cubicBezTo>
                  <a:cubicBezTo>
                    <a:pt x="868" y="4611"/>
                    <a:pt x="968" y="4577"/>
                    <a:pt x="1068" y="4511"/>
                  </a:cubicBezTo>
                  <a:cubicBezTo>
                    <a:pt x="1535" y="4110"/>
                    <a:pt x="1902" y="3677"/>
                    <a:pt x="2236" y="3210"/>
                  </a:cubicBezTo>
                  <a:lnTo>
                    <a:pt x="2236" y="3210"/>
                  </a:lnTo>
                  <a:lnTo>
                    <a:pt x="2035" y="4377"/>
                  </a:lnTo>
                  <a:cubicBezTo>
                    <a:pt x="2035" y="4477"/>
                    <a:pt x="2102" y="4611"/>
                    <a:pt x="2236" y="4611"/>
                  </a:cubicBezTo>
                  <a:lnTo>
                    <a:pt x="2269" y="4611"/>
                  </a:lnTo>
                  <a:cubicBezTo>
                    <a:pt x="2369" y="4611"/>
                    <a:pt x="2469" y="4544"/>
                    <a:pt x="2469" y="4444"/>
                  </a:cubicBezTo>
                  <a:lnTo>
                    <a:pt x="3170" y="241"/>
                  </a:lnTo>
                  <a:cubicBezTo>
                    <a:pt x="3203" y="141"/>
                    <a:pt x="3103" y="7"/>
                    <a:pt x="3003" y="7"/>
                  </a:cubicBezTo>
                  <a:cubicBezTo>
                    <a:pt x="2985" y="3"/>
                    <a:pt x="2968" y="1"/>
                    <a:pt x="29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2"/>
            <p:cNvSpPr/>
            <p:nvPr/>
          </p:nvSpPr>
          <p:spPr>
            <a:xfrm rot="377041">
              <a:off x="7900943" y="4621880"/>
              <a:ext cx="88283" cy="144619"/>
            </a:xfrm>
            <a:custGeom>
              <a:avLst/>
              <a:gdLst/>
              <a:ahLst/>
              <a:cxnLst/>
              <a:rect l="l" t="t" r="r" b="b"/>
              <a:pathLst>
                <a:path w="2570" h="4210" extrusionOk="0">
                  <a:moveTo>
                    <a:pt x="1736" y="1"/>
                  </a:moveTo>
                  <a:cubicBezTo>
                    <a:pt x="1703" y="1"/>
                    <a:pt x="1669" y="3"/>
                    <a:pt x="1635" y="6"/>
                  </a:cubicBezTo>
                  <a:cubicBezTo>
                    <a:pt x="1368" y="39"/>
                    <a:pt x="1168" y="240"/>
                    <a:pt x="1101" y="473"/>
                  </a:cubicBezTo>
                  <a:cubicBezTo>
                    <a:pt x="1001" y="773"/>
                    <a:pt x="935" y="1073"/>
                    <a:pt x="935" y="1374"/>
                  </a:cubicBezTo>
                  <a:cubicBezTo>
                    <a:pt x="668" y="1374"/>
                    <a:pt x="434" y="1407"/>
                    <a:pt x="167" y="1507"/>
                  </a:cubicBezTo>
                  <a:cubicBezTo>
                    <a:pt x="67" y="1540"/>
                    <a:pt x="1" y="1641"/>
                    <a:pt x="34" y="1774"/>
                  </a:cubicBezTo>
                  <a:cubicBezTo>
                    <a:pt x="61" y="1856"/>
                    <a:pt x="157" y="1916"/>
                    <a:pt x="245" y="1916"/>
                  </a:cubicBezTo>
                  <a:cubicBezTo>
                    <a:pt x="264" y="1916"/>
                    <a:pt x="283" y="1913"/>
                    <a:pt x="301" y="1907"/>
                  </a:cubicBezTo>
                  <a:cubicBezTo>
                    <a:pt x="501" y="1841"/>
                    <a:pt x="734" y="1807"/>
                    <a:pt x="935" y="1807"/>
                  </a:cubicBezTo>
                  <a:lnTo>
                    <a:pt x="935" y="1874"/>
                  </a:lnTo>
                  <a:cubicBezTo>
                    <a:pt x="935" y="2641"/>
                    <a:pt x="935" y="3475"/>
                    <a:pt x="468" y="3809"/>
                  </a:cubicBezTo>
                  <a:cubicBezTo>
                    <a:pt x="367" y="3875"/>
                    <a:pt x="334" y="4009"/>
                    <a:pt x="401" y="4109"/>
                  </a:cubicBezTo>
                  <a:cubicBezTo>
                    <a:pt x="468" y="4142"/>
                    <a:pt x="534" y="4209"/>
                    <a:pt x="601" y="4209"/>
                  </a:cubicBezTo>
                  <a:cubicBezTo>
                    <a:pt x="634" y="4209"/>
                    <a:pt x="668" y="4176"/>
                    <a:pt x="701" y="4142"/>
                  </a:cubicBezTo>
                  <a:cubicBezTo>
                    <a:pt x="1335" y="3742"/>
                    <a:pt x="1368" y="2741"/>
                    <a:pt x="1368" y="1874"/>
                  </a:cubicBezTo>
                  <a:lnTo>
                    <a:pt x="1368" y="1841"/>
                  </a:lnTo>
                  <a:cubicBezTo>
                    <a:pt x="1435" y="1841"/>
                    <a:pt x="1502" y="1874"/>
                    <a:pt x="1568" y="1941"/>
                  </a:cubicBezTo>
                  <a:cubicBezTo>
                    <a:pt x="1602" y="1974"/>
                    <a:pt x="1668" y="2007"/>
                    <a:pt x="1735" y="2007"/>
                  </a:cubicBezTo>
                  <a:cubicBezTo>
                    <a:pt x="1768" y="2007"/>
                    <a:pt x="1835" y="1974"/>
                    <a:pt x="1869" y="1941"/>
                  </a:cubicBezTo>
                  <a:cubicBezTo>
                    <a:pt x="1969" y="1874"/>
                    <a:pt x="1969" y="1707"/>
                    <a:pt x="1869" y="1641"/>
                  </a:cubicBezTo>
                  <a:cubicBezTo>
                    <a:pt x="1735" y="1507"/>
                    <a:pt x="1568" y="1407"/>
                    <a:pt x="1368" y="1374"/>
                  </a:cubicBezTo>
                  <a:cubicBezTo>
                    <a:pt x="1368" y="1140"/>
                    <a:pt x="1402" y="907"/>
                    <a:pt x="1502" y="673"/>
                  </a:cubicBezTo>
                  <a:cubicBezTo>
                    <a:pt x="1535" y="506"/>
                    <a:pt x="1635" y="440"/>
                    <a:pt x="1702" y="406"/>
                  </a:cubicBezTo>
                  <a:cubicBezTo>
                    <a:pt x="1717" y="404"/>
                    <a:pt x="1732" y="403"/>
                    <a:pt x="1748" y="403"/>
                  </a:cubicBezTo>
                  <a:cubicBezTo>
                    <a:pt x="1936" y="403"/>
                    <a:pt x="2140" y="578"/>
                    <a:pt x="2202" y="640"/>
                  </a:cubicBezTo>
                  <a:cubicBezTo>
                    <a:pt x="2235" y="673"/>
                    <a:pt x="2286" y="690"/>
                    <a:pt x="2340" y="690"/>
                  </a:cubicBezTo>
                  <a:cubicBezTo>
                    <a:pt x="2394" y="690"/>
                    <a:pt x="2452" y="673"/>
                    <a:pt x="2502" y="640"/>
                  </a:cubicBezTo>
                  <a:cubicBezTo>
                    <a:pt x="2569" y="540"/>
                    <a:pt x="2569" y="406"/>
                    <a:pt x="2502" y="340"/>
                  </a:cubicBezTo>
                  <a:cubicBezTo>
                    <a:pt x="2293" y="130"/>
                    <a:pt x="2029" y="1"/>
                    <a:pt x="17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2"/>
            <p:cNvSpPr/>
            <p:nvPr/>
          </p:nvSpPr>
          <p:spPr>
            <a:xfrm rot="377041">
              <a:off x="7996618" y="4337709"/>
              <a:ext cx="129505" cy="422282"/>
            </a:xfrm>
            <a:custGeom>
              <a:avLst/>
              <a:gdLst/>
              <a:ahLst/>
              <a:cxnLst/>
              <a:rect l="l" t="t" r="r" b="b"/>
              <a:pathLst>
                <a:path w="3770" h="12293" extrusionOk="0">
                  <a:moveTo>
                    <a:pt x="2417" y="0"/>
                  </a:moveTo>
                  <a:cubicBezTo>
                    <a:pt x="2275" y="0"/>
                    <a:pt x="2134" y="24"/>
                    <a:pt x="2002" y="84"/>
                  </a:cubicBezTo>
                  <a:cubicBezTo>
                    <a:pt x="1635" y="217"/>
                    <a:pt x="1435" y="551"/>
                    <a:pt x="1401" y="951"/>
                  </a:cubicBezTo>
                  <a:cubicBezTo>
                    <a:pt x="1301" y="1618"/>
                    <a:pt x="1334" y="2319"/>
                    <a:pt x="1435" y="3019"/>
                  </a:cubicBezTo>
                  <a:cubicBezTo>
                    <a:pt x="1535" y="3853"/>
                    <a:pt x="1635" y="4620"/>
                    <a:pt x="1334" y="5154"/>
                  </a:cubicBezTo>
                  <a:cubicBezTo>
                    <a:pt x="801" y="6055"/>
                    <a:pt x="300" y="6088"/>
                    <a:pt x="300" y="6088"/>
                  </a:cubicBezTo>
                  <a:cubicBezTo>
                    <a:pt x="67" y="6088"/>
                    <a:pt x="0" y="6421"/>
                    <a:pt x="200" y="6522"/>
                  </a:cubicBezTo>
                  <a:cubicBezTo>
                    <a:pt x="234" y="6522"/>
                    <a:pt x="1134" y="6922"/>
                    <a:pt x="1134" y="8490"/>
                  </a:cubicBezTo>
                  <a:cubicBezTo>
                    <a:pt x="1134" y="10224"/>
                    <a:pt x="968" y="12025"/>
                    <a:pt x="968" y="12059"/>
                  </a:cubicBezTo>
                  <a:cubicBezTo>
                    <a:pt x="934" y="12126"/>
                    <a:pt x="1001" y="12226"/>
                    <a:pt x="1068" y="12259"/>
                  </a:cubicBezTo>
                  <a:cubicBezTo>
                    <a:pt x="1101" y="12292"/>
                    <a:pt x="1134" y="12292"/>
                    <a:pt x="1168" y="12292"/>
                  </a:cubicBezTo>
                  <a:cubicBezTo>
                    <a:pt x="1201" y="12292"/>
                    <a:pt x="1268" y="12292"/>
                    <a:pt x="1301" y="12259"/>
                  </a:cubicBezTo>
                  <a:cubicBezTo>
                    <a:pt x="1503" y="12107"/>
                    <a:pt x="1897" y="11879"/>
                    <a:pt x="2178" y="11879"/>
                  </a:cubicBezTo>
                  <a:cubicBezTo>
                    <a:pt x="2267" y="11879"/>
                    <a:pt x="2345" y="11902"/>
                    <a:pt x="2402" y="11959"/>
                  </a:cubicBezTo>
                  <a:cubicBezTo>
                    <a:pt x="2448" y="12005"/>
                    <a:pt x="2502" y="12025"/>
                    <a:pt x="2555" y="12025"/>
                  </a:cubicBezTo>
                  <a:cubicBezTo>
                    <a:pt x="2728" y="12025"/>
                    <a:pt x="2889" y="11812"/>
                    <a:pt x="2735" y="11659"/>
                  </a:cubicBezTo>
                  <a:cubicBezTo>
                    <a:pt x="2577" y="11500"/>
                    <a:pt x="2382" y="11441"/>
                    <a:pt x="2182" y="11441"/>
                  </a:cubicBezTo>
                  <a:cubicBezTo>
                    <a:pt x="1917" y="11441"/>
                    <a:pt x="1643" y="11545"/>
                    <a:pt x="1435" y="11659"/>
                  </a:cubicBezTo>
                  <a:cubicBezTo>
                    <a:pt x="1468" y="11025"/>
                    <a:pt x="1568" y="9724"/>
                    <a:pt x="1568" y="8490"/>
                  </a:cubicBezTo>
                  <a:cubicBezTo>
                    <a:pt x="1635" y="7689"/>
                    <a:pt x="1334" y="6922"/>
                    <a:pt x="767" y="6355"/>
                  </a:cubicBezTo>
                  <a:cubicBezTo>
                    <a:pt x="1168" y="6121"/>
                    <a:pt x="1501" y="5788"/>
                    <a:pt x="1701" y="5354"/>
                  </a:cubicBezTo>
                  <a:cubicBezTo>
                    <a:pt x="2102" y="4720"/>
                    <a:pt x="2002" y="3853"/>
                    <a:pt x="1868" y="2952"/>
                  </a:cubicBezTo>
                  <a:cubicBezTo>
                    <a:pt x="1768" y="2319"/>
                    <a:pt x="1735" y="1651"/>
                    <a:pt x="1835" y="1018"/>
                  </a:cubicBezTo>
                  <a:cubicBezTo>
                    <a:pt x="1835" y="784"/>
                    <a:pt x="1968" y="584"/>
                    <a:pt x="2168" y="451"/>
                  </a:cubicBezTo>
                  <a:cubicBezTo>
                    <a:pt x="2227" y="429"/>
                    <a:pt x="2294" y="420"/>
                    <a:pt x="2365" y="420"/>
                  </a:cubicBezTo>
                  <a:cubicBezTo>
                    <a:pt x="2737" y="420"/>
                    <a:pt x="3235" y="677"/>
                    <a:pt x="3403" y="817"/>
                  </a:cubicBezTo>
                  <a:cubicBezTo>
                    <a:pt x="3439" y="830"/>
                    <a:pt x="3480" y="837"/>
                    <a:pt x="3521" y="837"/>
                  </a:cubicBezTo>
                  <a:cubicBezTo>
                    <a:pt x="3591" y="837"/>
                    <a:pt x="3661" y="814"/>
                    <a:pt x="3703" y="751"/>
                  </a:cubicBezTo>
                  <a:cubicBezTo>
                    <a:pt x="3770" y="651"/>
                    <a:pt x="3736" y="517"/>
                    <a:pt x="3669" y="451"/>
                  </a:cubicBezTo>
                  <a:cubicBezTo>
                    <a:pt x="3589" y="397"/>
                    <a:pt x="2994" y="0"/>
                    <a:pt x="2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2"/>
            <p:cNvSpPr/>
            <p:nvPr/>
          </p:nvSpPr>
          <p:spPr>
            <a:xfrm rot="377041">
              <a:off x="8087456" y="4482132"/>
              <a:ext cx="134108" cy="137955"/>
            </a:xfrm>
            <a:custGeom>
              <a:avLst/>
              <a:gdLst/>
              <a:ahLst/>
              <a:cxnLst/>
              <a:rect l="l" t="t" r="r" b="b"/>
              <a:pathLst>
                <a:path w="3904" h="4016" extrusionOk="0">
                  <a:moveTo>
                    <a:pt x="1523" y="1"/>
                  </a:moveTo>
                  <a:cubicBezTo>
                    <a:pt x="1496" y="1"/>
                    <a:pt x="1466" y="5"/>
                    <a:pt x="1435" y="13"/>
                  </a:cubicBezTo>
                  <a:cubicBezTo>
                    <a:pt x="1335" y="46"/>
                    <a:pt x="1268" y="146"/>
                    <a:pt x="1301" y="280"/>
                  </a:cubicBezTo>
                  <a:cubicBezTo>
                    <a:pt x="1668" y="1380"/>
                    <a:pt x="1935" y="2148"/>
                    <a:pt x="2135" y="2681"/>
                  </a:cubicBezTo>
                  <a:cubicBezTo>
                    <a:pt x="1816" y="3224"/>
                    <a:pt x="1466" y="3584"/>
                    <a:pt x="1202" y="3584"/>
                  </a:cubicBezTo>
                  <a:cubicBezTo>
                    <a:pt x="1191" y="3584"/>
                    <a:pt x="1179" y="3583"/>
                    <a:pt x="1168" y="3582"/>
                  </a:cubicBezTo>
                  <a:cubicBezTo>
                    <a:pt x="934" y="3582"/>
                    <a:pt x="701" y="3448"/>
                    <a:pt x="534" y="3282"/>
                  </a:cubicBezTo>
                  <a:cubicBezTo>
                    <a:pt x="467" y="3215"/>
                    <a:pt x="467" y="3148"/>
                    <a:pt x="467" y="3082"/>
                  </a:cubicBezTo>
                  <a:cubicBezTo>
                    <a:pt x="528" y="2900"/>
                    <a:pt x="393" y="2779"/>
                    <a:pt x="262" y="2779"/>
                  </a:cubicBezTo>
                  <a:cubicBezTo>
                    <a:pt x="177" y="2779"/>
                    <a:pt x="93" y="2830"/>
                    <a:pt x="67" y="2948"/>
                  </a:cubicBezTo>
                  <a:cubicBezTo>
                    <a:pt x="0" y="3148"/>
                    <a:pt x="34" y="3348"/>
                    <a:pt x="167" y="3482"/>
                  </a:cubicBezTo>
                  <a:cubicBezTo>
                    <a:pt x="367" y="3782"/>
                    <a:pt x="734" y="3982"/>
                    <a:pt x="1101" y="4016"/>
                  </a:cubicBezTo>
                  <a:lnTo>
                    <a:pt x="1201" y="4016"/>
                  </a:lnTo>
                  <a:cubicBezTo>
                    <a:pt x="1635" y="4016"/>
                    <a:pt x="2002" y="3649"/>
                    <a:pt x="2335" y="3148"/>
                  </a:cubicBezTo>
                  <a:cubicBezTo>
                    <a:pt x="2669" y="3849"/>
                    <a:pt x="2802" y="3915"/>
                    <a:pt x="2902" y="3915"/>
                  </a:cubicBezTo>
                  <a:lnTo>
                    <a:pt x="2936" y="3915"/>
                  </a:lnTo>
                  <a:cubicBezTo>
                    <a:pt x="3003" y="3915"/>
                    <a:pt x="3069" y="3882"/>
                    <a:pt x="3136" y="3849"/>
                  </a:cubicBezTo>
                  <a:lnTo>
                    <a:pt x="3903" y="3048"/>
                  </a:lnTo>
                  <a:lnTo>
                    <a:pt x="3603" y="2748"/>
                  </a:lnTo>
                  <a:lnTo>
                    <a:pt x="2969" y="3415"/>
                  </a:lnTo>
                  <a:cubicBezTo>
                    <a:pt x="2836" y="3182"/>
                    <a:pt x="2736" y="2948"/>
                    <a:pt x="2636" y="2715"/>
                  </a:cubicBezTo>
                  <a:cubicBezTo>
                    <a:pt x="3036" y="1981"/>
                    <a:pt x="3369" y="1247"/>
                    <a:pt x="3636" y="446"/>
                  </a:cubicBezTo>
                  <a:cubicBezTo>
                    <a:pt x="3670" y="346"/>
                    <a:pt x="3603" y="213"/>
                    <a:pt x="3503" y="179"/>
                  </a:cubicBezTo>
                  <a:cubicBezTo>
                    <a:pt x="3479" y="174"/>
                    <a:pt x="3457" y="171"/>
                    <a:pt x="3435" y="171"/>
                  </a:cubicBezTo>
                  <a:cubicBezTo>
                    <a:pt x="3336" y="171"/>
                    <a:pt x="3264" y="231"/>
                    <a:pt x="3236" y="313"/>
                  </a:cubicBezTo>
                  <a:cubicBezTo>
                    <a:pt x="3003" y="947"/>
                    <a:pt x="2736" y="1580"/>
                    <a:pt x="2435" y="2181"/>
                  </a:cubicBezTo>
                  <a:cubicBezTo>
                    <a:pt x="2202" y="1580"/>
                    <a:pt x="1935" y="847"/>
                    <a:pt x="1702" y="146"/>
                  </a:cubicBezTo>
                  <a:cubicBezTo>
                    <a:pt x="1676" y="44"/>
                    <a:pt x="1612" y="1"/>
                    <a:pt x="15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2"/>
            <p:cNvSpPr/>
            <p:nvPr/>
          </p:nvSpPr>
          <p:spPr>
            <a:xfrm rot="377041">
              <a:off x="8225343" y="4597872"/>
              <a:ext cx="94020" cy="121707"/>
            </a:xfrm>
            <a:custGeom>
              <a:avLst/>
              <a:gdLst/>
              <a:ahLst/>
              <a:cxnLst/>
              <a:rect l="l" t="t" r="r" b="b"/>
              <a:pathLst>
                <a:path w="2737" h="3543" extrusionOk="0">
                  <a:moveTo>
                    <a:pt x="478" y="0"/>
                  </a:moveTo>
                  <a:cubicBezTo>
                    <a:pt x="370" y="0"/>
                    <a:pt x="271" y="53"/>
                    <a:pt x="301" y="173"/>
                  </a:cubicBezTo>
                  <a:lnTo>
                    <a:pt x="34" y="3342"/>
                  </a:lnTo>
                  <a:cubicBezTo>
                    <a:pt x="1" y="3442"/>
                    <a:pt x="101" y="3542"/>
                    <a:pt x="201" y="3542"/>
                  </a:cubicBezTo>
                  <a:lnTo>
                    <a:pt x="234" y="3542"/>
                  </a:lnTo>
                  <a:cubicBezTo>
                    <a:pt x="334" y="3542"/>
                    <a:pt x="434" y="3509"/>
                    <a:pt x="434" y="3409"/>
                  </a:cubicBezTo>
                  <a:cubicBezTo>
                    <a:pt x="768" y="2375"/>
                    <a:pt x="1268" y="1207"/>
                    <a:pt x="1535" y="974"/>
                  </a:cubicBezTo>
                  <a:cubicBezTo>
                    <a:pt x="1635" y="1341"/>
                    <a:pt x="1669" y="1774"/>
                    <a:pt x="1669" y="2175"/>
                  </a:cubicBezTo>
                  <a:cubicBezTo>
                    <a:pt x="1702" y="2742"/>
                    <a:pt x="1735" y="3142"/>
                    <a:pt x="2002" y="3242"/>
                  </a:cubicBezTo>
                  <a:cubicBezTo>
                    <a:pt x="2051" y="3258"/>
                    <a:pt x="2097" y="3266"/>
                    <a:pt x="2139" y="3266"/>
                  </a:cubicBezTo>
                  <a:cubicBezTo>
                    <a:pt x="2358" y="3266"/>
                    <a:pt x="2502" y="3071"/>
                    <a:pt x="2669" y="2875"/>
                  </a:cubicBezTo>
                  <a:cubicBezTo>
                    <a:pt x="2736" y="2775"/>
                    <a:pt x="2736" y="2642"/>
                    <a:pt x="2636" y="2542"/>
                  </a:cubicBezTo>
                  <a:cubicBezTo>
                    <a:pt x="2612" y="2518"/>
                    <a:pt x="2576" y="2507"/>
                    <a:pt x="2536" y="2507"/>
                  </a:cubicBezTo>
                  <a:cubicBezTo>
                    <a:pt x="2464" y="2507"/>
                    <a:pt x="2379" y="2544"/>
                    <a:pt x="2336" y="2608"/>
                  </a:cubicBezTo>
                  <a:cubicBezTo>
                    <a:pt x="2269" y="2675"/>
                    <a:pt x="2202" y="2708"/>
                    <a:pt x="2169" y="2775"/>
                  </a:cubicBezTo>
                  <a:cubicBezTo>
                    <a:pt x="2136" y="2575"/>
                    <a:pt x="2102" y="2375"/>
                    <a:pt x="2102" y="2175"/>
                  </a:cubicBezTo>
                  <a:cubicBezTo>
                    <a:pt x="2102" y="1708"/>
                    <a:pt x="2036" y="1274"/>
                    <a:pt x="1936" y="840"/>
                  </a:cubicBezTo>
                  <a:cubicBezTo>
                    <a:pt x="1835" y="540"/>
                    <a:pt x="1669" y="473"/>
                    <a:pt x="1535" y="473"/>
                  </a:cubicBezTo>
                  <a:cubicBezTo>
                    <a:pt x="1268" y="473"/>
                    <a:pt x="935" y="907"/>
                    <a:pt x="568" y="1774"/>
                  </a:cubicBezTo>
                  <a:lnTo>
                    <a:pt x="701" y="207"/>
                  </a:lnTo>
                  <a:cubicBezTo>
                    <a:pt x="756" y="78"/>
                    <a:pt x="610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2"/>
            <p:cNvSpPr/>
            <p:nvPr/>
          </p:nvSpPr>
          <p:spPr>
            <a:xfrm rot="377041">
              <a:off x="8341173" y="4546110"/>
              <a:ext cx="72859" cy="76810"/>
            </a:xfrm>
            <a:custGeom>
              <a:avLst/>
              <a:gdLst/>
              <a:ahLst/>
              <a:cxnLst/>
              <a:rect l="l" t="t" r="r" b="b"/>
              <a:pathLst>
                <a:path w="2121" h="2236" extrusionOk="0">
                  <a:moveTo>
                    <a:pt x="1487" y="1"/>
                  </a:moveTo>
                  <a:cubicBezTo>
                    <a:pt x="1354" y="1"/>
                    <a:pt x="1254" y="68"/>
                    <a:pt x="1254" y="201"/>
                  </a:cubicBezTo>
                  <a:cubicBezTo>
                    <a:pt x="1254" y="301"/>
                    <a:pt x="1254" y="635"/>
                    <a:pt x="1220" y="935"/>
                  </a:cubicBezTo>
                  <a:lnTo>
                    <a:pt x="253" y="935"/>
                  </a:lnTo>
                  <a:cubicBezTo>
                    <a:pt x="238" y="931"/>
                    <a:pt x="224" y="929"/>
                    <a:pt x="211" y="929"/>
                  </a:cubicBezTo>
                  <a:cubicBezTo>
                    <a:pt x="0" y="929"/>
                    <a:pt x="0" y="1374"/>
                    <a:pt x="211" y="1374"/>
                  </a:cubicBezTo>
                  <a:cubicBezTo>
                    <a:pt x="224" y="1374"/>
                    <a:pt x="238" y="1372"/>
                    <a:pt x="253" y="1368"/>
                  </a:cubicBezTo>
                  <a:lnTo>
                    <a:pt x="1220" y="1368"/>
                  </a:lnTo>
                  <a:cubicBezTo>
                    <a:pt x="1220" y="1702"/>
                    <a:pt x="1187" y="2002"/>
                    <a:pt x="1187" y="2002"/>
                  </a:cubicBezTo>
                  <a:cubicBezTo>
                    <a:pt x="1187" y="2136"/>
                    <a:pt x="1254" y="2236"/>
                    <a:pt x="1387" y="2236"/>
                  </a:cubicBezTo>
                  <a:cubicBezTo>
                    <a:pt x="1487" y="2236"/>
                    <a:pt x="1587" y="2136"/>
                    <a:pt x="1587" y="2036"/>
                  </a:cubicBezTo>
                  <a:cubicBezTo>
                    <a:pt x="1587" y="2002"/>
                    <a:pt x="1587" y="1702"/>
                    <a:pt x="1621" y="1368"/>
                  </a:cubicBezTo>
                  <a:lnTo>
                    <a:pt x="1921" y="1368"/>
                  </a:lnTo>
                  <a:cubicBezTo>
                    <a:pt x="2121" y="1302"/>
                    <a:pt x="2121" y="1002"/>
                    <a:pt x="1921" y="935"/>
                  </a:cubicBezTo>
                  <a:lnTo>
                    <a:pt x="1654" y="935"/>
                  </a:lnTo>
                  <a:cubicBezTo>
                    <a:pt x="1654" y="601"/>
                    <a:pt x="1687" y="301"/>
                    <a:pt x="1687" y="201"/>
                  </a:cubicBezTo>
                  <a:cubicBezTo>
                    <a:pt x="1687" y="68"/>
                    <a:pt x="1587" y="1"/>
                    <a:pt x="1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2"/>
            <p:cNvSpPr/>
            <p:nvPr/>
          </p:nvSpPr>
          <p:spPr>
            <a:xfrm rot="377041">
              <a:off x="8431467" y="4527449"/>
              <a:ext cx="90791" cy="178730"/>
            </a:xfrm>
            <a:custGeom>
              <a:avLst/>
              <a:gdLst/>
              <a:ahLst/>
              <a:cxnLst/>
              <a:rect l="l" t="t" r="r" b="b"/>
              <a:pathLst>
                <a:path w="2643" h="5203" extrusionOk="0">
                  <a:moveTo>
                    <a:pt x="515" y="1"/>
                  </a:moveTo>
                  <a:cubicBezTo>
                    <a:pt x="435" y="1"/>
                    <a:pt x="352" y="43"/>
                    <a:pt x="308" y="132"/>
                  </a:cubicBezTo>
                  <a:cubicBezTo>
                    <a:pt x="241" y="499"/>
                    <a:pt x="74" y="2267"/>
                    <a:pt x="908" y="2467"/>
                  </a:cubicBezTo>
                  <a:cubicBezTo>
                    <a:pt x="958" y="2480"/>
                    <a:pt x="1008" y="2487"/>
                    <a:pt x="1056" y="2487"/>
                  </a:cubicBezTo>
                  <a:cubicBezTo>
                    <a:pt x="1494" y="2487"/>
                    <a:pt x="1875" y="1976"/>
                    <a:pt x="2176" y="1466"/>
                  </a:cubicBezTo>
                  <a:lnTo>
                    <a:pt x="2176" y="1466"/>
                  </a:lnTo>
                  <a:cubicBezTo>
                    <a:pt x="2109" y="2634"/>
                    <a:pt x="1842" y="4435"/>
                    <a:pt x="1375" y="4702"/>
                  </a:cubicBezTo>
                  <a:cubicBezTo>
                    <a:pt x="1316" y="4741"/>
                    <a:pt x="1246" y="4757"/>
                    <a:pt x="1178" y="4757"/>
                  </a:cubicBezTo>
                  <a:cubicBezTo>
                    <a:pt x="1130" y="4757"/>
                    <a:pt x="1083" y="4749"/>
                    <a:pt x="1041" y="4735"/>
                  </a:cubicBezTo>
                  <a:cubicBezTo>
                    <a:pt x="741" y="4635"/>
                    <a:pt x="508" y="4135"/>
                    <a:pt x="474" y="3968"/>
                  </a:cubicBezTo>
                  <a:cubicBezTo>
                    <a:pt x="435" y="3850"/>
                    <a:pt x="349" y="3799"/>
                    <a:pt x="263" y="3799"/>
                  </a:cubicBezTo>
                  <a:cubicBezTo>
                    <a:pt x="131" y="3799"/>
                    <a:pt x="0" y="3919"/>
                    <a:pt x="41" y="4101"/>
                  </a:cubicBezTo>
                  <a:cubicBezTo>
                    <a:pt x="74" y="4168"/>
                    <a:pt x="341" y="4935"/>
                    <a:pt x="875" y="5136"/>
                  </a:cubicBezTo>
                  <a:cubicBezTo>
                    <a:pt x="975" y="5169"/>
                    <a:pt x="1075" y="5202"/>
                    <a:pt x="1175" y="5202"/>
                  </a:cubicBezTo>
                  <a:cubicBezTo>
                    <a:pt x="1308" y="5202"/>
                    <a:pt x="1442" y="5169"/>
                    <a:pt x="1575" y="5069"/>
                  </a:cubicBezTo>
                  <a:cubicBezTo>
                    <a:pt x="2543" y="4535"/>
                    <a:pt x="2643" y="732"/>
                    <a:pt x="2643" y="699"/>
                  </a:cubicBezTo>
                  <a:cubicBezTo>
                    <a:pt x="2643" y="599"/>
                    <a:pt x="2576" y="499"/>
                    <a:pt x="2476" y="466"/>
                  </a:cubicBezTo>
                  <a:cubicBezTo>
                    <a:pt x="2456" y="462"/>
                    <a:pt x="2437" y="461"/>
                    <a:pt x="2420" y="461"/>
                  </a:cubicBezTo>
                  <a:cubicBezTo>
                    <a:pt x="2261" y="461"/>
                    <a:pt x="2189" y="599"/>
                    <a:pt x="2009" y="899"/>
                  </a:cubicBezTo>
                  <a:cubicBezTo>
                    <a:pt x="1816" y="1221"/>
                    <a:pt x="1343" y="2070"/>
                    <a:pt x="1041" y="2070"/>
                  </a:cubicBezTo>
                  <a:cubicBezTo>
                    <a:pt x="1030" y="2070"/>
                    <a:pt x="1019" y="2069"/>
                    <a:pt x="1008" y="2067"/>
                  </a:cubicBezTo>
                  <a:cubicBezTo>
                    <a:pt x="708" y="2000"/>
                    <a:pt x="641" y="933"/>
                    <a:pt x="708" y="199"/>
                  </a:cubicBezTo>
                  <a:cubicBezTo>
                    <a:pt x="708" y="68"/>
                    <a:pt x="615" y="1"/>
                    <a:pt x="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2"/>
            <p:cNvSpPr/>
            <p:nvPr/>
          </p:nvSpPr>
          <p:spPr>
            <a:xfrm rot="377041">
              <a:off x="8534360" y="4644041"/>
              <a:ext cx="77634" cy="96047"/>
            </a:xfrm>
            <a:custGeom>
              <a:avLst/>
              <a:gdLst/>
              <a:ahLst/>
              <a:cxnLst/>
              <a:rect l="l" t="t" r="r" b="b"/>
              <a:pathLst>
                <a:path w="2260" h="2796" extrusionOk="0">
                  <a:moveTo>
                    <a:pt x="296" y="1"/>
                  </a:moveTo>
                  <a:cubicBezTo>
                    <a:pt x="156" y="1"/>
                    <a:pt x="0" y="91"/>
                    <a:pt x="58" y="227"/>
                  </a:cubicBezTo>
                  <a:lnTo>
                    <a:pt x="425" y="2395"/>
                  </a:lnTo>
                  <a:cubicBezTo>
                    <a:pt x="425" y="2495"/>
                    <a:pt x="525" y="2595"/>
                    <a:pt x="625" y="2595"/>
                  </a:cubicBezTo>
                  <a:cubicBezTo>
                    <a:pt x="726" y="2595"/>
                    <a:pt x="826" y="2529"/>
                    <a:pt x="859" y="2428"/>
                  </a:cubicBezTo>
                  <a:cubicBezTo>
                    <a:pt x="992" y="1795"/>
                    <a:pt x="1226" y="1194"/>
                    <a:pt x="1493" y="594"/>
                  </a:cubicBezTo>
                  <a:cubicBezTo>
                    <a:pt x="1559" y="994"/>
                    <a:pt x="1559" y="1394"/>
                    <a:pt x="1526" y="1795"/>
                  </a:cubicBezTo>
                  <a:cubicBezTo>
                    <a:pt x="1493" y="2362"/>
                    <a:pt x="1459" y="2662"/>
                    <a:pt x="1726" y="2762"/>
                  </a:cubicBezTo>
                  <a:cubicBezTo>
                    <a:pt x="1760" y="2795"/>
                    <a:pt x="1793" y="2795"/>
                    <a:pt x="1826" y="2795"/>
                  </a:cubicBezTo>
                  <a:cubicBezTo>
                    <a:pt x="1960" y="2795"/>
                    <a:pt x="2093" y="2729"/>
                    <a:pt x="2193" y="2595"/>
                  </a:cubicBezTo>
                  <a:cubicBezTo>
                    <a:pt x="2260" y="2529"/>
                    <a:pt x="2260" y="2362"/>
                    <a:pt x="2193" y="2295"/>
                  </a:cubicBezTo>
                  <a:cubicBezTo>
                    <a:pt x="2152" y="2254"/>
                    <a:pt x="2098" y="2225"/>
                    <a:pt x="2039" y="2225"/>
                  </a:cubicBezTo>
                  <a:cubicBezTo>
                    <a:pt x="2003" y="2225"/>
                    <a:pt x="1965" y="2236"/>
                    <a:pt x="1926" y="2262"/>
                  </a:cubicBezTo>
                  <a:lnTo>
                    <a:pt x="1926" y="1828"/>
                  </a:lnTo>
                  <a:cubicBezTo>
                    <a:pt x="1993" y="1361"/>
                    <a:pt x="1960" y="861"/>
                    <a:pt x="1860" y="394"/>
                  </a:cubicBezTo>
                  <a:cubicBezTo>
                    <a:pt x="1793" y="93"/>
                    <a:pt x="1626" y="27"/>
                    <a:pt x="1526" y="27"/>
                  </a:cubicBezTo>
                  <a:cubicBezTo>
                    <a:pt x="1393" y="27"/>
                    <a:pt x="1126" y="27"/>
                    <a:pt x="692" y="1394"/>
                  </a:cubicBezTo>
                  <a:lnTo>
                    <a:pt x="492" y="160"/>
                  </a:lnTo>
                  <a:cubicBezTo>
                    <a:pt x="492" y="48"/>
                    <a:pt x="398" y="1"/>
                    <a:pt x="2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2"/>
            <p:cNvSpPr/>
            <p:nvPr/>
          </p:nvSpPr>
          <p:spPr>
            <a:xfrm rot="377041">
              <a:off x="8611938" y="4451568"/>
              <a:ext cx="87115" cy="344098"/>
            </a:xfrm>
            <a:custGeom>
              <a:avLst/>
              <a:gdLst/>
              <a:ahLst/>
              <a:cxnLst/>
              <a:rect l="l" t="t" r="r" b="b"/>
              <a:pathLst>
                <a:path w="2536" h="10017" extrusionOk="0">
                  <a:moveTo>
                    <a:pt x="1497" y="0"/>
                  </a:moveTo>
                  <a:cubicBezTo>
                    <a:pt x="1179" y="0"/>
                    <a:pt x="671" y="294"/>
                    <a:pt x="367" y="543"/>
                  </a:cubicBezTo>
                  <a:cubicBezTo>
                    <a:pt x="301" y="609"/>
                    <a:pt x="267" y="743"/>
                    <a:pt x="334" y="843"/>
                  </a:cubicBezTo>
                  <a:cubicBezTo>
                    <a:pt x="389" y="898"/>
                    <a:pt x="454" y="923"/>
                    <a:pt x="518" y="923"/>
                  </a:cubicBezTo>
                  <a:cubicBezTo>
                    <a:pt x="571" y="923"/>
                    <a:pt x="623" y="906"/>
                    <a:pt x="668" y="876"/>
                  </a:cubicBezTo>
                  <a:cubicBezTo>
                    <a:pt x="868" y="676"/>
                    <a:pt x="1135" y="509"/>
                    <a:pt x="1401" y="409"/>
                  </a:cubicBezTo>
                  <a:lnTo>
                    <a:pt x="1401" y="409"/>
                  </a:lnTo>
                  <a:cubicBezTo>
                    <a:pt x="1401" y="509"/>
                    <a:pt x="1368" y="576"/>
                    <a:pt x="1368" y="643"/>
                  </a:cubicBezTo>
                  <a:cubicBezTo>
                    <a:pt x="1268" y="943"/>
                    <a:pt x="1135" y="1243"/>
                    <a:pt x="1001" y="1510"/>
                  </a:cubicBezTo>
                  <a:cubicBezTo>
                    <a:pt x="734" y="2010"/>
                    <a:pt x="534" y="2411"/>
                    <a:pt x="1068" y="2878"/>
                  </a:cubicBezTo>
                  <a:lnTo>
                    <a:pt x="1568" y="3311"/>
                  </a:lnTo>
                  <a:cubicBezTo>
                    <a:pt x="1101" y="4345"/>
                    <a:pt x="968" y="5479"/>
                    <a:pt x="1168" y="6614"/>
                  </a:cubicBezTo>
                  <a:cubicBezTo>
                    <a:pt x="1301" y="7147"/>
                    <a:pt x="1435" y="7714"/>
                    <a:pt x="1635" y="8281"/>
                  </a:cubicBezTo>
                  <a:cubicBezTo>
                    <a:pt x="1935" y="9149"/>
                    <a:pt x="1969" y="9349"/>
                    <a:pt x="1568" y="9482"/>
                  </a:cubicBezTo>
                  <a:cubicBezTo>
                    <a:pt x="1473" y="9519"/>
                    <a:pt x="1374" y="9536"/>
                    <a:pt x="1276" y="9536"/>
                  </a:cubicBezTo>
                  <a:cubicBezTo>
                    <a:pt x="930" y="9536"/>
                    <a:pt x="597" y="9320"/>
                    <a:pt x="467" y="8982"/>
                  </a:cubicBezTo>
                  <a:cubicBezTo>
                    <a:pt x="424" y="8917"/>
                    <a:pt x="353" y="8881"/>
                    <a:pt x="282" y="8881"/>
                  </a:cubicBezTo>
                  <a:cubicBezTo>
                    <a:pt x="242" y="8881"/>
                    <a:pt x="203" y="8892"/>
                    <a:pt x="167" y="8915"/>
                  </a:cubicBezTo>
                  <a:cubicBezTo>
                    <a:pt x="34" y="8949"/>
                    <a:pt x="0" y="9082"/>
                    <a:pt x="34" y="9182"/>
                  </a:cubicBezTo>
                  <a:cubicBezTo>
                    <a:pt x="234" y="9649"/>
                    <a:pt x="701" y="9983"/>
                    <a:pt x="1235" y="10016"/>
                  </a:cubicBezTo>
                  <a:cubicBezTo>
                    <a:pt x="1401" y="10016"/>
                    <a:pt x="1568" y="9983"/>
                    <a:pt x="1702" y="9916"/>
                  </a:cubicBezTo>
                  <a:cubicBezTo>
                    <a:pt x="2536" y="9616"/>
                    <a:pt x="2335" y="8982"/>
                    <a:pt x="2035" y="8148"/>
                  </a:cubicBezTo>
                  <a:cubicBezTo>
                    <a:pt x="1835" y="7614"/>
                    <a:pt x="1702" y="7081"/>
                    <a:pt x="1602" y="6514"/>
                  </a:cubicBezTo>
                  <a:cubicBezTo>
                    <a:pt x="1401" y="5446"/>
                    <a:pt x="1535" y="4312"/>
                    <a:pt x="2002" y="3345"/>
                  </a:cubicBezTo>
                  <a:cubicBezTo>
                    <a:pt x="2069" y="3245"/>
                    <a:pt x="2035" y="3144"/>
                    <a:pt x="1969" y="3078"/>
                  </a:cubicBezTo>
                  <a:lnTo>
                    <a:pt x="1368" y="2544"/>
                  </a:lnTo>
                  <a:cubicBezTo>
                    <a:pt x="1101" y="2311"/>
                    <a:pt x="1135" y="2210"/>
                    <a:pt x="1368" y="1710"/>
                  </a:cubicBezTo>
                  <a:cubicBezTo>
                    <a:pt x="1535" y="1410"/>
                    <a:pt x="1668" y="1076"/>
                    <a:pt x="1768" y="776"/>
                  </a:cubicBezTo>
                  <a:cubicBezTo>
                    <a:pt x="1802" y="643"/>
                    <a:pt x="1935" y="242"/>
                    <a:pt x="1668" y="42"/>
                  </a:cubicBezTo>
                  <a:cubicBezTo>
                    <a:pt x="1622" y="13"/>
                    <a:pt x="1564" y="0"/>
                    <a:pt x="14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" name="Google Shape;873;p52"/>
          <p:cNvGrpSpPr/>
          <p:nvPr/>
        </p:nvGrpSpPr>
        <p:grpSpPr>
          <a:xfrm rot="263132">
            <a:off x="399117" y="4192679"/>
            <a:ext cx="1562908" cy="657041"/>
            <a:chOff x="271725" y="1988113"/>
            <a:chExt cx="1419375" cy="596700"/>
          </a:xfrm>
        </p:grpSpPr>
        <p:sp>
          <p:nvSpPr>
            <p:cNvPr id="874" name="Google Shape;874;p52"/>
            <p:cNvSpPr/>
            <p:nvPr/>
          </p:nvSpPr>
          <p:spPr>
            <a:xfrm>
              <a:off x="548575" y="1988113"/>
              <a:ext cx="1142525" cy="511625"/>
            </a:xfrm>
            <a:custGeom>
              <a:avLst/>
              <a:gdLst/>
              <a:ahLst/>
              <a:cxnLst/>
              <a:rect l="l" t="t" r="r" b="b"/>
              <a:pathLst>
                <a:path w="45701" h="20465" extrusionOk="0">
                  <a:moveTo>
                    <a:pt x="38776" y="1"/>
                  </a:moveTo>
                  <a:cubicBezTo>
                    <a:pt x="29684" y="1"/>
                    <a:pt x="8408" y="1916"/>
                    <a:pt x="5505" y="2185"/>
                  </a:cubicBezTo>
                  <a:lnTo>
                    <a:pt x="5538" y="2619"/>
                  </a:lnTo>
                  <a:cubicBezTo>
                    <a:pt x="16683" y="1596"/>
                    <a:pt x="32384" y="388"/>
                    <a:pt x="39206" y="388"/>
                  </a:cubicBezTo>
                  <a:cubicBezTo>
                    <a:pt x="41062" y="388"/>
                    <a:pt x="42260" y="477"/>
                    <a:pt x="42531" y="684"/>
                  </a:cubicBezTo>
                  <a:cubicBezTo>
                    <a:pt x="44199" y="1985"/>
                    <a:pt x="45066" y="8089"/>
                    <a:pt x="45166" y="10424"/>
                  </a:cubicBezTo>
                  <a:cubicBezTo>
                    <a:pt x="45266" y="12826"/>
                    <a:pt x="44132" y="16162"/>
                    <a:pt x="42598" y="16695"/>
                  </a:cubicBezTo>
                  <a:cubicBezTo>
                    <a:pt x="41030" y="17196"/>
                    <a:pt x="6472" y="20031"/>
                    <a:pt x="4237" y="20031"/>
                  </a:cubicBezTo>
                  <a:cubicBezTo>
                    <a:pt x="2403" y="20031"/>
                    <a:pt x="1135" y="18363"/>
                    <a:pt x="801" y="17529"/>
                  </a:cubicBezTo>
                  <a:cubicBezTo>
                    <a:pt x="535" y="16829"/>
                    <a:pt x="2836" y="9090"/>
                    <a:pt x="4337" y="4353"/>
                  </a:cubicBezTo>
                  <a:lnTo>
                    <a:pt x="3904" y="4220"/>
                  </a:lnTo>
                  <a:cubicBezTo>
                    <a:pt x="3270" y="6288"/>
                    <a:pt x="1" y="16695"/>
                    <a:pt x="401" y="17696"/>
                  </a:cubicBezTo>
                  <a:cubicBezTo>
                    <a:pt x="868" y="18830"/>
                    <a:pt x="2336" y="20465"/>
                    <a:pt x="4204" y="20465"/>
                  </a:cubicBezTo>
                  <a:cubicBezTo>
                    <a:pt x="6105" y="20465"/>
                    <a:pt x="40863" y="17729"/>
                    <a:pt x="42698" y="17129"/>
                  </a:cubicBezTo>
                  <a:cubicBezTo>
                    <a:pt x="44666" y="16462"/>
                    <a:pt x="45700" y="12793"/>
                    <a:pt x="45600" y="10424"/>
                  </a:cubicBezTo>
                  <a:cubicBezTo>
                    <a:pt x="45533" y="8256"/>
                    <a:pt x="44699" y="1851"/>
                    <a:pt x="42798" y="384"/>
                  </a:cubicBezTo>
                  <a:cubicBezTo>
                    <a:pt x="42448" y="112"/>
                    <a:pt x="40966" y="1"/>
                    <a:pt x="38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2"/>
            <p:cNvSpPr/>
            <p:nvPr/>
          </p:nvSpPr>
          <p:spPr>
            <a:xfrm>
              <a:off x="734550" y="2082663"/>
              <a:ext cx="284400" cy="156050"/>
            </a:xfrm>
            <a:custGeom>
              <a:avLst/>
              <a:gdLst/>
              <a:ahLst/>
              <a:cxnLst/>
              <a:rect l="l" t="t" r="r" b="b"/>
              <a:pathLst>
                <a:path w="11376" h="6242" extrusionOk="0">
                  <a:moveTo>
                    <a:pt x="2102" y="438"/>
                  </a:moveTo>
                  <a:cubicBezTo>
                    <a:pt x="2135" y="438"/>
                    <a:pt x="2302" y="738"/>
                    <a:pt x="2269" y="1238"/>
                  </a:cubicBezTo>
                  <a:cubicBezTo>
                    <a:pt x="2135" y="1739"/>
                    <a:pt x="1902" y="2206"/>
                    <a:pt x="1535" y="2606"/>
                  </a:cubicBezTo>
                  <a:lnTo>
                    <a:pt x="1668" y="1872"/>
                  </a:lnTo>
                  <a:lnTo>
                    <a:pt x="1702" y="1505"/>
                  </a:lnTo>
                  <a:cubicBezTo>
                    <a:pt x="1835" y="671"/>
                    <a:pt x="2069" y="471"/>
                    <a:pt x="2102" y="438"/>
                  </a:cubicBezTo>
                  <a:close/>
                  <a:moveTo>
                    <a:pt x="2116" y="0"/>
                  </a:moveTo>
                  <a:cubicBezTo>
                    <a:pt x="1874" y="0"/>
                    <a:pt x="1487" y="230"/>
                    <a:pt x="1301" y="1438"/>
                  </a:cubicBezTo>
                  <a:lnTo>
                    <a:pt x="1235" y="1805"/>
                  </a:lnTo>
                  <a:cubicBezTo>
                    <a:pt x="1168" y="2272"/>
                    <a:pt x="1068" y="2739"/>
                    <a:pt x="1035" y="3173"/>
                  </a:cubicBezTo>
                  <a:cubicBezTo>
                    <a:pt x="701" y="3507"/>
                    <a:pt x="367" y="3840"/>
                    <a:pt x="0" y="4140"/>
                  </a:cubicBezTo>
                  <a:lnTo>
                    <a:pt x="267" y="4474"/>
                  </a:lnTo>
                  <a:cubicBezTo>
                    <a:pt x="301" y="4441"/>
                    <a:pt x="601" y="4207"/>
                    <a:pt x="968" y="3873"/>
                  </a:cubicBezTo>
                  <a:lnTo>
                    <a:pt x="968" y="3873"/>
                  </a:lnTo>
                  <a:cubicBezTo>
                    <a:pt x="834" y="5008"/>
                    <a:pt x="901" y="5875"/>
                    <a:pt x="1335" y="6142"/>
                  </a:cubicBezTo>
                  <a:cubicBezTo>
                    <a:pt x="1435" y="6208"/>
                    <a:pt x="1535" y="6242"/>
                    <a:pt x="1635" y="6242"/>
                  </a:cubicBezTo>
                  <a:cubicBezTo>
                    <a:pt x="1902" y="6208"/>
                    <a:pt x="2135" y="6108"/>
                    <a:pt x="2335" y="5942"/>
                  </a:cubicBezTo>
                  <a:cubicBezTo>
                    <a:pt x="3103" y="5375"/>
                    <a:pt x="3770" y="4674"/>
                    <a:pt x="4304" y="3840"/>
                  </a:cubicBezTo>
                  <a:cubicBezTo>
                    <a:pt x="4304" y="4541"/>
                    <a:pt x="4370" y="5408"/>
                    <a:pt x="4670" y="5741"/>
                  </a:cubicBezTo>
                  <a:cubicBezTo>
                    <a:pt x="4771" y="5842"/>
                    <a:pt x="4904" y="5908"/>
                    <a:pt x="5037" y="5908"/>
                  </a:cubicBezTo>
                  <a:cubicBezTo>
                    <a:pt x="5805" y="5908"/>
                    <a:pt x="6238" y="5008"/>
                    <a:pt x="6272" y="4908"/>
                  </a:cubicBezTo>
                  <a:cubicBezTo>
                    <a:pt x="6705" y="4174"/>
                    <a:pt x="7206" y="3507"/>
                    <a:pt x="7773" y="2906"/>
                  </a:cubicBezTo>
                  <a:cubicBezTo>
                    <a:pt x="7806" y="3573"/>
                    <a:pt x="7806" y="4207"/>
                    <a:pt x="7773" y="4874"/>
                  </a:cubicBezTo>
                  <a:cubicBezTo>
                    <a:pt x="7739" y="4974"/>
                    <a:pt x="7839" y="5074"/>
                    <a:pt x="7939" y="5108"/>
                  </a:cubicBezTo>
                  <a:cubicBezTo>
                    <a:pt x="7957" y="5114"/>
                    <a:pt x="7975" y="5116"/>
                    <a:pt x="7992" y="5116"/>
                  </a:cubicBezTo>
                  <a:cubicBezTo>
                    <a:pt x="8073" y="5116"/>
                    <a:pt x="8145" y="5057"/>
                    <a:pt x="8173" y="4974"/>
                  </a:cubicBezTo>
                  <a:cubicBezTo>
                    <a:pt x="8707" y="3507"/>
                    <a:pt x="9374" y="2206"/>
                    <a:pt x="9641" y="2039"/>
                  </a:cubicBezTo>
                  <a:cubicBezTo>
                    <a:pt x="9707" y="2139"/>
                    <a:pt x="9707" y="2206"/>
                    <a:pt x="9707" y="2306"/>
                  </a:cubicBezTo>
                  <a:cubicBezTo>
                    <a:pt x="9807" y="2806"/>
                    <a:pt x="9841" y="3306"/>
                    <a:pt x="9841" y="3807"/>
                  </a:cubicBezTo>
                  <a:cubicBezTo>
                    <a:pt x="9874" y="4674"/>
                    <a:pt x="9908" y="5341"/>
                    <a:pt x="10308" y="5508"/>
                  </a:cubicBezTo>
                  <a:lnTo>
                    <a:pt x="10475" y="5508"/>
                  </a:lnTo>
                  <a:cubicBezTo>
                    <a:pt x="10708" y="5508"/>
                    <a:pt x="10975" y="5341"/>
                    <a:pt x="11375" y="4974"/>
                  </a:cubicBezTo>
                  <a:lnTo>
                    <a:pt x="11042" y="4674"/>
                  </a:lnTo>
                  <a:cubicBezTo>
                    <a:pt x="10704" y="5037"/>
                    <a:pt x="10549" y="5078"/>
                    <a:pt x="10496" y="5078"/>
                  </a:cubicBezTo>
                  <a:cubicBezTo>
                    <a:pt x="10481" y="5078"/>
                    <a:pt x="10475" y="5074"/>
                    <a:pt x="10475" y="5074"/>
                  </a:cubicBezTo>
                  <a:cubicBezTo>
                    <a:pt x="10308" y="5041"/>
                    <a:pt x="10308" y="4240"/>
                    <a:pt x="10274" y="3773"/>
                  </a:cubicBezTo>
                  <a:cubicBezTo>
                    <a:pt x="10274" y="3273"/>
                    <a:pt x="10208" y="2739"/>
                    <a:pt x="10141" y="2239"/>
                  </a:cubicBezTo>
                  <a:cubicBezTo>
                    <a:pt x="10141" y="2072"/>
                    <a:pt x="10041" y="1639"/>
                    <a:pt x="9741" y="1605"/>
                  </a:cubicBezTo>
                  <a:cubicBezTo>
                    <a:pt x="9727" y="1603"/>
                    <a:pt x="9713" y="1602"/>
                    <a:pt x="9699" y="1602"/>
                  </a:cubicBezTo>
                  <a:cubicBezTo>
                    <a:pt x="9271" y="1602"/>
                    <a:pt x="8724" y="2575"/>
                    <a:pt x="8240" y="3673"/>
                  </a:cubicBezTo>
                  <a:cubicBezTo>
                    <a:pt x="8273" y="3373"/>
                    <a:pt x="8240" y="3073"/>
                    <a:pt x="8206" y="2739"/>
                  </a:cubicBezTo>
                  <a:cubicBezTo>
                    <a:pt x="8206" y="2606"/>
                    <a:pt x="8106" y="2472"/>
                    <a:pt x="7939" y="2439"/>
                  </a:cubicBezTo>
                  <a:cubicBezTo>
                    <a:pt x="7924" y="2434"/>
                    <a:pt x="7903" y="2428"/>
                    <a:pt x="7876" y="2428"/>
                  </a:cubicBezTo>
                  <a:cubicBezTo>
                    <a:pt x="7725" y="2428"/>
                    <a:pt x="7357" y="2604"/>
                    <a:pt x="6372" y="4040"/>
                  </a:cubicBezTo>
                  <a:lnTo>
                    <a:pt x="6438" y="2506"/>
                  </a:lnTo>
                  <a:lnTo>
                    <a:pt x="6038" y="2506"/>
                  </a:lnTo>
                  <a:lnTo>
                    <a:pt x="5905" y="4774"/>
                  </a:lnTo>
                  <a:cubicBezTo>
                    <a:pt x="5805" y="4908"/>
                    <a:pt x="5504" y="5475"/>
                    <a:pt x="5037" y="5475"/>
                  </a:cubicBezTo>
                  <a:lnTo>
                    <a:pt x="5004" y="5441"/>
                  </a:lnTo>
                  <a:cubicBezTo>
                    <a:pt x="4737" y="5174"/>
                    <a:pt x="4704" y="3840"/>
                    <a:pt x="4771" y="2939"/>
                  </a:cubicBezTo>
                  <a:cubicBezTo>
                    <a:pt x="4771" y="2839"/>
                    <a:pt x="4704" y="2739"/>
                    <a:pt x="4604" y="2706"/>
                  </a:cubicBezTo>
                  <a:cubicBezTo>
                    <a:pt x="4504" y="2706"/>
                    <a:pt x="4370" y="2739"/>
                    <a:pt x="4337" y="2839"/>
                  </a:cubicBezTo>
                  <a:cubicBezTo>
                    <a:pt x="3837" y="3940"/>
                    <a:pt x="3069" y="4874"/>
                    <a:pt x="2102" y="5608"/>
                  </a:cubicBezTo>
                  <a:cubicBezTo>
                    <a:pt x="1921" y="5737"/>
                    <a:pt x="1760" y="5786"/>
                    <a:pt x="1650" y="5786"/>
                  </a:cubicBezTo>
                  <a:cubicBezTo>
                    <a:pt x="1618" y="5786"/>
                    <a:pt x="1591" y="5782"/>
                    <a:pt x="1568" y="5775"/>
                  </a:cubicBezTo>
                  <a:cubicBezTo>
                    <a:pt x="1268" y="5575"/>
                    <a:pt x="1335" y="4441"/>
                    <a:pt x="1468" y="3373"/>
                  </a:cubicBezTo>
                  <a:cubicBezTo>
                    <a:pt x="2035" y="2739"/>
                    <a:pt x="2636" y="1939"/>
                    <a:pt x="2702" y="1305"/>
                  </a:cubicBezTo>
                  <a:cubicBezTo>
                    <a:pt x="2769" y="571"/>
                    <a:pt x="2536" y="37"/>
                    <a:pt x="2169" y="4"/>
                  </a:cubicBezTo>
                  <a:cubicBezTo>
                    <a:pt x="2152" y="2"/>
                    <a:pt x="2134" y="0"/>
                    <a:pt x="2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2"/>
            <p:cNvSpPr/>
            <p:nvPr/>
          </p:nvSpPr>
          <p:spPr>
            <a:xfrm>
              <a:off x="1033925" y="2055188"/>
              <a:ext cx="56725" cy="85975"/>
            </a:xfrm>
            <a:custGeom>
              <a:avLst/>
              <a:gdLst/>
              <a:ahLst/>
              <a:cxnLst/>
              <a:rect l="l" t="t" r="r" b="b"/>
              <a:pathLst>
                <a:path w="2269" h="3439" extrusionOk="0">
                  <a:moveTo>
                    <a:pt x="1634" y="1"/>
                  </a:moveTo>
                  <a:cubicBezTo>
                    <a:pt x="1279" y="1"/>
                    <a:pt x="920" y="501"/>
                    <a:pt x="468" y="1470"/>
                  </a:cubicBezTo>
                  <a:lnTo>
                    <a:pt x="501" y="503"/>
                  </a:lnTo>
                  <a:lnTo>
                    <a:pt x="101" y="503"/>
                  </a:lnTo>
                  <a:lnTo>
                    <a:pt x="1" y="2671"/>
                  </a:lnTo>
                  <a:cubicBezTo>
                    <a:pt x="1" y="2771"/>
                    <a:pt x="67" y="2838"/>
                    <a:pt x="167" y="2871"/>
                  </a:cubicBezTo>
                  <a:cubicBezTo>
                    <a:pt x="185" y="2877"/>
                    <a:pt x="203" y="2880"/>
                    <a:pt x="220" y="2880"/>
                  </a:cubicBezTo>
                  <a:cubicBezTo>
                    <a:pt x="301" y="2880"/>
                    <a:pt x="373" y="2820"/>
                    <a:pt x="401" y="2738"/>
                  </a:cubicBezTo>
                  <a:cubicBezTo>
                    <a:pt x="835" y="1637"/>
                    <a:pt x="1368" y="669"/>
                    <a:pt x="1602" y="469"/>
                  </a:cubicBezTo>
                  <a:cubicBezTo>
                    <a:pt x="1635" y="569"/>
                    <a:pt x="1669" y="636"/>
                    <a:pt x="1669" y="736"/>
                  </a:cubicBezTo>
                  <a:cubicBezTo>
                    <a:pt x="1769" y="1637"/>
                    <a:pt x="1835" y="2537"/>
                    <a:pt x="1869" y="3438"/>
                  </a:cubicBezTo>
                  <a:lnTo>
                    <a:pt x="2269" y="3438"/>
                  </a:lnTo>
                  <a:cubicBezTo>
                    <a:pt x="2236" y="2537"/>
                    <a:pt x="2202" y="1603"/>
                    <a:pt x="2069" y="669"/>
                  </a:cubicBezTo>
                  <a:cubicBezTo>
                    <a:pt x="2069" y="503"/>
                    <a:pt x="2002" y="69"/>
                    <a:pt x="1669" y="2"/>
                  </a:cubicBezTo>
                  <a:cubicBezTo>
                    <a:pt x="1657" y="1"/>
                    <a:pt x="1646" y="1"/>
                    <a:pt x="1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2"/>
            <p:cNvSpPr/>
            <p:nvPr/>
          </p:nvSpPr>
          <p:spPr>
            <a:xfrm>
              <a:off x="732050" y="2271213"/>
              <a:ext cx="77575" cy="84250"/>
            </a:xfrm>
            <a:custGeom>
              <a:avLst/>
              <a:gdLst/>
              <a:ahLst/>
              <a:cxnLst/>
              <a:rect l="l" t="t" r="r" b="b"/>
              <a:pathLst>
                <a:path w="3103" h="3370" extrusionOk="0">
                  <a:moveTo>
                    <a:pt x="34" y="1"/>
                  </a:moveTo>
                  <a:lnTo>
                    <a:pt x="0" y="3070"/>
                  </a:lnTo>
                  <a:cubicBezTo>
                    <a:pt x="19" y="3181"/>
                    <a:pt x="120" y="3251"/>
                    <a:pt x="223" y="3251"/>
                  </a:cubicBezTo>
                  <a:cubicBezTo>
                    <a:pt x="306" y="3251"/>
                    <a:pt x="390" y="3207"/>
                    <a:pt x="434" y="3103"/>
                  </a:cubicBezTo>
                  <a:cubicBezTo>
                    <a:pt x="634" y="2336"/>
                    <a:pt x="901" y="1569"/>
                    <a:pt x="1201" y="835"/>
                  </a:cubicBezTo>
                  <a:cubicBezTo>
                    <a:pt x="1201" y="868"/>
                    <a:pt x="1235" y="935"/>
                    <a:pt x="1235" y="1002"/>
                  </a:cubicBezTo>
                  <a:cubicBezTo>
                    <a:pt x="1401" y="1936"/>
                    <a:pt x="1602" y="3070"/>
                    <a:pt x="2202" y="3337"/>
                  </a:cubicBezTo>
                  <a:cubicBezTo>
                    <a:pt x="2302" y="3370"/>
                    <a:pt x="2369" y="3370"/>
                    <a:pt x="2469" y="3370"/>
                  </a:cubicBezTo>
                  <a:cubicBezTo>
                    <a:pt x="2702" y="3370"/>
                    <a:pt x="2902" y="3270"/>
                    <a:pt x="3103" y="3136"/>
                  </a:cubicBezTo>
                  <a:lnTo>
                    <a:pt x="2836" y="2769"/>
                  </a:lnTo>
                  <a:cubicBezTo>
                    <a:pt x="2681" y="2899"/>
                    <a:pt x="2566" y="2948"/>
                    <a:pt x="2459" y="2948"/>
                  </a:cubicBezTo>
                  <a:cubicBezTo>
                    <a:pt x="2429" y="2948"/>
                    <a:pt x="2399" y="2944"/>
                    <a:pt x="2369" y="2936"/>
                  </a:cubicBezTo>
                  <a:cubicBezTo>
                    <a:pt x="1968" y="2769"/>
                    <a:pt x="1802" y="1635"/>
                    <a:pt x="1668" y="935"/>
                  </a:cubicBezTo>
                  <a:cubicBezTo>
                    <a:pt x="1668" y="801"/>
                    <a:pt x="1635" y="668"/>
                    <a:pt x="1602" y="568"/>
                  </a:cubicBezTo>
                  <a:cubicBezTo>
                    <a:pt x="1568" y="301"/>
                    <a:pt x="1468" y="201"/>
                    <a:pt x="1301" y="168"/>
                  </a:cubicBezTo>
                  <a:cubicBezTo>
                    <a:pt x="1135" y="168"/>
                    <a:pt x="934" y="168"/>
                    <a:pt x="434" y="1602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2"/>
            <p:cNvSpPr/>
            <p:nvPr/>
          </p:nvSpPr>
          <p:spPr>
            <a:xfrm>
              <a:off x="820450" y="2286238"/>
              <a:ext cx="138450" cy="54225"/>
            </a:xfrm>
            <a:custGeom>
              <a:avLst/>
              <a:gdLst/>
              <a:ahLst/>
              <a:cxnLst/>
              <a:rect l="l" t="t" r="r" b="b"/>
              <a:pathLst>
                <a:path w="5538" h="2169" extrusionOk="0">
                  <a:moveTo>
                    <a:pt x="4537" y="1068"/>
                  </a:moveTo>
                  <a:lnTo>
                    <a:pt x="4670" y="1134"/>
                  </a:lnTo>
                  <a:lnTo>
                    <a:pt x="4537" y="1168"/>
                  </a:lnTo>
                  <a:lnTo>
                    <a:pt x="4537" y="1068"/>
                  </a:lnTo>
                  <a:close/>
                  <a:moveTo>
                    <a:pt x="3036" y="0"/>
                  </a:moveTo>
                  <a:lnTo>
                    <a:pt x="2869" y="367"/>
                  </a:lnTo>
                  <a:lnTo>
                    <a:pt x="4137" y="901"/>
                  </a:lnTo>
                  <a:lnTo>
                    <a:pt x="4137" y="901"/>
                  </a:lnTo>
                  <a:lnTo>
                    <a:pt x="67" y="467"/>
                  </a:lnTo>
                  <a:lnTo>
                    <a:pt x="0" y="868"/>
                  </a:lnTo>
                  <a:lnTo>
                    <a:pt x="3970" y="1301"/>
                  </a:lnTo>
                  <a:lnTo>
                    <a:pt x="2435" y="1701"/>
                  </a:lnTo>
                  <a:lnTo>
                    <a:pt x="2535" y="2168"/>
                  </a:lnTo>
                  <a:lnTo>
                    <a:pt x="5371" y="1368"/>
                  </a:lnTo>
                  <a:cubicBezTo>
                    <a:pt x="5471" y="1335"/>
                    <a:pt x="5538" y="1268"/>
                    <a:pt x="5538" y="1168"/>
                  </a:cubicBezTo>
                  <a:cubicBezTo>
                    <a:pt x="5538" y="1068"/>
                    <a:pt x="5471" y="1001"/>
                    <a:pt x="5404" y="968"/>
                  </a:cubicBezTo>
                  <a:lnTo>
                    <a:pt x="30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2"/>
            <p:cNvSpPr/>
            <p:nvPr/>
          </p:nvSpPr>
          <p:spPr>
            <a:xfrm>
              <a:off x="963050" y="2292913"/>
              <a:ext cx="107600" cy="54375"/>
            </a:xfrm>
            <a:custGeom>
              <a:avLst/>
              <a:gdLst/>
              <a:ahLst/>
              <a:cxnLst/>
              <a:rect l="l" t="t" r="r" b="b"/>
              <a:pathLst>
                <a:path w="4304" h="2175" extrusionOk="0">
                  <a:moveTo>
                    <a:pt x="601" y="1101"/>
                  </a:moveTo>
                  <a:cubicBezTo>
                    <a:pt x="701" y="1168"/>
                    <a:pt x="834" y="1268"/>
                    <a:pt x="968" y="1334"/>
                  </a:cubicBezTo>
                  <a:cubicBezTo>
                    <a:pt x="868" y="1434"/>
                    <a:pt x="801" y="1468"/>
                    <a:pt x="768" y="1468"/>
                  </a:cubicBezTo>
                  <a:cubicBezTo>
                    <a:pt x="768" y="1468"/>
                    <a:pt x="701" y="1434"/>
                    <a:pt x="634" y="1201"/>
                  </a:cubicBezTo>
                  <a:lnTo>
                    <a:pt x="601" y="1101"/>
                  </a:lnTo>
                  <a:close/>
                  <a:moveTo>
                    <a:pt x="3603" y="0"/>
                  </a:moveTo>
                  <a:lnTo>
                    <a:pt x="3503" y="434"/>
                  </a:lnTo>
                  <a:cubicBezTo>
                    <a:pt x="3636" y="467"/>
                    <a:pt x="3736" y="601"/>
                    <a:pt x="3770" y="734"/>
                  </a:cubicBezTo>
                  <a:cubicBezTo>
                    <a:pt x="3836" y="1034"/>
                    <a:pt x="3770" y="1334"/>
                    <a:pt x="3536" y="1568"/>
                  </a:cubicBezTo>
                  <a:cubicBezTo>
                    <a:pt x="3403" y="1685"/>
                    <a:pt x="3236" y="1743"/>
                    <a:pt x="3040" y="1743"/>
                  </a:cubicBezTo>
                  <a:cubicBezTo>
                    <a:pt x="2844" y="1743"/>
                    <a:pt x="2619" y="1685"/>
                    <a:pt x="2369" y="1568"/>
                  </a:cubicBezTo>
                  <a:cubicBezTo>
                    <a:pt x="2068" y="1468"/>
                    <a:pt x="1835" y="1368"/>
                    <a:pt x="1601" y="1234"/>
                  </a:cubicBezTo>
                  <a:cubicBezTo>
                    <a:pt x="1668" y="1168"/>
                    <a:pt x="1702" y="1101"/>
                    <a:pt x="1735" y="1034"/>
                  </a:cubicBezTo>
                  <a:cubicBezTo>
                    <a:pt x="1802" y="934"/>
                    <a:pt x="1868" y="801"/>
                    <a:pt x="1868" y="801"/>
                  </a:cubicBezTo>
                  <a:lnTo>
                    <a:pt x="1468" y="601"/>
                  </a:lnTo>
                  <a:cubicBezTo>
                    <a:pt x="1468" y="601"/>
                    <a:pt x="1435" y="667"/>
                    <a:pt x="1368" y="801"/>
                  </a:cubicBezTo>
                  <a:cubicBezTo>
                    <a:pt x="1301" y="901"/>
                    <a:pt x="1268" y="967"/>
                    <a:pt x="1235" y="1001"/>
                  </a:cubicBezTo>
                  <a:cubicBezTo>
                    <a:pt x="1068" y="901"/>
                    <a:pt x="901" y="801"/>
                    <a:pt x="801" y="734"/>
                  </a:cubicBezTo>
                  <a:cubicBezTo>
                    <a:pt x="572" y="597"/>
                    <a:pt x="422" y="506"/>
                    <a:pt x="296" y="506"/>
                  </a:cubicBezTo>
                  <a:cubicBezTo>
                    <a:pt x="238" y="506"/>
                    <a:pt x="186" y="525"/>
                    <a:pt x="134" y="567"/>
                  </a:cubicBezTo>
                  <a:cubicBezTo>
                    <a:pt x="0" y="667"/>
                    <a:pt x="34" y="901"/>
                    <a:pt x="200" y="1368"/>
                  </a:cubicBezTo>
                  <a:cubicBezTo>
                    <a:pt x="301" y="1701"/>
                    <a:pt x="467" y="1868"/>
                    <a:pt x="701" y="1901"/>
                  </a:cubicBezTo>
                  <a:cubicBezTo>
                    <a:pt x="968" y="1901"/>
                    <a:pt x="1201" y="1768"/>
                    <a:pt x="1335" y="1568"/>
                  </a:cubicBezTo>
                  <a:cubicBezTo>
                    <a:pt x="1601" y="1735"/>
                    <a:pt x="1902" y="1868"/>
                    <a:pt x="2169" y="2002"/>
                  </a:cubicBezTo>
                  <a:cubicBezTo>
                    <a:pt x="2435" y="2102"/>
                    <a:pt x="2736" y="2168"/>
                    <a:pt x="3002" y="2168"/>
                  </a:cubicBezTo>
                  <a:cubicBezTo>
                    <a:pt x="3041" y="2173"/>
                    <a:pt x="3079" y="2175"/>
                    <a:pt x="3117" y="2175"/>
                  </a:cubicBezTo>
                  <a:cubicBezTo>
                    <a:pt x="3377" y="2175"/>
                    <a:pt x="3628" y="2076"/>
                    <a:pt x="3803" y="1901"/>
                  </a:cubicBezTo>
                  <a:cubicBezTo>
                    <a:pt x="4170" y="1601"/>
                    <a:pt x="4303" y="1101"/>
                    <a:pt x="4203" y="667"/>
                  </a:cubicBezTo>
                  <a:cubicBezTo>
                    <a:pt x="4137" y="334"/>
                    <a:pt x="3903" y="67"/>
                    <a:pt x="36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2"/>
            <p:cNvSpPr/>
            <p:nvPr/>
          </p:nvSpPr>
          <p:spPr>
            <a:xfrm>
              <a:off x="1043925" y="2046663"/>
              <a:ext cx="318600" cy="234600"/>
            </a:xfrm>
            <a:custGeom>
              <a:avLst/>
              <a:gdLst/>
              <a:ahLst/>
              <a:cxnLst/>
              <a:rect l="l" t="t" r="r" b="b"/>
              <a:pathLst>
                <a:path w="12744" h="9384" extrusionOk="0">
                  <a:moveTo>
                    <a:pt x="6105" y="1"/>
                  </a:moveTo>
                  <a:cubicBezTo>
                    <a:pt x="4932" y="1"/>
                    <a:pt x="3997" y="47"/>
                    <a:pt x="3737" y="176"/>
                  </a:cubicBezTo>
                  <a:cubicBezTo>
                    <a:pt x="2903" y="577"/>
                    <a:pt x="2102" y="6081"/>
                    <a:pt x="1736" y="8549"/>
                  </a:cubicBezTo>
                  <a:lnTo>
                    <a:pt x="401" y="6314"/>
                  </a:lnTo>
                  <a:lnTo>
                    <a:pt x="1" y="6548"/>
                  </a:lnTo>
                  <a:lnTo>
                    <a:pt x="1669" y="9283"/>
                  </a:lnTo>
                  <a:cubicBezTo>
                    <a:pt x="1736" y="9350"/>
                    <a:pt x="1802" y="9383"/>
                    <a:pt x="1869" y="9383"/>
                  </a:cubicBezTo>
                  <a:lnTo>
                    <a:pt x="1902" y="9383"/>
                  </a:lnTo>
                  <a:cubicBezTo>
                    <a:pt x="2002" y="9383"/>
                    <a:pt x="2069" y="9316"/>
                    <a:pt x="2069" y="9216"/>
                  </a:cubicBezTo>
                  <a:cubicBezTo>
                    <a:pt x="2636" y="5180"/>
                    <a:pt x="3503" y="844"/>
                    <a:pt x="3937" y="543"/>
                  </a:cubicBezTo>
                  <a:cubicBezTo>
                    <a:pt x="4111" y="462"/>
                    <a:pt x="4802" y="430"/>
                    <a:pt x="5758" y="430"/>
                  </a:cubicBezTo>
                  <a:cubicBezTo>
                    <a:pt x="7560" y="430"/>
                    <a:pt x="10305" y="546"/>
                    <a:pt x="12310" y="677"/>
                  </a:cubicBezTo>
                  <a:lnTo>
                    <a:pt x="12243" y="2111"/>
                  </a:lnTo>
                  <a:lnTo>
                    <a:pt x="12643" y="2145"/>
                  </a:lnTo>
                  <a:lnTo>
                    <a:pt x="12743" y="477"/>
                  </a:lnTo>
                  <a:cubicBezTo>
                    <a:pt x="12743" y="343"/>
                    <a:pt x="12677" y="243"/>
                    <a:pt x="12577" y="243"/>
                  </a:cubicBezTo>
                  <a:cubicBezTo>
                    <a:pt x="12013" y="198"/>
                    <a:pt x="8544" y="1"/>
                    <a:pt x="6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2"/>
            <p:cNvSpPr/>
            <p:nvPr/>
          </p:nvSpPr>
          <p:spPr>
            <a:xfrm>
              <a:off x="1147350" y="2107738"/>
              <a:ext cx="130100" cy="144325"/>
            </a:xfrm>
            <a:custGeom>
              <a:avLst/>
              <a:gdLst/>
              <a:ahLst/>
              <a:cxnLst/>
              <a:rect l="l" t="t" r="r" b="b"/>
              <a:pathLst>
                <a:path w="5204" h="5773" extrusionOk="0">
                  <a:moveTo>
                    <a:pt x="4294" y="0"/>
                  </a:moveTo>
                  <a:cubicBezTo>
                    <a:pt x="3795" y="0"/>
                    <a:pt x="3089" y="558"/>
                    <a:pt x="2635" y="1336"/>
                  </a:cubicBezTo>
                  <a:cubicBezTo>
                    <a:pt x="2168" y="2103"/>
                    <a:pt x="1034" y="4338"/>
                    <a:pt x="634" y="5139"/>
                  </a:cubicBezTo>
                  <a:lnTo>
                    <a:pt x="334" y="4805"/>
                  </a:lnTo>
                  <a:lnTo>
                    <a:pt x="0" y="5105"/>
                  </a:lnTo>
                  <a:lnTo>
                    <a:pt x="501" y="5673"/>
                  </a:lnTo>
                  <a:cubicBezTo>
                    <a:pt x="534" y="5739"/>
                    <a:pt x="601" y="5773"/>
                    <a:pt x="667" y="5773"/>
                  </a:cubicBezTo>
                  <a:lnTo>
                    <a:pt x="701" y="5773"/>
                  </a:lnTo>
                  <a:cubicBezTo>
                    <a:pt x="767" y="5773"/>
                    <a:pt x="834" y="5706"/>
                    <a:pt x="868" y="5639"/>
                  </a:cubicBezTo>
                  <a:cubicBezTo>
                    <a:pt x="868" y="5606"/>
                    <a:pt x="2435" y="2504"/>
                    <a:pt x="3002" y="1536"/>
                  </a:cubicBezTo>
                  <a:cubicBezTo>
                    <a:pt x="3436" y="836"/>
                    <a:pt x="4003" y="435"/>
                    <a:pt x="4337" y="435"/>
                  </a:cubicBezTo>
                  <a:cubicBezTo>
                    <a:pt x="4403" y="435"/>
                    <a:pt x="4470" y="469"/>
                    <a:pt x="4503" y="535"/>
                  </a:cubicBezTo>
                  <a:cubicBezTo>
                    <a:pt x="4604" y="769"/>
                    <a:pt x="4503" y="1870"/>
                    <a:pt x="4337" y="3171"/>
                  </a:cubicBezTo>
                  <a:cubicBezTo>
                    <a:pt x="4051" y="3105"/>
                    <a:pt x="3547" y="2995"/>
                    <a:pt x="3151" y="2995"/>
                  </a:cubicBezTo>
                  <a:cubicBezTo>
                    <a:pt x="2947" y="2995"/>
                    <a:pt x="2771" y="3024"/>
                    <a:pt x="2669" y="3104"/>
                  </a:cubicBezTo>
                  <a:cubicBezTo>
                    <a:pt x="2569" y="3171"/>
                    <a:pt x="2535" y="3271"/>
                    <a:pt x="2535" y="3404"/>
                  </a:cubicBezTo>
                  <a:lnTo>
                    <a:pt x="2936" y="3404"/>
                  </a:lnTo>
                  <a:cubicBezTo>
                    <a:pt x="2936" y="3404"/>
                    <a:pt x="2936" y="3438"/>
                    <a:pt x="2902" y="3471"/>
                  </a:cubicBezTo>
                  <a:cubicBezTo>
                    <a:pt x="3019" y="3453"/>
                    <a:pt x="3137" y="3445"/>
                    <a:pt x="3257" y="3445"/>
                  </a:cubicBezTo>
                  <a:cubicBezTo>
                    <a:pt x="3584" y="3445"/>
                    <a:pt x="3919" y="3507"/>
                    <a:pt x="4237" y="3604"/>
                  </a:cubicBezTo>
                  <a:lnTo>
                    <a:pt x="4303" y="3371"/>
                  </a:lnTo>
                  <a:lnTo>
                    <a:pt x="4303" y="3371"/>
                  </a:lnTo>
                  <a:cubicBezTo>
                    <a:pt x="4203" y="4005"/>
                    <a:pt x="4103" y="4672"/>
                    <a:pt x="3970" y="5306"/>
                  </a:cubicBezTo>
                  <a:lnTo>
                    <a:pt x="4403" y="5439"/>
                  </a:lnTo>
                  <a:cubicBezTo>
                    <a:pt x="4537" y="4705"/>
                    <a:pt x="5204" y="1002"/>
                    <a:pt x="4870" y="369"/>
                  </a:cubicBezTo>
                  <a:cubicBezTo>
                    <a:pt x="4804" y="169"/>
                    <a:pt x="4570" y="2"/>
                    <a:pt x="4337" y="2"/>
                  </a:cubicBezTo>
                  <a:cubicBezTo>
                    <a:pt x="4323" y="1"/>
                    <a:pt x="4308" y="0"/>
                    <a:pt x="4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2"/>
            <p:cNvSpPr/>
            <p:nvPr/>
          </p:nvSpPr>
          <p:spPr>
            <a:xfrm>
              <a:off x="1338325" y="2145288"/>
              <a:ext cx="53375" cy="10875"/>
            </a:xfrm>
            <a:custGeom>
              <a:avLst/>
              <a:gdLst/>
              <a:ahLst/>
              <a:cxnLst/>
              <a:rect l="l" t="t" r="r" b="b"/>
              <a:pathLst>
                <a:path w="2135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135" y="434"/>
                  </a:lnTo>
                  <a:lnTo>
                    <a:pt x="21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2"/>
            <p:cNvSpPr/>
            <p:nvPr/>
          </p:nvSpPr>
          <p:spPr>
            <a:xfrm>
              <a:off x="1335800" y="2180313"/>
              <a:ext cx="55900" cy="10875"/>
            </a:xfrm>
            <a:custGeom>
              <a:avLst/>
              <a:gdLst/>
              <a:ahLst/>
              <a:cxnLst/>
              <a:rect l="l" t="t" r="r" b="b"/>
              <a:pathLst>
                <a:path w="223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236" y="434"/>
                  </a:lnTo>
                  <a:lnTo>
                    <a:pt x="22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2"/>
            <p:cNvSpPr/>
            <p:nvPr/>
          </p:nvSpPr>
          <p:spPr>
            <a:xfrm>
              <a:off x="1430875" y="2124138"/>
              <a:ext cx="56725" cy="103750"/>
            </a:xfrm>
            <a:custGeom>
              <a:avLst/>
              <a:gdLst/>
              <a:ahLst/>
              <a:cxnLst/>
              <a:rect l="l" t="t" r="r" b="b"/>
              <a:pathLst>
                <a:path w="2269" h="4150" extrusionOk="0">
                  <a:moveTo>
                    <a:pt x="1246" y="0"/>
                  </a:moveTo>
                  <a:cubicBezTo>
                    <a:pt x="1187" y="0"/>
                    <a:pt x="1118" y="38"/>
                    <a:pt x="1068" y="113"/>
                  </a:cubicBezTo>
                  <a:lnTo>
                    <a:pt x="201" y="1781"/>
                  </a:lnTo>
                  <a:lnTo>
                    <a:pt x="568" y="1981"/>
                  </a:lnTo>
                  <a:lnTo>
                    <a:pt x="1101" y="980"/>
                  </a:lnTo>
                  <a:lnTo>
                    <a:pt x="1101" y="980"/>
                  </a:lnTo>
                  <a:cubicBezTo>
                    <a:pt x="1168" y="1514"/>
                    <a:pt x="1168" y="2048"/>
                    <a:pt x="1068" y="2615"/>
                  </a:cubicBezTo>
                  <a:cubicBezTo>
                    <a:pt x="968" y="2982"/>
                    <a:pt x="835" y="3382"/>
                    <a:pt x="601" y="3716"/>
                  </a:cubicBezTo>
                  <a:lnTo>
                    <a:pt x="1" y="3716"/>
                  </a:lnTo>
                  <a:lnTo>
                    <a:pt x="1" y="4149"/>
                  </a:lnTo>
                  <a:lnTo>
                    <a:pt x="2269" y="4149"/>
                  </a:lnTo>
                  <a:lnTo>
                    <a:pt x="2269" y="3716"/>
                  </a:lnTo>
                  <a:lnTo>
                    <a:pt x="1101" y="3716"/>
                  </a:lnTo>
                  <a:cubicBezTo>
                    <a:pt x="1268" y="3415"/>
                    <a:pt x="1402" y="3048"/>
                    <a:pt x="1502" y="2715"/>
                  </a:cubicBezTo>
                  <a:cubicBezTo>
                    <a:pt x="1602" y="1881"/>
                    <a:pt x="1602" y="1014"/>
                    <a:pt x="1502" y="180"/>
                  </a:cubicBezTo>
                  <a:cubicBezTo>
                    <a:pt x="1468" y="80"/>
                    <a:pt x="1402" y="13"/>
                    <a:pt x="1302" y="13"/>
                  </a:cubicBezTo>
                  <a:cubicBezTo>
                    <a:pt x="1285" y="5"/>
                    <a:pt x="1266" y="0"/>
                    <a:pt x="1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2"/>
            <p:cNvSpPr/>
            <p:nvPr/>
          </p:nvSpPr>
          <p:spPr>
            <a:xfrm>
              <a:off x="271725" y="2369613"/>
              <a:ext cx="81750" cy="83425"/>
            </a:xfrm>
            <a:custGeom>
              <a:avLst/>
              <a:gdLst/>
              <a:ahLst/>
              <a:cxnLst/>
              <a:rect l="l" t="t" r="r" b="b"/>
              <a:pathLst>
                <a:path w="3270" h="3337" extrusionOk="0">
                  <a:moveTo>
                    <a:pt x="2869" y="1"/>
                  </a:moveTo>
                  <a:cubicBezTo>
                    <a:pt x="2569" y="701"/>
                    <a:pt x="2235" y="1335"/>
                    <a:pt x="1802" y="1969"/>
                  </a:cubicBezTo>
                  <a:cubicBezTo>
                    <a:pt x="1701" y="1402"/>
                    <a:pt x="1668" y="835"/>
                    <a:pt x="1701" y="301"/>
                  </a:cubicBezTo>
                  <a:lnTo>
                    <a:pt x="1301" y="268"/>
                  </a:lnTo>
                  <a:lnTo>
                    <a:pt x="1301" y="268"/>
                  </a:lnTo>
                  <a:cubicBezTo>
                    <a:pt x="1268" y="968"/>
                    <a:pt x="1301" y="1702"/>
                    <a:pt x="1468" y="2403"/>
                  </a:cubicBezTo>
                  <a:cubicBezTo>
                    <a:pt x="1335" y="2536"/>
                    <a:pt x="1168" y="2636"/>
                    <a:pt x="968" y="2703"/>
                  </a:cubicBezTo>
                  <a:lnTo>
                    <a:pt x="0" y="2903"/>
                  </a:lnTo>
                  <a:lnTo>
                    <a:pt x="67" y="3337"/>
                  </a:lnTo>
                  <a:lnTo>
                    <a:pt x="1068" y="3137"/>
                  </a:lnTo>
                  <a:cubicBezTo>
                    <a:pt x="1268" y="3070"/>
                    <a:pt x="1501" y="2970"/>
                    <a:pt x="1635" y="2803"/>
                  </a:cubicBezTo>
                  <a:cubicBezTo>
                    <a:pt x="1735" y="2970"/>
                    <a:pt x="1868" y="3103"/>
                    <a:pt x="2002" y="3170"/>
                  </a:cubicBezTo>
                  <a:cubicBezTo>
                    <a:pt x="2102" y="3203"/>
                    <a:pt x="2202" y="3237"/>
                    <a:pt x="2302" y="3237"/>
                  </a:cubicBezTo>
                  <a:cubicBezTo>
                    <a:pt x="2569" y="3203"/>
                    <a:pt x="2836" y="3103"/>
                    <a:pt x="3036" y="2903"/>
                  </a:cubicBezTo>
                  <a:lnTo>
                    <a:pt x="2736" y="2569"/>
                  </a:lnTo>
                  <a:cubicBezTo>
                    <a:pt x="2595" y="2682"/>
                    <a:pt x="2431" y="2818"/>
                    <a:pt x="2283" y="2818"/>
                  </a:cubicBezTo>
                  <a:cubicBezTo>
                    <a:pt x="2255" y="2818"/>
                    <a:pt x="2228" y="2813"/>
                    <a:pt x="2202" y="2803"/>
                  </a:cubicBezTo>
                  <a:cubicBezTo>
                    <a:pt x="2068" y="2703"/>
                    <a:pt x="2002" y="2603"/>
                    <a:pt x="1968" y="2469"/>
                  </a:cubicBezTo>
                  <a:cubicBezTo>
                    <a:pt x="2502" y="1769"/>
                    <a:pt x="2936" y="1002"/>
                    <a:pt x="3269" y="168"/>
                  </a:cubicBezTo>
                  <a:lnTo>
                    <a:pt x="28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2"/>
            <p:cNvSpPr/>
            <p:nvPr/>
          </p:nvSpPr>
          <p:spPr>
            <a:xfrm>
              <a:off x="400975" y="2364588"/>
              <a:ext cx="120950" cy="220225"/>
            </a:xfrm>
            <a:custGeom>
              <a:avLst/>
              <a:gdLst/>
              <a:ahLst/>
              <a:cxnLst/>
              <a:rect l="l" t="t" r="r" b="b"/>
              <a:pathLst>
                <a:path w="4838" h="8809" extrusionOk="0">
                  <a:moveTo>
                    <a:pt x="3739" y="1"/>
                  </a:moveTo>
                  <a:cubicBezTo>
                    <a:pt x="2865" y="1"/>
                    <a:pt x="2100" y="656"/>
                    <a:pt x="2002" y="1503"/>
                  </a:cubicBezTo>
                  <a:cubicBezTo>
                    <a:pt x="1935" y="1803"/>
                    <a:pt x="1902" y="2103"/>
                    <a:pt x="1902" y="2404"/>
                  </a:cubicBezTo>
                  <a:cubicBezTo>
                    <a:pt x="1869" y="2904"/>
                    <a:pt x="1835" y="3504"/>
                    <a:pt x="1835" y="4105"/>
                  </a:cubicBezTo>
                  <a:cubicBezTo>
                    <a:pt x="1769" y="5706"/>
                    <a:pt x="1735" y="7474"/>
                    <a:pt x="1335" y="8108"/>
                  </a:cubicBezTo>
                  <a:cubicBezTo>
                    <a:pt x="1229" y="8266"/>
                    <a:pt x="1145" y="8362"/>
                    <a:pt x="1048" y="8362"/>
                  </a:cubicBezTo>
                  <a:cubicBezTo>
                    <a:pt x="1022" y="8362"/>
                    <a:pt x="996" y="8355"/>
                    <a:pt x="968" y="8341"/>
                  </a:cubicBezTo>
                  <a:cubicBezTo>
                    <a:pt x="668" y="8108"/>
                    <a:pt x="501" y="7774"/>
                    <a:pt x="468" y="7407"/>
                  </a:cubicBezTo>
                  <a:lnTo>
                    <a:pt x="234" y="7340"/>
                  </a:lnTo>
                  <a:lnTo>
                    <a:pt x="34" y="7274"/>
                  </a:lnTo>
                  <a:lnTo>
                    <a:pt x="34" y="7274"/>
                  </a:lnTo>
                  <a:cubicBezTo>
                    <a:pt x="1" y="7841"/>
                    <a:pt x="301" y="8408"/>
                    <a:pt x="768" y="8741"/>
                  </a:cubicBezTo>
                  <a:cubicBezTo>
                    <a:pt x="868" y="8775"/>
                    <a:pt x="935" y="8808"/>
                    <a:pt x="1035" y="8808"/>
                  </a:cubicBezTo>
                  <a:cubicBezTo>
                    <a:pt x="1335" y="8775"/>
                    <a:pt x="1568" y="8608"/>
                    <a:pt x="1702" y="8341"/>
                  </a:cubicBezTo>
                  <a:cubicBezTo>
                    <a:pt x="2169" y="7607"/>
                    <a:pt x="2202" y="5839"/>
                    <a:pt x="2269" y="4138"/>
                  </a:cubicBezTo>
                  <a:cubicBezTo>
                    <a:pt x="2269" y="3504"/>
                    <a:pt x="2302" y="2937"/>
                    <a:pt x="2336" y="2437"/>
                  </a:cubicBezTo>
                  <a:cubicBezTo>
                    <a:pt x="2336" y="2170"/>
                    <a:pt x="2369" y="1870"/>
                    <a:pt x="2436" y="1603"/>
                  </a:cubicBezTo>
                  <a:cubicBezTo>
                    <a:pt x="2502" y="936"/>
                    <a:pt x="3069" y="435"/>
                    <a:pt x="3770" y="435"/>
                  </a:cubicBezTo>
                  <a:cubicBezTo>
                    <a:pt x="4137" y="469"/>
                    <a:pt x="4404" y="802"/>
                    <a:pt x="4337" y="1169"/>
                  </a:cubicBezTo>
                  <a:cubicBezTo>
                    <a:pt x="4337" y="2504"/>
                    <a:pt x="4104" y="3237"/>
                    <a:pt x="3870" y="3371"/>
                  </a:cubicBezTo>
                  <a:cubicBezTo>
                    <a:pt x="3870" y="3371"/>
                    <a:pt x="3853" y="3379"/>
                    <a:pt x="3820" y="3379"/>
                  </a:cubicBezTo>
                  <a:cubicBezTo>
                    <a:pt x="3787" y="3379"/>
                    <a:pt x="3737" y="3371"/>
                    <a:pt x="3670" y="3338"/>
                  </a:cubicBezTo>
                  <a:cubicBezTo>
                    <a:pt x="3644" y="3312"/>
                    <a:pt x="3609" y="3301"/>
                    <a:pt x="3572" y="3301"/>
                  </a:cubicBezTo>
                  <a:cubicBezTo>
                    <a:pt x="3511" y="3301"/>
                    <a:pt x="3444" y="3330"/>
                    <a:pt x="3403" y="3371"/>
                  </a:cubicBezTo>
                  <a:cubicBezTo>
                    <a:pt x="3403" y="3404"/>
                    <a:pt x="3303" y="3471"/>
                    <a:pt x="3270" y="3471"/>
                  </a:cubicBezTo>
                  <a:cubicBezTo>
                    <a:pt x="3203" y="3438"/>
                    <a:pt x="3069" y="3371"/>
                    <a:pt x="2903" y="2604"/>
                  </a:cubicBezTo>
                  <a:lnTo>
                    <a:pt x="2502" y="2670"/>
                  </a:lnTo>
                  <a:cubicBezTo>
                    <a:pt x="2636" y="3404"/>
                    <a:pt x="2836" y="3771"/>
                    <a:pt x="3170" y="3871"/>
                  </a:cubicBezTo>
                  <a:cubicBezTo>
                    <a:pt x="3211" y="3880"/>
                    <a:pt x="3253" y="3884"/>
                    <a:pt x="3294" y="3884"/>
                  </a:cubicBezTo>
                  <a:cubicBezTo>
                    <a:pt x="3418" y="3884"/>
                    <a:pt x="3536" y="3846"/>
                    <a:pt x="3637" y="3771"/>
                  </a:cubicBezTo>
                  <a:cubicBezTo>
                    <a:pt x="3687" y="3797"/>
                    <a:pt x="3748" y="3808"/>
                    <a:pt x="3811" y="3808"/>
                  </a:cubicBezTo>
                  <a:cubicBezTo>
                    <a:pt x="3913" y="3808"/>
                    <a:pt x="4021" y="3779"/>
                    <a:pt x="4104" y="3738"/>
                  </a:cubicBezTo>
                  <a:cubicBezTo>
                    <a:pt x="4704" y="3404"/>
                    <a:pt x="4771" y="1970"/>
                    <a:pt x="4771" y="1169"/>
                  </a:cubicBezTo>
                  <a:cubicBezTo>
                    <a:pt x="4837" y="569"/>
                    <a:pt x="4404" y="35"/>
                    <a:pt x="3803" y="2"/>
                  </a:cubicBezTo>
                  <a:cubicBezTo>
                    <a:pt x="3782" y="1"/>
                    <a:pt x="3760" y="1"/>
                    <a:pt x="3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2"/>
            <p:cNvSpPr/>
            <p:nvPr/>
          </p:nvSpPr>
          <p:spPr>
            <a:xfrm>
              <a:off x="404325" y="2383813"/>
              <a:ext cx="20025" cy="19200"/>
            </a:xfrm>
            <a:custGeom>
              <a:avLst/>
              <a:gdLst/>
              <a:ahLst/>
              <a:cxnLst/>
              <a:rect l="l" t="t" r="r" b="b"/>
              <a:pathLst>
                <a:path w="801" h="768" extrusionOk="0">
                  <a:moveTo>
                    <a:pt x="400" y="0"/>
                  </a:moveTo>
                  <a:cubicBezTo>
                    <a:pt x="200" y="0"/>
                    <a:pt x="0" y="167"/>
                    <a:pt x="0" y="400"/>
                  </a:cubicBezTo>
                  <a:cubicBezTo>
                    <a:pt x="0" y="600"/>
                    <a:pt x="200" y="767"/>
                    <a:pt x="400" y="767"/>
                  </a:cubicBezTo>
                  <a:cubicBezTo>
                    <a:pt x="634" y="767"/>
                    <a:pt x="801" y="600"/>
                    <a:pt x="801" y="400"/>
                  </a:cubicBezTo>
                  <a:cubicBezTo>
                    <a:pt x="801" y="167"/>
                    <a:pt x="634" y="0"/>
                    <a:pt x="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2"/>
            <p:cNvSpPr/>
            <p:nvPr/>
          </p:nvSpPr>
          <p:spPr>
            <a:xfrm>
              <a:off x="397650" y="2425488"/>
              <a:ext cx="19200" cy="19225"/>
            </a:xfrm>
            <a:custGeom>
              <a:avLst/>
              <a:gdLst/>
              <a:ahLst/>
              <a:cxnLst/>
              <a:rect l="l" t="t" r="r" b="b"/>
              <a:pathLst>
                <a:path w="768" h="769" extrusionOk="0">
                  <a:moveTo>
                    <a:pt x="367" y="1"/>
                  </a:moveTo>
                  <a:cubicBezTo>
                    <a:pt x="167" y="1"/>
                    <a:pt x="0" y="168"/>
                    <a:pt x="0" y="401"/>
                  </a:cubicBezTo>
                  <a:cubicBezTo>
                    <a:pt x="0" y="601"/>
                    <a:pt x="167" y="768"/>
                    <a:pt x="367" y="768"/>
                  </a:cubicBezTo>
                  <a:cubicBezTo>
                    <a:pt x="601" y="768"/>
                    <a:pt x="767" y="601"/>
                    <a:pt x="767" y="401"/>
                  </a:cubicBezTo>
                  <a:cubicBezTo>
                    <a:pt x="767" y="168"/>
                    <a:pt x="601" y="1"/>
                    <a:pt x="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55574B7F-83E8-4280-A185-8F0ACE5DD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80" y="1580983"/>
            <a:ext cx="7026249" cy="1729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52"/>
          <p:cNvSpPr txBox="1">
            <a:spLocks noGrp="1"/>
          </p:cNvSpPr>
          <p:nvPr>
            <p:ph type="title"/>
          </p:nvPr>
        </p:nvSpPr>
        <p:spPr>
          <a:xfrm>
            <a:off x="711725" y="148725"/>
            <a:ext cx="77205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Composition</a:t>
            </a:r>
            <a:endParaRPr dirty="0">
              <a:solidFill>
                <a:schemeClr val="accent3"/>
              </a:solidFill>
            </a:endParaRPr>
          </a:p>
        </p:txBody>
      </p:sp>
      <p:grpSp>
        <p:nvGrpSpPr>
          <p:cNvPr id="852" name="Google Shape;852;p52"/>
          <p:cNvGrpSpPr/>
          <p:nvPr/>
        </p:nvGrpSpPr>
        <p:grpSpPr>
          <a:xfrm rot="-335008">
            <a:off x="6779758" y="482140"/>
            <a:ext cx="1906802" cy="561199"/>
            <a:chOff x="6810906" y="4238226"/>
            <a:chExt cx="1906717" cy="561174"/>
          </a:xfrm>
        </p:grpSpPr>
        <p:sp>
          <p:nvSpPr>
            <p:cNvPr id="853" name="Google Shape;853;p52"/>
            <p:cNvSpPr/>
            <p:nvPr/>
          </p:nvSpPr>
          <p:spPr>
            <a:xfrm rot="377041">
              <a:off x="6830060" y="4243553"/>
              <a:ext cx="116898" cy="356396"/>
            </a:xfrm>
            <a:custGeom>
              <a:avLst/>
              <a:gdLst/>
              <a:ahLst/>
              <a:cxnLst/>
              <a:rect l="l" t="t" r="r" b="b"/>
              <a:pathLst>
                <a:path w="3403" h="10375" extrusionOk="0">
                  <a:moveTo>
                    <a:pt x="3133" y="0"/>
                  </a:moveTo>
                  <a:cubicBezTo>
                    <a:pt x="2903" y="0"/>
                    <a:pt x="2231" y="26"/>
                    <a:pt x="1969" y="434"/>
                  </a:cubicBezTo>
                  <a:cubicBezTo>
                    <a:pt x="1802" y="668"/>
                    <a:pt x="1802" y="1001"/>
                    <a:pt x="1935" y="1268"/>
                  </a:cubicBezTo>
                  <a:cubicBezTo>
                    <a:pt x="2102" y="1668"/>
                    <a:pt x="2669" y="3136"/>
                    <a:pt x="1935" y="3603"/>
                  </a:cubicBezTo>
                  <a:cubicBezTo>
                    <a:pt x="1201" y="4070"/>
                    <a:pt x="101" y="4737"/>
                    <a:pt x="101" y="4737"/>
                  </a:cubicBezTo>
                  <a:cubicBezTo>
                    <a:pt x="34" y="4771"/>
                    <a:pt x="0" y="4871"/>
                    <a:pt x="0" y="4937"/>
                  </a:cubicBezTo>
                  <a:cubicBezTo>
                    <a:pt x="0" y="5038"/>
                    <a:pt x="34" y="5104"/>
                    <a:pt x="134" y="5138"/>
                  </a:cubicBezTo>
                  <a:cubicBezTo>
                    <a:pt x="868" y="5471"/>
                    <a:pt x="1435" y="6172"/>
                    <a:pt x="1668" y="6972"/>
                  </a:cubicBezTo>
                  <a:cubicBezTo>
                    <a:pt x="1902" y="8273"/>
                    <a:pt x="1001" y="9974"/>
                    <a:pt x="968" y="9974"/>
                  </a:cubicBezTo>
                  <a:cubicBezTo>
                    <a:pt x="934" y="10041"/>
                    <a:pt x="934" y="10108"/>
                    <a:pt x="968" y="10175"/>
                  </a:cubicBezTo>
                  <a:cubicBezTo>
                    <a:pt x="1035" y="10241"/>
                    <a:pt x="1101" y="10275"/>
                    <a:pt x="1168" y="10308"/>
                  </a:cubicBezTo>
                  <a:lnTo>
                    <a:pt x="2903" y="10375"/>
                  </a:lnTo>
                  <a:cubicBezTo>
                    <a:pt x="3036" y="10375"/>
                    <a:pt x="3103" y="10308"/>
                    <a:pt x="3136" y="10175"/>
                  </a:cubicBezTo>
                  <a:cubicBezTo>
                    <a:pt x="3136" y="10074"/>
                    <a:pt x="3036" y="9941"/>
                    <a:pt x="2903" y="9941"/>
                  </a:cubicBezTo>
                  <a:lnTo>
                    <a:pt x="1502" y="9874"/>
                  </a:lnTo>
                  <a:cubicBezTo>
                    <a:pt x="1768" y="9307"/>
                    <a:pt x="2269" y="8006"/>
                    <a:pt x="2069" y="6906"/>
                  </a:cubicBezTo>
                  <a:cubicBezTo>
                    <a:pt x="1868" y="6072"/>
                    <a:pt x="1368" y="5338"/>
                    <a:pt x="634" y="4904"/>
                  </a:cubicBezTo>
                  <a:lnTo>
                    <a:pt x="2135" y="3970"/>
                  </a:lnTo>
                  <a:cubicBezTo>
                    <a:pt x="2836" y="3570"/>
                    <a:pt x="2903" y="2502"/>
                    <a:pt x="2335" y="1068"/>
                  </a:cubicBezTo>
                  <a:cubicBezTo>
                    <a:pt x="2235" y="968"/>
                    <a:pt x="2235" y="801"/>
                    <a:pt x="2335" y="668"/>
                  </a:cubicBezTo>
                  <a:cubicBezTo>
                    <a:pt x="2469" y="434"/>
                    <a:pt x="3003" y="434"/>
                    <a:pt x="3169" y="434"/>
                  </a:cubicBezTo>
                  <a:cubicBezTo>
                    <a:pt x="3269" y="434"/>
                    <a:pt x="3370" y="334"/>
                    <a:pt x="3370" y="234"/>
                  </a:cubicBezTo>
                  <a:cubicBezTo>
                    <a:pt x="3403" y="101"/>
                    <a:pt x="3303" y="1"/>
                    <a:pt x="3203" y="1"/>
                  </a:cubicBezTo>
                  <a:cubicBezTo>
                    <a:pt x="3190" y="1"/>
                    <a:pt x="3166" y="0"/>
                    <a:pt x="3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2"/>
            <p:cNvSpPr/>
            <p:nvPr/>
          </p:nvSpPr>
          <p:spPr>
            <a:xfrm rot="377041">
              <a:off x="7187069" y="4297295"/>
              <a:ext cx="101096" cy="334686"/>
            </a:xfrm>
            <a:custGeom>
              <a:avLst/>
              <a:gdLst/>
              <a:ahLst/>
              <a:cxnLst/>
              <a:rect l="l" t="t" r="r" b="b"/>
              <a:pathLst>
                <a:path w="2943" h="9743" extrusionOk="0">
                  <a:moveTo>
                    <a:pt x="1703" y="1"/>
                  </a:moveTo>
                  <a:cubicBezTo>
                    <a:pt x="1125" y="1"/>
                    <a:pt x="385" y="355"/>
                    <a:pt x="207" y="456"/>
                  </a:cubicBezTo>
                  <a:cubicBezTo>
                    <a:pt x="1" y="574"/>
                    <a:pt x="132" y="874"/>
                    <a:pt x="327" y="874"/>
                  </a:cubicBezTo>
                  <a:cubicBezTo>
                    <a:pt x="353" y="874"/>
                    <a:pt x="379" y="868"/>
                    <a:pt x="407" y="857"/>
                  </a:cubicBezTo>
                  <a:cubicBezTo>
                    <a:pt x="773" y="647"/>
                    <a:pt x="1365" y="438"/>
                    <a:pt x="1716" y="438"/>
                  </a:cubicBezTo>
                  <a:cubicBezTo>
                    <a:pt x="1813" y="438"/>
                    <a:pt x="1891" y="454"/>
                    <a:pt x="1941" y="490"/>
                  </a:cubicBezTo>
                  <a:cubicBezTo>
                    <a:pt x="1941" y="490"/>
                    <a:pt x="2008" y="523"/>
                    <a:pt x="2008" y="656"/>
                  </a:cubicBezTo>
                  <a:cubicBezTo>
                    <a:pt x="2008" y="990"/>
                    <a:pt x="1608" y="1557"/>
                    <a:pt x="1207" y="2057"/>
                  </a:cubicBezTo>
                  <a:cubicBezTo>
                    <a:pt x="640" y="2791"/>
                    <a:pt x="73" y="3558"/>
                    <a:pt x="607" y="4025"/>
                  </a:cubicBezTo>
                  <a:cubicBezTo>
                    <a:pt x="950" y="4339"/>
                    <a:pt x="1390" y="4507"/>
                    <a:pt x="1823" y="4507"/>
                  </a:cubicBezTo>
                  <a:cubicBezTo>
                    <a:pt x="1896" y="4507"/>
                    <a:pt x="1969" y="4502"/>
                    <a:pt x="2041" y="4492"/>
                  </a:cubicBezTo>
                  <a:lnTo>
                    <a:pt x="2041" y="4492"/>
                  </a:lnTo>
                  <a:cubicBezTo>
                    <a:pt x="2208" y="6094"/>
                    <a:pt x="2275" y="8562"/>
                    <a:pt x="1674" y="8929"/>
                  </a:cubicBezTo>
                  <a:cubicBezTo>
                    <a:pt x="1182" y="9257"/>
                    <a:pt x="853" y="9321"/>
                    <a:pt x="674" y="9321"/>
                  </a:cubicBezTo>
                  <a:cubicBezTo>
                    <a:pt x="561" y="9321"/>
                    <a:pt x="507" y="9296"/>
                    <a:pt x="507" y="9296"/>
                  </a:cubicBezTo>
                  <a:cubicBezTo>
                    <a:pt x="470" y="9274"/>
                    <a:pt x="433" y="9265"/>
                    <a:pt x="399" y="9265"/>
                  </a:cubicBezTo>
                  <a:cubicBezTo>
                    <a:pt x="220" y="9265"/>
                    <a:pt x="111" y="9523"/>
                    <a:pt x="307" y="9663"/>
                  </a:cubicBezTo>
                  <a:cubicBezTo>
                    <a:pt x="380" y="9712"/>
                    <a:pt x="471" y="9743"/>
                    <a:pt x="567" y="9743"/>
                  </a:cubicBezTo>
                  <a:cubicBezTo>
                    <a:pt x="602" y="9743"/>
                    <a:pt x="638" y="9738"/>
                    <a:pt x="674" y="9730"/>
                  </a:cubicBezTo>
                  <a:cubicBezTo>
                    <a:pt x="1141" y="9730"/>
                    <a:pt x="1541" y="9563"/>
                    <a:pt x="1908" y="9329"/>
                  </a:cubicBezTo>
                  <a:cubicBezTo>
                    <a:pt x="2942" y="8662"/>
                    <a:pt x="2542" y="4959"/>
                    <a:pt x="2442" y="4226"/>
                  </a:cubicBezTo>
                  <a:cubicBezTo>
                    <a:pt x="2442" y="4159"/>
                    <a:pt x="2408" y="4092"/>
                    <a:pt x="2342" y="4059"/>
                  </a:cubicBezTo>
                  <a:cubicBezTo>
                    <a:pt x="2318" y="4035"/>
                    <a:pt x="2278" y="4012"/>
                    <a:pt x="2233" y="4012"/>
                  </a:cubicBezTo>
                  <a:cubicBezTo>
                    <a:pt x="2214" y="4012"/>
                    <a:pt x="2194" y="4016"/>
                    <a:pt x="2175" y="4025"/>
                  </a:cubicBezTo>
                  <a:cubicBezTo>
                    <a:pt x="2058" y="4050"/>
                    <a:pt x="1941" y="4063"/>
                    <a:pt x="1827" y="4063"/>
                  </a:cubicBezTo>
                  <a:cubicBezTo>
                    <a:pt x="1483" y="4063"/>
                    <a:pt x="1157" y="3950"/>
                    <a:pt x="907" y="3725"/>
                  </a:cubicBezTo>
                  <a:cubicBezTo>
                    <a:pt x="640" y="3525"/>
                    <a:pt x="1174" y="2825"/>
                    <a:pt x="1574" y="2324"/>
                  </a:cubicBezTo>
                  <a:cubicBezTo>
                    <a:pt x="2008" y="1724"/>
                    <a:pt x="2442" y="1157"/>
                    <a:pt x="2442" y="656"/>
                  </a:cubicBezTo>
                  <a:cubicBezTo>
                    <a:pt x="2475" y="423"/>
                    <a:pt x="2375" y="223"/>
                    <a:pt x="2175" y="123"/>
                  </a:cubicBezTo>
                  <a:cubicBezTo>
                    <a:pt x="2048" y="35"/>
                    <a:pt x="1883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2"/>
            <p:cNvSpPr/>
            <p:nvPr/>
          </p:nvSpPr>
          <p:spPr>
            <a:xfrm rot="377041">
              <a:off x="6955906" y="4378498"/>
              <a:ext cx="136375" cy="147093"/>
            </a:xfrm>
            <a:custGeom>
              <a:avLst/>
              <a:gdLst/>
              <a:ahLst/>
              <a:cxnLst/>
              <a:rect l="l" t="t" r="r" b="b"/>
              <a:pathLst>
                <a:path w="3970" h="4282" extrusionOk="0">
                  <a:moveTo>
                    <a:pt x="3128" y="0"/>
                  </a:moveTo>
                  <a:cubicBezTo>
                    <a:pt x="3043" y="0"/>
                    <a:pt x="2954" y="44"/>
                    <a:pt x="2903" y="146"/>
                  </a:cubicBezTo>
                  <a:cubicBezTo>
                    <a:pt x="2702" y="679"/>
                    <a:pt x="2402" y="1313"/>
                    <a:pt x="2102" y="1880"/>
                  </a:cubicBezTo>
                  <a:cubicBezTo>
                    <a:pt x="1802" y="1180"/>
                    <a:pt x="1568" y="512"/>
                    <a:pt x="1568" y="479"/>
                  </a:cubicBezTo>
                  <a:cubicBezTo>
                    <a:pt x="1541" y="397"/>
                    <a:pt x="1446" y="337"/>
                    <a:pt x="1357" y="337"/>
                  </a:cubicBezTo>
                  <a:cubicBezTo>
                    <a:pt x="1338" y="337"/>
                    <a:pt x="1319" y="340"/>
                    <a:pt x="1301" y="346"/>
                  </a:cubicBezTo>
                  <a:cubicBezTo>
                    <a:pt x="1168" y="412"/>
                    <a:pt x="1135" y="546"/>
                    <a:pt x="1168" y="646"/>
                  </a:cubicBezTo>
                  <a:cubicBezTo>
                    <a:pt x="1168" y="713"/>
                    <a:pt x="1502" y="1547"/>
                    <a:pt x="1835" y="2414"/>
                  </a:cubicBezTo>
                  <a:cubicBezTo>
                    <a:pt x="1668" y="2881"/>
                    <a:pt x="1368" y="3314"/>
                    <a:pt x="1001" y="3715"/>
                  </a:cubicBezTo>
                  <a:cubicBezTo>
                    <a:pt x="968" y="3748"/>
                    <a:pt x="868" y="3748"/>
                    <a:pt x="801" y="3748"/>
                  </a:cubicBezTo>
                  <a:cubicBezTo>
                    <a:pt x="601" y="3648"/>
                    <a:pt x="501" y="3314"/>
                    <a:pt x="467" y="3214"/>
                  </a:cubicBezTo>
                  <a:cubicBezTo>
                    <a:pt x="440" y="3132"/>
                    <a:pt x="345" y="3072"/>
                    <a:pt x="256" y="3072"/>
                  </a:cubicBezTo>
                  <a:cubicBezTo>
                    <a:pt x="237" y="3072"/>
                    <a:pt x="218" y="3075"/>
                    <a:pt x="201" y="3081"/>
                  </a:cubicBezTo>
                  <a:cubicBezTo>
                    <a:pt x="67" y="3081"/>
                    <a:pt x="0" y="3214"/>
                    <a:pt x="34" y="3348"/>
                  </a:cubicBezTo>
                  <a:cubicBezTo>
                    <a:pt x="134" y="3681"/>
                    <a:pt x="334" y="3948"/>
                    <a:pt x="634" y="4148"/>
                  </a:cubicBezTo>
                  <a:cubicBezTo>
                    <a:pt x="701" y="4148"/>
                    <a:pt x="801" y="4182"/>
                    <a:pt x="868" y="4182"/>
                  </a:cubicBezTo>
                  <a:cubicBezTo>
                    <a:pt x="1001" y="4182"/>
                    <a:pt x="1135" y="4148"/>
                    <a:pt x="1235" y="4082"/>
                  </a:cubicBezTo>
                  <a:cubicBezTo>
                    <a:pt x="1602" y="3748"/>
                    <a:pt x="1902" y="3348"/>
                    <a:pt x="2102" y="2914"/>
                  </a:cubicBezTo>
                  <a:cubicBezTo>
                    <a:pt x="2235" y="3248"/>
                    <a:pt x="2402" y="3615"/>
                    <a:pt x="2602" y="3915"/>
                  </a:cubicBezTo>
                  <a:cubicBezTo>
                    <a:pt x="2736" y="4115"/>
                    <a:pt x="2936" y="4248"/>
                    <a:pt x="3169" y="4282"/>
                  </a:cubicBezTo>
                  <a:cubicBezTo>
                    <a:pt x="3470" y="4248"/>
                    <a:pt x="3736" y="4082"/>
                    <a:pt x="3903" y="3848"/>
                  </a:cubicBezTo>
                  <a:cubicBezTo>
                    <a:pt x="3970" y="3748"/>
                    <a:pt x="3970" y="3615"/>
                    <a:pt x="3870" y="3548"/>
                  </a:cubicBezTo>
                  <a:cubicBezTo>
                    <a:pt x="3828" y="3506"/>
                    <a:pt x="3780" y="3488"/>
                    <a:pt x="3734" y="3488"/>
                  </a:cubicBezTo>
                  <a:cubicBezTo>
                    <a:pt x="3670" y="3488"/>
                    <a:pt x="3608" y="3523"/>
                    <a:pt x="3570" y="3581"/>
                  </a:cubicBezTo>
                  <a:cubicBezTo>
                    <a:pt x="3470" y="3715"/>
                    <a:pt x="3336" y="3815"/>
                    <a:pt x="3169" y="3848"/>
                  </a:cubicBezTo>
                  <a:cubicBezTo>
                    <a:pt x="3103" y="3848"/>
                    <a:pt x="3003" y="3781"/>
                    <a:pt x="2936" y="3681"/>
                  </a:cubicBezTo>
                  <a:cubicBezTo>
                    <a:pt x="2702" y="3281"/>
                    <a:pt x="2502" y="2847"/>
                    <a:pt x="2335" y="2414"/>
                  </a:cubicBezTo>
                  <a:cubicBezTo>
                    <a:pt x="2769" y="1547"/>
                    <a:pt x="3203" y="613"/>
                    <a:pt x="3303" y="312"/>
                  </a:cubicBezTo>
                  <a:cubicBezTo>
                    <a:pt x="3370" y="179"/>
                    <a:pt x="3303" y="79"/>
                    <a:pt x="3203" y="12"/>
                  </a:cubicBezTo>
                  <a:cubicBezTo>
                    <a:pt x="3179" y="4"/>
                    <a:pt x="3154" y="0"/>
                    <a:pt x="3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2"/>
            <p:cNvSpPr/>
            <p:nvPr/>
          </p:nvSpPr>
          <p:spPr>
            <a:xfrm rot="377041">
              <a:off x="7101601" y="4520908"/>
              <a:ext cx="80245" cy="123768"/>
            </a:xfrm>
            <a:custGeom>
              <a:avLst/>
              <a:gdLst/>
              <a:ahLst/>
              <a:cxnLst/>
              <a:rect l="l" t="t" r="r" b="b"/>
              <a:pathLst>
                <a:path w="2336" h="3603" extrusionOk="0">
                  <a:moveTo>
                    <a:pt x="1855" y="0"/>
                  </a:moveTo>
                  <a:cubicBezTo>
                    <a:pt x="1714" y="0"/>
                    <a:pt x="1372" y="31"/>
                    <a:pt x="467" y="2068"/>
                  </a:cubicBezTo>
                  <a:lnTo>
                    <a:pt x="500" y="334"/>
                  </a:lnTo>
                  <a:cubicBezTo>
                    <a:pt x="500" y="200"/>
                    <a:pt x="434" y="100"/>
                    <a:pt x="300" y="100"/>
                  </a:cubicBezTo>
                  <a:cubicBezTo>
                    <a:pt x="167" y="100"/>
                    <a:pt x="100" y="200"/>
                    <a:pt x="67" y="300"/>
                  </a:cubicBezTo>
                  <a:lnTo>
                    <a:pt x="0" y="3202"/>
                  </a:lnTo>
                  <a:cubicBezTo>
                    <a:pt x="0" y="3302"/>
                    <a:pt x="67" y="3403"/>
                    <a:pt x="167" y="3403"/>
                  </a:cubicBezTo>
                  <a:cubicBezTo>
                    <a:pt x="185" y="3408"/>
                    <a:pt x="202" y="3411"/>
                    <a:pt x="220" y="3411"/>
                  </a:cubicBezTo>
                  <a:cubicBezTo>
                    <a:pt x="300" y="3411"/>
                    <a:pt x="373" y="3351"/>
                    <a:pt x="400" y="3269"/>
                  </a:cubicBezTo>
                  <a:cubicBezTo>
                    <a:pt x="767" y="2335"/>
                    <a:pt x="1234" y="1401"/>
                    <a:pt x="1768" y="567"/>
                  </a:cubicBezTo>
                  <a:lnTo>
                    <a:pt x="1768" y="567"/>
                  </a:lnTo>
                  <a:cubicBezTo>
                    <a:pt x="1768" y="1468"/>
                    <a:pt x="1701" y="2402"/>
                    <a:pt x="1468" y="3336"/>
                  </a:cubicBezTo>
                  <a:cubicBezTo>
                    <a:pt x="1468" y="3436"/>
                    <a:pt x="1535" y="3569"/>
                    <a:pt x="1635" y="3603"/>
                  </a:cubicBezTo>
                  <a:lnTo>
                    <a:pt x="1701" y="3603"/>
                  </a:lnTo>
                  <a:cubicBezTo>
                    <a:pt x="1801" y="3603"/>
                    <a:pt x="1868" y="3503"/>
                    <a:pt x="1901" y="3436"/>
                  </a:cubicBezTo>
                  <a:cubicBezTo>
                    <a:pt x="1935" y="3336"/>
                    <a:pt x="2335" y="1434"/>
                    <a:pt x="2168" y="367"/>
                  </a:cubicBezTo>
                  <a:cubicBezTo>
                    <a:pt x="2135" y="67"/>
                    <a:pt x="1968" y="33"/>
                    <a:pt x="1868" y="0"/>
                  </a:cubicBezTo>
                  <a:cubicBezTo>
                    <a:pt x="1864" y="0"/>
                    <a:pt x="1860" y="0"/>
                    <a:pt x="1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2"/>
            <p:cNvSpPr/>
            <p:nvPr/>
          </p:nvSpPr>
          <p:spPr>
            <a:xfrm rot="377041">
              <a:off x="7310491" y="4437469"/>
              <a:ext cx="83680" cy="77222"/>
            </a:xfrm>
            <a:custGeom>
              <a:avLst/>
              <a:gdLst/>
              <a:ahLst/>
              <a:cxnLst/>
              <a:rect l="l" t="t" r="r" b="b"/>
              <a:pathLst>
                <a:path w="2436" h="2248" extrusionOk="0">
                  <a:moveTo>
                    <a:pt x="1410" y="0"/>
                  </a:moveTo>
                  <a:cubicBezTo>
                    <a:pt x="1335" y="0"/>
                    <a:pt x="1263" y="45"/>
                    <a:pt x="1234" y="146"/>
                  </a:cubicBezTo>
                  <a:lnTo>
                    <a:pt x="1134" y="713"/>
                  </a:lnTo>
                  <a:lnTo>
                    <a:pt x="234" y="646"/>
                  </a:lnTo>
                  <a:cubicBezTo>
                    <a:pt x="100" y="646"/>
                    <a:pt x="0" y="713"/>
                    <a:pt x="0" y="846"/>
                  </a:cubicBezTo>
                  <a:cubicBezTo>
                    <a:pt x="0" y="980"/>
                    <a:pt x="67" y="1080"/>
                    <a:pt x="200" y="1080"/>
                  </a:cubicBezTo>
                  <a:lnTo>
                    <a:pt x="1068" y="1146"/>
                  </a:lnTo>
                  <a:lnTo>
                    <a:pt x="968" y="1980"/>
                  </a:lnTo>
                  <a:cubicBezTo>
                    <a:pt x="934" y="2114"/>
                    <a:pt x="1034" y="2214"/>
                    <a:pt x="1134" y="2247"/>
                  </a:cubicBezTo>
                  <a:lnTo>
                    <a:pt x="1168" y="2247"/>
                  </a:lnTo>
                  <a:cubicBezTo>
                    <a:pt x="1268" y="2247"/>
                    <a:pt x="1368" y="2147"/>
                    <a:pt x="1368" y="2047"/>
                  </a:cubicBezTo>
                  <a:lnTo>
                    <a:pt x="1501" y="1213"/>
                  </a:lnTo>
                  <a:lnTo>
                    <a:pt x="2202" y="1280"/>
                  </a:lnTo>
                  <a:cubicBezTo>
                    <a:pt x="2302" y="1280"/>
                    <a:pt x="2402" y="1180"/>
                    <a:pt x="2402" y="1080"/>
                  </a:cubicBezTo>
                  <a:cubicBezTo>
                    <a:pt x="2435" y="946"/>
                    <a:pt x="2369" y="846"/>
                    <a:pt x="2235" y="813"/>
                  </a:cubicBezTo>
                  <a:lnTo>
                    <a:pt x="1568" y="779"/>
                  </a:lnTo>
                  <a:lnTo>
                    <a:pt x="1635" y="212"/>
                  </a:lnTo>
                  <a:cubicBezTo>
                    <a:pt x="1616" y="79"/>
                    <a:pt x="1510" y="0"/>
                    <a:pt x="1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2"/>
            <p:cNvSpPr/>
            <p:nvPr/>
          </p:nvSpPr>
          <p:spPr>
            <a:xfrm rot="377041">
              <a:off x="7402883" y="4324791"/>
              <a:ext cx="82169" cy="361823"/>
            </a:xfrm>
            <a:custGeom>
              <a:avLst/>
              <a:gdLst/>
              <a:ahLst/>
              <a:cxnLst/>
              <a:rect l="l" t="t" r="r" b="b"/>
              <a:pathLst>
                <a:path w="2392" h="10533" extrusionOk="0">
                  <a:moveTo>
                    <a:pt x="1221" y="1"/>
                  </a:moveTo>
                  <a:cubicBezTo>
                    <a:pt x="1104" y="1"/>
                    <a:pt x="994" y="25"/>
                    <a:pt x="901" y="87"/>
                  </a:cubicBezTo>
                  <a:cubicBezTo>
                    <a:pt x="668" y="254"/>
                    <a:pt x="568" y="520"/>
                    <a:pt x="635" y="787"/>
                  </a:cubicBezTo>
                  <a:cubicBezTo>
                    <a:pt x="668" y="1154"/>
                    <a:pt x="735" y="1521"/>
                    <a:pt x="901" y="1855"/>
                  </a:cubicBezTo>
                  <a:cubicBezTo>
                    <a:pt x="1068" y="2355"/>
                    <a:pt x="1202" y="2722"/>
                    <a:pt x="901" y="3189"/>
                  </a:cubicBezTo>
                  <a:cubicBezTo>
                    <a:pt x="501" y="3889"/>
                    <a:pt x="201" y="3956"/>
                    <a:pt x="234" y="3956"/>
                  </a:cubicBezTo>
                  <a:cubicBezTo>
                    <a:pt x="134" y="3956"/>
                    <a:pt x="68" y="4023"/>
                    <a:pt x="34" y="4090"/>
                  </a:cubicBezTo>
                  <a:cubicBezTo>
                    <a:pt x="1" y="4156"/>
                    <a:pt x="1" y="4256"/>
                    <a:pt x="68" y="4323"/>
                  </a:cubicBezTo>
                  <a:cubicBezTo>
                    <a:pt x="501" y="4823"/>
                    <a:pt x="701" y="5491"/>
                    <a:pt x="635" y="6158"/>
                  </a:cubicBezTo>
                  <a:cubicBezTo>
                    <a:pt x="501" y="6858"/>
                    <a:pt x="268" y="9794"/>
                    <a:pt x="801" y="10194"/>
                  </a:cubicBezTo>
                  <a:cubicBezTo>
                    <a:pt x="1168" y="10427"/>
                    <a:pt x="1569" y="10528"/>
                    <a:pt x="1969" y="10528"/>
                  </a:cubicBezTo>
                  <a:cubicBezTo>
                    <a:pt x="1984" y="10531"/>
                    <a:pt x="1998" y="10533"/>
                    <a:pt x="2011" y="10533"/>
                  </a:cubicBezTo>
                  <a:cubicBezTo>
                    <a:pt x="2222" y="10533"/>
                    <a:pt x="2222" y="10088"/>
                    <a:pt x="2011" y="10088"/>
                  </a:cubicBezTo>
                  <a:cubicBezTo>
                    <a:pt x="1998" y="10088"/>
                    <a:pt x="1984" y="10090"/>
                    <a:pt x="1969" y="10094"/>
                  </a:cubicBezTo>
                  <a:cubicBezTo>
                    <a:pt x="1669" y="10094"/>
                    <a:pt x="1335" y="10027"/>
                    <a:pt x="1068" y="9894"/>
                  </a:cubicBezTo>
                  <a:cubicBezTo>
                    <a:pt x="868" y="9660"/>
                    <a:pt x="835" y="7559"/>
                    <a:pt x="1068" y="6224"/>
                  </a:cubicBezTo>
                  <a:cubicBezTo>
                    <a:pt x="1135" y="5557"/>
                    <a:pt x="968" y="4857"/>
                    <a:pt x="568" y="4290"/>
                  </a:cubicBezTo>
                  <a:cubicBezTo>
                    <a:pt x="868" y="4056"/>
                    <a:pt x="1102" y="3789"/>
                    <a:pt x="1302" y="3456"/>
                  </a:cubicBezTo>
                  <a:cubicBezTo>
                    <a:pt x="1669" y="2789"/>
                    <a:pt x="1502" y="2255"/>
                    <a:pt x="1302" y="1755"/>
                  </a:cubicBezTo>
                  <a:cubicBezTo>
                    <a:pt x="1168" y="1421"/>
                    <a:pt x="1102" y="1121"/>
                    <a:pt x="1068" y="787"/>
                  </a:cubicBezTo>
                  <a:cubicBezTo>
                    <a:pt x="1068" y="721"/>
                    <a:pt x="1068" y="554"/>
                    <a:pt x="1102" y="487"/>
                  </a:cubicBezTo>
                  <a:cubicBezTo>
                    <a:pt x="1128" y="477"/>
                    <a:pt x="1161" y="472"/>
                    <a:pt x="1198" y="472"/>
                  </a:cubicBezTo>
                  <a:cubicBezTo>
                    <a:pt x="1400" y="472"/>
                    <a:pt x="1739" y="608"/>
                    <a:pt x="1936" y="721"/>
                  </a:cubicBezTo>
                  <a:cubicBezTo>
                    <a:pt x="1980" y="748"/>
                    <a:pt x="2024" y="761"/>
                    <a:pt x="2065" y="761"/>
                  </a:cubicBezTo>
                  <a:cubicBezTo>
                    <a:pt x="2267" y="761"/>
                    <a:pt x="2391" y="465"/>
                    <a:pt x="2169" y="354"/>
                  </a:cubicBezTo>
                  <a:lnTo>
                    <a:pt x="2169" y="320"/>
                  </a:lnTo>
                  <a:cubicBezTo>
                    <a:pt x="2066" y="269"/>
                    <a:pt x="1609" y="1"/>
                    <a:pt x="12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2"/>
            <p:cNvSpPr/>
            <p:nvPr/>
          </p:nvSpPr>
          <p:spPr>
            <a:xfrm rot="377041">
              <a:off x="7490412" y="4418975"/>
              <a:ext cx="126070" cy="240803"/>
            </a:xfrm>
            <a:custGeom>
              <a:avLst/>
              <a:gdLst/>
              <a:ahLst/>
              <a:cxnLst/>
              <a:rect l="l" t="t" r="r" b="b"/>
              <a:pathLst>
                <a:path w="3670" h="7010" extrusionOk="0">
                  <a:moveTo>
                    <a:pt x="2335" y="4405"/>
                  </a:moveTo>
                  <a:lnTo>
                    <a:pt x="2335" y="4405"/>
                  </a:lnTo>
                  <a:cubicBezTo>
                    <a:pt x="2302" y="4738"/>
                    <a:pt x="2302" y="5038"/>
                    <a:pt x="2302" y="5305"/>
                  </a:cubicBezTo>
                  <a:lnTo>
                    <a:pt x="2268" y="5305"/>
                  </a:lnTo>
                  <a:cubicBezTo>
                    <a:pt x="2235" y="6306"/>
                    <a:pt x="2202" y="6506"/>
                    <a:pt x="1501" y="6539"/>
                  </a:cubicBezTo>
                  <a:cubicBezTo>
                    <a:pt x="1450" y="6543"/>
                    <a:pt x="1401" y="6544"/>
                    <a:pt x="1353" y="6544"/>
                  </a:cubicBezTo>
                  <a:cubicBezTo>
                    <a:pt x="935" y="6544"/>
                    <a:pt x="654" y="6415"/>
                    <a:pt x="534" y="6206"/>
                  </a:cubicBezTo>
                  <a:cubicBezTo>
                    <a:pt x="467" y="5906"/>
                    <a:pt x="567" y="5605"/>
                    <a:pt x="801" y="5439"/>
                  </a:cubicBezTo>
                  <a:cubicBezTo>
                    <a:pt x="1268" y="5038"/>
                    <a:pt x="1768" y="4671"/>
                    <a:pt x="2335" y="4405"/>
                  </a:cubicBezTo>
                  <a:close/>
                  <a:moveTo>
                    <a:pt x="3423" y="0"/>
                  </a:moveTo>
                  <a:cubicBezTo>
                    <a:pt x="3354" y="0"/>
                    <a:pt x="3291" y="37"/>
                    <a:pt x="3269" y="101"/>
                  </a:cubicBezTo>
                  <a:cubicBezTo>
                    <a:pt x="2661" y="1221"/>
                    <a:pt x="1778" y="2309"/>
                    <a:pt x="1383" y="2309"/>
                  </a:cubicBezTo>
                  <a:cubicBezTo>
                    <a:pt x="1366" y="2309"/>
                    <a:pt x="1350" y="2307"/>
                    <a:pt x="1334" y="2303"/>
                  </a:cubicBezTo>
                  <a:cubicBezTo>
                    <a:pt x="1234" y="2270"/>
                    <a:pt x="1201" y="2203"/>
                    <a:pt x="1168" y="2136"/>
                  </a:cubicBezTo>
                  <a:cubicBezTo>
                    <a:pt x="1001" y="1803"/>
                    <a:pt x="1201" y="1035"/>
                    <a:pt x="1368" y="635"/>
                  </a:cubicBezTo>
                  <a:cubicBezTo>
                    <a:pt x="1401" y="535"/>
                    <a:pt x="1368" y="402"/>
                    <a:pt x="1268" y="368"/>
                  </a:cubicBezTo>
                  <a:cubicBezTo>
                    <a:pt x="1234" y="360"/>
                    <a:pt x="1203" y="356"/>
                    <a:pt x="1174" y="356"/>
                  </a:cubicBezTo>
                  <a:cubicBezTo>
                    <a:pt x="1086" y="356"/>
                    <a:pt x="1017" y="393"/>
                    <a:pt x="967" y="468"/>
                  </a:cubicBezTo>
                  <a:cubicBezTo>
                    <a:pt x="934" y="602"/>
                    <a:pt x="467" y="1669"/>
                    <a:pt x="767" y="2303"/>
                  </a:cubicBezTo>
                  <a:cubicBezTo>
                    <a:pt x="834" y="2503"/>
                    <a:pt x="1001" y="2637"/>
                    <a:pt x="1168" y="2703"/>
                  </a:cubicBezTo>
                  <a:cubicBezTo>
                    <a:pt x="1226" y="2722"/>
                    <a:pt x="1286" y="2730"/>
                    <a:pt x="1346" y="2730"/>
                  </a:cubicBezTo>
                  <a:cubicBezTo>
                    <a:pt x="1839" y="2730"/>
                    <a:pt x="2390" y="2159"/>
                    <a:pt x="2835" y="1536"/>
                  </a:cubicBezTo>
                  <a:lnTo>
                    <a:pt x="2835" y="1536"/>
                  </a:lnTo>
                  <a:cubicBezTo>
                    <a:pt x="2635" y="2336"/>
                    <a:pt x="2502" y="3104"/>
                    <a:pt x="2368" y="3904"/>
                  </a:cubicBezTo>
                  <a:cubicBezTo>
                    <a:pt x="1701" y="4238"/>
                    <a:pt x="1067" y="4638"/>
                    <a:pt x="500" y="5138"/>
                  </a:cubicBezTo>
                  <a:cubicBezTo>
                    <a:pt x="133" y="5439"/>
                    <a:pt x="0" y="5939"/>
                    <a:pt x="133" y="6373"/>
                  </a:cubicBezTo>
                  <a:cubicBezTo>
                    <a:pt x="384" y="6779"/>
                    <a:pt x="809" y="7010"/>
                    <a:pt x="1274" y="7010"/>
                  </a:cubicBezTo>
                  <a:cubicBezTo>
                    <a:pt x="1305" y="7010"/>
                    <a:pt x="1336" y="7008"/>
                    <a:pt x="1368" y="7006"/>
                  </a:cubicBezTo>
                  <a:lnTo>
                    <a:pt x="1534" y="7006"/>
                  </a:lnTo>
                  <a:cubicBezTo>
                    <a:pt x="2669" y="6906"/>
                    <a:pt x="2669" y="6273"/>
                    <a:pt x="2702" y="5339"/>
                  </a:cubicBezTo>
                  <a:cubicBezTo>
                    <a:pt x="2702" y="5038"/>
                    <a:pt x="2735" y="4671"/>
                    <a:pt x="2769" y="4271"/>
                  </a:cubicBezTo>
                  <a:cubicBezTo>
                    <a:pt x="2769" y="4271"/>
                    <a:pt x="2769" y="4238"/>
                    <a:pt x="2769" y="4204"/>
                  </a:cubicBezTo>
                  <a:cubicBezTo>
                    <a:pt x="3102" y="4038"/>
                    <a:pt x="3336" y="3938"/>
                    <a:pt x="3336" y="3938"/>
                  </a:cubicBezTo>
                  <a:cubicBezTo>
                    <a:pt x="3603" y="3819"/>
                    <a:pt x="3474" y="3488"/>
                    <a:pt x="3253" y="3488"/>
                  </a:cubicBezTo>
                  <a:cubicBezTo>
                    <a:pt x="3226" y="3488"/>
                    <a:pt x="3198" y="3493"/>
                    <a:pt x="3169" y="3504"/>
                  </a:cubicBezTo>
                  <a:lnTo>
                    <a:pt x="2835" y="3671"/>
                  </a:lnTo>
                  <a:cubicBezTo>
                    <a:pt x="3036" y="2537"/>
                    <a:pt x="3302" y="1402"/>
                    <a:pt x="3636" y="268"/>
                  </a:cubicBezTo>
                  <a:cubicBezTo>
                    <a:pt x="3669" y="168"/>
                    <a:pt x="3636" y="68"/>
                    <a:pt x="3536" y="35"/>
                  </a:cubicBezTo>
                  <a:cubicBezTo>
                    <a:pt x="3500" y="11"/>
                    <a:pt x="3461" y="0"/>
                    <a:pt x="34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2"/>
            <p:cNvSpPr/>
            <p:nvPr/>
          </p:nvSpPr>
          <p:spPr>
            <a:xfrm rot="377041">
              <a:off x="7623839" y="4529639"/>
              <a:ext cx="97558" cy="85982"/>
            </a:xfrm>
            <a:custGeom>
              <a:avLst/>
              <a:gdLst/>
              <a:ahLst/>
              <a:cxnLst/>
              <a:rect l="l" t="t" r="r" b="b"/>
              <a:pathLst>
                <a:path w="2840" h="2503" extrusionOk="0">
                  <a:moveTo>
                    <a:pt x="1468" y="1"/>
                  </a:moveTo>
                  <a:cubicBezTo>
                    <a:pt x="1235" y="1"/>
                    <a:pt x="968" y="268"/>
                    <a:pt x="734" y="668"/>
                  </a:cubicBezTo>
                  <a:lnTo>
                    <a:pt x="801" y="301"/>
                  </a:lnTo>
                  <a:cubicBezTo>
                    <a:pt x="834" y="201"/>
                    <a:pt x="734" y="67"/>
                    <a:pt x="634" y="67"/>
                  </a:cubicBezTo>
                  <a:cubicBezTo>
                    <a:pt x="611" y="62"/>
                    <a:pt x="590" y="59"/>
                    <a:pt x="569" y="59"/>
                  </a:cubicBezTo>
                  <a:cubicBezTo>
                    <a:pt x="469" y="59"/>
                    <a:pt x="395" y="124"/>
                    <a:pt x="367" y="234"/>
                  </a:cubicBezTo>
                  <a:lnTo>
                    <a:pt x="34" y="2136"/>
                  </a:lnTo>
                  <a:cubicBezTo>
                    <a:pt x="1" y="2269"/>
                    <a:pt x="67" y="2369"/>
                    <a:pt x="201" y="2402"/>
                  </a:cubicBezTo>
                  <a:cubicBezTo>
                    <a:pt x="218" y="2408"/>
                    <a:pt x="236" y="2411"/>
                    <a:pt x="254" y="2411"/>
                  </a:cubicBezTo>
                  <a:cubicBezTo>
                    <a:pt x="334" y="2411"/>
                    <a:pt x="407" y="2351"/>
                    <a:pt x="434" y="2269"/>
                  </a:cubicBezTo>
                  <a:cubicBezTo>
                    <a:pt x="668" y="1602"/>
                    <a:pt x="1001" y="1001"/>
                    <a:pt x="1435" y="434"/>
                  </a:cubicBezTo>
                  <a:cubicBezTo>
                    <a:pt x="1568" y="835"/>
                    <a:pt x="1602" y="1235"/>
                    <a:pt x="1535" y="1635"/>
                  </a:cubicBezTo>
                  <a:cubicBezTo>
                    <a:pt x="1502" y="2069"/>
                    <a:pt x="1468" y="2302"/>
                    <a:pt x="1668" y="2436"/>
                  </a:cubicBezTo>
                  <a:cubicBezTo>
                    <a:pt x="1702" y="2503"/>
                    <a:pt x="1768" y="2503"/>
                    <a:pt x="1835" y="2503"/>
                  </a:cubicBezTo>
                  <a:cubicBezTo>
                    <a:pt x="1902" y="2503"/>
                    <a:pt x="1935" y="2503"/>
                    <a:pt x="2002" y="2469"/>
                  </a:cubicBezTo>
                  <a:cubicBezTo>
                    <a:pt x="2269" y="2369"/>
                    <a:pt x="2502" y="2202"/>
                    <a:pt x="2702" y="1969"/>
                  </a:cubicBezTo>
                  <a:cubicBezTo>
                    <a:pt x="2840" y="1786"/>
                    <a:pt x="2695" y="1603"/>
                    <a:pt x="2536" y="1603"/>
                  </a:cubicBezTo>
                  <a:cubicBezTo>
                    <a:pt x="2463" y="1603"/>
                    <a:pt x="2388" y="1641"/>
                    <a:pt x="2336" y="1735"/>
                  </a:cubicBezTo>
                  <a:lnTo>
                    <a:pt x="2369" y="1735"/>
                  </a:lnTo>
                  <a:cubicBezTo>
                    <a:pt x="2235" y="1835"/>
                    <a:pt x="2102" y="1969"/>
                    <a:pt x="1935" y="2036"/>
                  </a:cubicBezTo>
                  <a:cubicBezTo>
                    <a:pt x="1935" y="1935"/>
                    <a:pt x="1935" y="1802"/>
                    <a:pt x="1969" y="1702"/>
                  </a:cubicBezTo>
                  <a:cubicBezTo>
                    <a:pt x="2035" y="1202"/>
                    <a:pt x="2002" y="735"/>
                    <a:pt x="1835" y="268"/>
                  </a:cubicBezTo>
                  <a:cubicBezTo>
                    <a:pt x="1768" y="101"/>
                    <a:pt x="1635" y="1"/>
                    <a:pt x="1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2"/>
            <p:cNvSpPr/>
            <p:nvPr/>
          </p:nvSpPr>
          <p:spPr>
            <a:xfrm rot="377041">
              <a:off x="7740540" y="4366144"/>
              <a:ext cx="84848" cy="302464"/>
            </a:xfrm>
            <a:custGeom>
              <a:avLst/>
              <a:gdLst/>
              <a:ahLst/>
              <a:cxnLst/>
              <a:rect l="l" t="t" r="r" b="b"/>
              <a:pathLst>
                <a:path w="2470" h="8805" extrusionOk="0">
                  <a:moveTo>
                    <a:pt x="1701" y="1"/>
                  </a:moveTo>
                  <a:cubicBezTo>
                    <a:pt x="1350" y="1"/>
                    <a:pt x="923" y="331"/>
                    <a:pt x="735" y="465"/>
                  </a:cubicBezTo>
                  <a:cubicBezTo>
                    <a:pt x="578" y="622"/>
                    <a:pt x="708" y="860"/>
                    <a:pt x="883" y="860"/>
                  </a:cubicBezTo>
                  <a:cubicBezTo>
                    <a:pt x="932" y="860"/>
                    <a:pt x="984" y="842"/>
                    <a:pt x="1035" y="799"/>
                  </a:cubicBezTo>
                  <a:cubicBezTo>
                    <a:pt x="1235" y="599"/>
                    <a:pt x="1469" y="465"/>
                    <a:pt x="1735" y="365"/>
                  </a:cubicBezTo>
                  <a:cubicBezTo>
                    <a:pt x="1735" y="365"/>
                    <a:pt x="1769" y="432"/>
                    <a:pt x="1735" y="665"/>
                  </a:cubicBezTo>
                  <a:cubicBezTo>
                    <a:pt x="1635" y="1099"/>
                    <a:pt x="1502" y="1533"/>
                    <a:pt x="1302" y="1966"/>
                  </a:cubicBezTo>
                  <a:cubicBezTo>
                    <a:pt x="1002" y="2767"/>
                    <a:pt x="735" y="3467"/>
                    <a:pt x="1168" y="3834"/>
                  </a:cubicBezTo>
                  <a:cubicBezTo>
                    <a:pt x="1330" y="3972"/>
                    <a:pt x="1523" y="4047"/>
                    <a:pt x="1725" y="4047"/>
                  </a:cubicBezTo>
                  <a:cubicBezTo>
                    <a:pt x="1816" y="4047"/>
                    <a:pt x="1909" y="4032"/>
                    <a:pt x="2002" y="4001"/>
                  </a:cubicBezTo>
                  <a:lnTo>
                    <a:pt x="2002" y="4001"/>
                  </a:lnTo>
                  <a:cubicBezTo>
                    <a:pt x="1936" y="5202"/>
                    <a:pt x="1769" y="6369"/>
                    <a:pt x="1535" y="7537"/>
                  </a:cubicBezTo>
                  <a:cubicBezTo>
                    <a:pt x="1449" y="8025"/>
                    <a:pt x="1017" y="8365"/>
                    <a:pt x="537" y="8365"/>
                  </a:cubicBezTo>
                  <a:cubicBezTo>
                    <a:pt x="459" y="8365"/>
                    <a:pt x="380" y="8356"/>
                    <a:pt x="301" y="8337"/>
                  </a:cubicBezTo>
                  <a:cubicBezTo>
                    <a:pt x="283" y="8333"/>
                    <a:pt x="266" y="8331"/>
                    <a:pt x="249" y="8331"/>
                  </a:cubicBezTo>
                  <a:cubicBezTo>
                    <a:pt x="142" y="8331"/>
                    <a:pt x="63" y="8417"/>
                    <a:pt x="34" y="8504"/>
                  </a:cubicBezTo>
                  <a:cubicBezTo>
                    <a:pt x="1" y="8638"/>
                    <a:pt x="68" y="8738"/>
                    <a:pt x="201" y="8771"/>
                  </a:cubicBezTo>
                  <a:cubicBezTo>
                    <a:pt x="301" y="8804"/>
                    <a:pt x="401" y="8804"/>
                    <a:pt x="501" y="8804"/>
                  </a:cubicBezTo>
                  <a:cubicBezTo>
                    <a:pt x="1202" y="8804"/>
                    <a:pt x="1802" y="8337"/>
                    <a:pt x="1936" y="7670"/>
                  </a:cubicBezTo>
                  <a:cubicBezTo>
                    <a:pt x="2202" y="6303"/>
                    <a:pt x="2403" y="4968"/>
                    <a:pt x="2469" y="3601"/>
                  </a:cubicBezTo>
                  <a:cubicBezTo>
                    <a:pt x="2469" y="3534"/>
                    <a:pt x="2436" y="3467"/>
                    <a:pt x="2369" y="3434"/>
                  </a:cubicBezTo>
                  <a:cubicBezTo>
                    <a:pt x="2344" y="3408"/>
                    <a:pt x="2313" y="3398"/>
                    <a:pt x="2282" y="3398"/>
                  </a:cubicBezTo>
                  <a:cubicBezTo>
                    <a:pt x="2231" y="3398"/>
                    <a:pt x="2177" y="3426"/>
                    <a:pt x="2136" y="3467"/>
                  </a:cubicBezTo>
                  <a:cubicBezTo>
                    <a:pt x="2043" y="3597"/>
                    <a:pt x="1908" y="3665"/>
                    <a:pt x="1773" y="3665"/>
                  </a:cubicBezTo>
                  <a:cubicBezTo>
                    <a:pt x="1665" y="3665"/>
                    <a:pt x="1557" y="3623"/>
                    <a:pt x="1469" y="3534"/>
                  </a:cubicBezTo>
                  <a:cubicBezTo>
                    <a:pt x="1268" y="3367"/>
                    <a:pt x="1535" y="2700"/>
                    <a:pt x="1735" y="2166"/>
                  </a:cubicBezTo>
                  <a:cubicBezTo>
                    <a:pt x="1936" y="1699"/>
                    <a:pt x="2069" y="1232"/>
                    <a:pt x="2169" y="765"/>
                  </a:cubicBezTo>
                  <a:cubicBezTo>
                    <a:pt x="2202" y="398"/>
                    <a:pt x="2169" y="165"/>
                    <a:pt x="1936" y="65"/>
                  </a:cubicBezTo>
                  <a:cubicBezTo>
                    <a:pt x="1865" y="20"/>
                    <a:pt x="1785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2"/>
            <p:cNvSpPr/>
            <p:nvPr/>
          </p:nvSpPr>
          <p:spPr>
            <a:xfrm rot="377041">
              <a:off x="7866353" y="4502659"/>
              <a:ext cx="76329" cy="14393"/>
            </a:xfrm>
            <a:custGeom>
              <a:avLst/>
              <a:gdLst/>
              <a:ahLst/>
              <a:cxnLst/>
              <a:rect l="l" t="t" r="r" b="b"/>
              <a:pathLst>
                <a:path w="2222" h="419" extrusionOk="0">
                  <a:moveTo>
                    <a:pt x="193" y="1"/>
                  </a:moveTo>
                  <a:cubicBezTo>
                    <a:pt x="1" y="1"/>
                    <a:pt x="7" y="418"/>
                    <a:pt x="211" y="418"/>
                  </a:cubicBezTo>
                  <a:cubicBezTo>
                    <a:pt x="224" y="418"/>
                    <a:pt x="238" y="417"/>
                    <a:pt x="253" y="413"/>
                  </a:cubicBezTo>
                  <a:lnTo>
                    <a:pt x="2021" y="413"/>
                  </a:lnTo>
                  <a:cubicBezTo>
                    <a:pt x="2221" y="346"/>
                    <a:pt x="2221" y="46"/>
                    <a:pt x="2021" y="13"/>
                  </a:cubicBezTo>
                  <a:lnTo>
                    <a:pt x="253" y="13"/>
                  </a:lnTo>
                  <a:cubicBezTo>
                    <a:pt x="232" y="5"/>
                    <a:pt x="212" y="1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2"/>
            <p:cNvSpPr/>
            <p:nvPr/>
          </p:nvSpPr>
          <p:spPr>
            <a:xfrm rot="377041">
              <a:off x="7851423" y="4521524"/>
              <a:ext cx="88283" cy="30057"/>
            </a:xfrm>
            <a:custGeom>
              <a:avLst/>
              <a:gdLst/>
              <a:ahLst/>
              <a:cxnLst/>
              <a:rect l="l" t="t" r="r" b="b"/>
              <a:pathLst>
                <a:path w="2570" h="875" extrusionOk="0">
                  <a:moveTo>
                    <a:pt x="249" y="0"/>
                  </a:moveTo>
                  <a:cubicBezTo>
                    <a:pt x="142" y="0"/>
                    <a:pt x="63" y="87"/>
                    <a:pt x="34" y="174"/>
                  </a:cubicBezTo>
                  <a:cubicBezTo>
                    <a:pt x="1" y="307"/>
                    <a:pt x="68" y="440"/>
                    <a:pt x="201" y="474"/>
                  </a:cubicBezTo>
                  <a:lnTo>
                    <a:pt x="2302" y="874"/>
                  </a:lnTo>
                  <a:lnTo>
                    <a:pt x="2336" y="874"/>
                  </a:lnTo>
                  <a:cubicBezTo>
                    <a:pt x="2436" y="874"/>
                    <a:pt x="2536" y="807"/>
                    <a:pt x="2536" y="707"/>
                  </a:cubicBezTo>
                  <a:cubicBezTo>
                    <a:pt x="2569" y="574"/>
                    <a:pt x="2503" y="474"/>
                    <a:pt x="2369" y="440"/>
                  </a:cubicBezTo>
                  <a:lnTo>
                    <a:pt x="301" y="7"/>
                  </a:lnTo>
                  <a:cubicBezTo>
                    <a:pt x="283" y="2"/>
                    <a:pt x="266" y="0"/>
                    <a:pt x="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2"/>
            <p:cNvSpPr/>
            <p:nvPr/>
          </p:nvSpPr>
          <p:spPr>
            <a:xfrm rot="377041">
              <a:off x="7796963" y="4596639"/>
              <a:ext cx="110028" cy="158394"/>
            </a:xfrm>
            <a:custGeom>
              <a:avLst/>
              <a:gdLst/>
              <a:ahLst/>
              <a:cxnLst/>
              <a:rect l="l" t="t" r="r" b="b"/>
              <a:pathLst>
                <a:path w="3203" h="4611" extrusionOk="0">
                  <a:moveTo>
                    <a:pt x="1602" y="1742"/>
                  </a:moveTo>
                  <a:cubicBezTo>
                    <a:pt x="1902" y="1742"/>
                    <a:pt x="2202" y="2109"/>
                    <a:pt x="2336" y="2309"/>
                  </a:cubicBezTo>
                  <a:cubicBezTo>
                    <a:pt x="1902" y="2976"/>
                    <a:pt x="1402" y="3610"/>
                    <a:pt x="835" y="4144"/>
                  </a:cubicBezTo>
                  <a:cubicBezTo>
                    <a:pt x="785" y="4177"/>
                    <a:pt x="751" y="4185"/>
                    <a:pt x="730" y="4185"/>
                  </a:cubicBezTo>
                  <a:cubicBezTo>
                    <a:pt x="710" y="4185"/>
                    <a:pt x="701" y="4177"/>
                    <a:pt x="701" y="4177"/>
                  </a:cubicBezTo>
                  <a:cubicBezTo>
                    <a:pt x="468" y="3977"/>
                    <a:pt x="468" y="3043"/>
                    <a:pt x="1035" y="2176"/>
                  </a:cubicBezTo>
                  <a:cubicBezTo>
                    <a:pt x="1235" y="1875"/>
                    <a:pt x="1435" y="1742"/>
                    <a:pt x="1602" y="1742"/>
                  </a:cubicBezTo>
                  <a:close/>
                  <a:moveTo>
                    <a:pt x="2951" y="1"/>
                  </a:moveTo>
                  <a:cubicBezTo>
                    <a:pt x="2844" y="1"/>
                    <a:pt x="2765" y="87"/>
                    <a:pt x="2736" y="174"/>
                  </a:cubicBezTo>
                  <a:lnTo>
                    <a:pt x="2469" y="1775"/>
                  </a:lnTo>
                  <a:cubicBezTo>
                    <a:pt x="2269" y="1508"/>
                    <a:pt x="1969" y="1342"/>
                    <a:pt x="1635" y="1308"/>
                  </a:cubicBezTo>
                  <a:cubicBezTo>
                    <a:pt x="1235" y="1342"/>
                    <a:pt x="868" y="1575"/>
                    <a:pt x="701" y="1942"/>
                  </a:cubicBezTo>
                  <a:cubicBezTo>
                    <a:pt x="1" y="2943"/>
                    <a:pt x="1" y="4077"/>
                    <a:pt x="401" y="4477"/>
                  </a:cubicBezTo>
                  <a:cubicBezTo>
                    <a:pt x="468" y="4577"/>
                    <a:pt x="601" y="4611"/>
                    <a:pt x="735" y="4611"/>
                  </a:cubicBezTo>
                  <a:cubicBezTo>
                    <a:pt x="868" y="4611"/>
                    <a:pt x="968" y="4577"/>
                    <a:pt x="1068" y="4511"/>
                  </a:cubicBezTo>
                  <a:cubicBezTo>
                    <a:pt x="1535" y="4110"/>
                    <a:pt x="1902" y="3677"/>
                    <a:pt x="2236" y="3210"/>
                  </a:cubicBezTo>
                  <a:lnTo>
                    <a:pt x="2236" y="3210"/>
                  </a:lnTo>
                  <a:lnTo>
                    <a:pt x="2035" y="4377"/>
                  </a:lnTo>
                  <a:cubicBezTo>
                    <a:pt x="2035" y="4477"/>
                    <a:pt x="2102" y="4611"/>
                    <a:pt x="2236" y="4611"/>
                  </a:cubicBezTo>
                  <a:lnTo>
                    <a:pt x="2269" y="4611"/>
                  </a:lnTo>
                  <a:cubicBezTo>
                    <a:pt x="2369" y="4611"/>
                    <a:pt x="2469" y="4544"/>
                    <a:pt x="2469" y="4444"/>
                  </a:cubicBezTo>
                  <a:lnTo>
                    <a:pt x="3170" y="241"/>
                  </a:lnTo>
                  <a:cubicBezTo>
                    <a:pt x="3203" y="141"/>
                    <a:pt x="3103" y="7"/>
                    <a:pt x="3003" y="7"/>
                  </a:cubicBezTo>
                  <a:cubicBezTo>
                    <a:pt x="2985" y="3"/>
                    <a:pt x="2968" y="1"/>
                    <a:pt x="29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2"/>
            <p:cNvSpPr/>
            <p:nvPr/>
          </p:nvSpPr>
          <p:spPr>
            <a:xfrm rot="377041">
              <a:off x="7900943" y="4621880"/>
              <a:ext cx="88283" cy="144619"/>
            </a:xfrm>
            <a:custGeom>
              <a:avLst/>
              <a:gdLst/>
              <a:ahLst/>
              <a:cxnLst/>
              <a:rect l="l" t="t" r="r" b="b"/>
              <a:pathLst>
                <a:path w="2570" h="4210" extrusionOk="0">
                  <a:moveTo>
                    <a:pt x="1736" y="1"/>
                  </a:moveTo>
                  <a:cubicBezTo>
                    <a:pt x="1703" y="1"/>
                    <a:pt x="1669" y="3"/>
                    <a:pt x="1635" y="6"/>
                  </a:cubicBezTo>
                  <a:cubicBezTo>
                    <a:pt x="1368" y="39"/>
                    <a:pt x="1168" y="240"/>
                    <a:pt x="1101" y="473"/>
                  </a:cubicBezTo>
                  <a:cubicBezTo>
                    <a:pt x="1001" y="773"/>
                    <a:pt x="935" y="1073"/>
                    <a:pt x="935" y="1374"/>
                  </a:cubicBezTo>
                  <a:cubicBezTo>
                    <a:pt x="668" y="1374"/>
                    <a:pt x="434" y="1407"/>
                    <a:pt x="167" y="1507"/>
                  </a:cubicBezTo>
                  <a:cubicBezTo>
                    <a:pt x="67" y="1540"/>
                    <a:pt x="1" y="1641"/>
                    <a:pt x="34" y="1774"/>
                  </a:cubicBezTo>
                  <a:cubicBezTo>
                    <a:pt x="61" y="1856"/>
                    <a:pt x="157" y="1916"/>
                    <a:pt x="245" y="1916"/>
                  </a:cubicBezTo>
                  <a:cubicBezTo>
                    <a:pt x="264" y="1916"/>
                    <a:pt x="283" y="1913"/>
                    <a:pt x="301" y="1907"/>
                  </a:cubicBezTo>
                  <a:cubicBezTo>
                    <a:pt x="501" y="1841"/>
                    <a:pt x="734" y="1807"/>
                    <a:pt x="935" y="1807"/>
                  </a:cubicBezTo>
                  <a:lnTo>
                    <a:pt x="935" y="1874"/>
                  </a:lnTo>
                  <a:cubicBezTo>
                    <a:pt x="935" y="2641"/>
                    <a:pt x="935" y="3475"/>
                    <a:pt x="468" y="3809"/>
                  </a:cubicBezTo>
                  <a:cubicBezTo>
                    <a:pt x="367" y="3875"/>
                    <a:pt x="334" y="4009"/>
                    <a:pt x="401" y="4109"/>
                  </a:cubicBezTo>
                  <a:cubicBezTo>
                    <a:pt x="468" y="4142"/>
                    <a:pt x="534" y="4209"/>
                    <a:pt x="601" y="4209"/>
                  </a:cubicBezTo>
                  <a:cubicBezTo>
                    <a:pt x="634" y="4209"/>
                    <a:pt x="668" y="4176"/>
                    <a:pt x="701" y="4142"/>
                  </a:cubicBezTo>
                  <a:cubicBezTo>
                    <a:pt x="1335" y="3742"/>
                    <a:pt x="1368" y="2741"/>
                    <a:pt x="1368" y="1874"/>
                  </a:cubicBezTo>
                  <a:lnTo>
                    <a:pt x="1368" y="1841"/>
                  </a:lnTo>
                  <a:cubicBezTo>
                    <a:pt x="1435" y="1841"/>
                    <a:pt x="1502" y="1874"/>
                    <a:pt x="1568" y="1941"/>
                  </a:cubicBezTo>
                  <a:cubicBezTo>
                    <a:pt x="1602" y="1974"/>
                    <a:pt x="1668" y="2007"/>
                    <a:pt x="1735" y="2007"/>
                  </a:cubicBezTo>
                  <a:cubicBezTo>
                    <a:pt x="1768" y="2007"/>
                    <a:pt x="1835" y="1974"/>
                    <a:pt x="1869" y="1941"/>
                  </a:cubicBezTo>
                  <a:cubicBezTo>
                    <a:pt x="1969" y="1874"/>
                    <a:pt x="1969" y="1707"/>
                    <a:pt x="1869" y="1641"/>
                  </a:cubicBezTo>
                  <a:cubicBezTo>
                    <a:pt x="1735" y="1507"/>
                    <a:pt x="1568" y="1407"/>
                    <a:pt x="1368" y="1374"/>
                  </a:cubicBezTo>
                  <a:cubicBezTo>
                    <a:pt x="1368" y="1140"/>
                    <a:pt x="1402" y="907"/>
                    <a:pt x="1502" y="673"/>
                  </a:cubicBezTo>
                  <a:cubicBezTo>
                    <a:pt x="1535" y="506"/>
                    <a:pt x="1635" y="440"/>
                    <a:pt x="1702" y="406"/>
                  </a:cubicBezTo>
                  <a:cubicBezTo>
                    <a:pt x="1717" y="404"/>
                    <a:pt x="1732" y="403"/>
                    <a:pt x="1748" y="403"/>
                  </a:cubicBezTo>
                  <a:cubicBezTo>
                    <a:pt x="1936" y="403"/>
                    <a:pt x="2140" y="578"/>
                    <a:pt x="2202" y="640"/>
                  </a:cubicBezTo>
                  <a:cubicBezTo>
                    <a:pt x="2235" y="673"/>
                    <a:pt x="2286" y="690"/>
                    <a:pt x="2340" y="690"/>
                  </a:cubicBezTo>
                  <a:cubicBezTo>
                    <a:pt x="2394" y="690"/>
                    <a:pt x="2452" y="673"/>
                    <a:pt x="2502" y="640"/>
                  </a:cubicBezTo>
                  <a:cubicBezTo>
                    <a:pt x="2569" y="540"/>
                    <a:pt x="2569" y="406"/>
                    <a:pt x="2502" y="340"/>
                  </a:cubicBezTo>
                  <a:cubicBezTo>
                    <a:pt x="2293" y="130"/>
                    <a:pt x="2029" y="1"/>
                    <a:pt x="17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2"/>
            <p:cNvSpPr/>
            <p:nvPr/>
          </p:nvSpPr>
          <p:spPr>
            <a:xfrm rot="377041">
              <a:off x="7996618" y="4337709"/>
              <a:ext cx="129505" cy="422282"/>
            </a:xfrm>
            <a:custGeom>
              <a:avLst/>
              <a:gdLst/>
              <a:ahLst/>
              <a:cxnLst/>
              <a:rect l="l" t="t" r="r" b="b"/>
              <a:pathLst>
                <a:path w="3770" h="12293" extrusionOk="0">
                  <a:moveTo>
                    <a:pt x="2417" y="0"/>
                  </a:moveTo>
                  <a:cubicBezTo>
                    <a:pt x="2275" y="0"/>
                    <a:pt x="2134" y="24"/>
                    <a:pt x="2002" y="84"/>
                  </a:cubicBezTo>
                  <a:cubicBezTo>
                    <a:pt x="1635" y="217"/>
                    <a:pt x="1435" y="551"/>
                    <a:pt x="1401" y="951"/>
                  </a:cubicBezTo>
                  <a:cubicBezTo>
                    <a:pt x="1301" y="1618"/>
                    <a:pt x="1334" y="2319"/>
                    <a:pt x="1435" y="3019"/>
                  </a:cubicBezTo>
                  <a:cubicBezTo>
                    <a:pt x="1535" y="3853"/>
                    <a:pt x="1635" y="4620"/>
                    <a:pt x="1334" y="5154"/>
                  </a:cubicBezTo>
                  <a:cubicBezTo>
                    <a:pt x="801" y="6055"/>
                    <a:pt x="300" y="6088"/>
                    <a:pt x="300" y="6088"/>
                  </a:cubicBezTo>
                  <a:cubicBezTo>
                    <a:pt x="67" y="6088"/>
                    <a:pt x="0" y="6421"/>
                    <a:pt x="200" y="6522"/>
                  </a:cubicBezTo>
                  <a:cubicBezTo>
                    <a:pt x="234" y="6522"/>
                    <a:pt x="1134" y="6922"/>
                    <a:pt x="1134" y="8490"/>
                  </a:cubicBezTo>
                  <a:cubicBezTo>
                    <a:pt x="1134" y="10224"/>
                    <a:pt x="968" y="12025"/>
                    <a:pt x="968" y="12059"/>
                  </a:cubicBezTo>
                  <a:cubicBezTo>
                    <a:pt x="934" y="12126"/>
                    <a:pt x="1001" y="12226"/>
                    <a:pt x="1068" y="12259"/>
                  </a:cubicBezTo>
                  <a:cubicBezTo>
                    <a:pt x="1101" y="12292"/>
                    <a:pt x="1134" y="12292"/>
                    <a:pt x="1168" y="12292"/>
                  </a:cubicBezTo>
                  <a:cubicBezTo>
                    <a:pt x="1201" y="12292"/>
                    <a:pt x="1268" y="12292"/>
                    <a:pt x="1301" y="12259"/>
                  </a:cubicBezTo>
                  <a:cubicBezTo>
                    <a:pt x="1503" y="12107"/>
                    <a:pt x="1897" y="11879"/>
                    <a:pt x="2178" y="11879"/>
                  </a:cubicBezTo>
                  <a:cubicBezTo>
                    <a:pt x="2267" y="11879"/>
                    <a:pt x="2345" y="11902"/>
                    <a:pt x="2402" y="11959"/>
                  </a:cubicBezTo>
                  <a:cubicBezTo>
                    <a:pt x="2448" y="12005"/>
                    <a:pt x="2502" y="12025"/>
                    <a:pt x="2555" y="12025"/>
                  </a:cubicBezTo>
                  <a:cubicBezTo>
                    <a:pt x="2728" y="12025"/>
                    <a:pt x="2889" y="11812"/>
                    <a:pt x="2735" y="11659"/>
                  </a:cubicBezTo>
                  <a:cubicBezTo>
                    <a:pt x="2577" y="11500"/>
                    <a:pt x="2382" y="11441"/>
                    <a:pt x="2182" y="11441"/>
                  </a:cubicBezTo>
                  <a:cubicBezTo>
                    <a:pt x="1917" y="11441"/>
                    <a:pt x="1643" y="11545"/>
                    <a:pt x="1435" y="11659"/>
                  </a:cubicBezTo>
                  <a:cubicBezTo>
                    <a:pt x="1468" y="11025"/>
                    <a:pt x="1568" y="9724"/>
                    <a:pt x="1568" y="8490"/>
                  </a:cubicBezTo>
                  <a:cubicBezTo>
                    <a:pt x="1635" y="7689"/>
                    <a:pt x="1334" y="6922"/>
                    <a:pt x="767" y="6355"/>
                  </a:cubicBezTo>
                  <a:cubicBezTo>
                    <a:pt x="1168" y="6121"/>
                    <a:pt x="1501" y="5788"/>
                    <a:pt x="1701" y="5354"/>
                  </a:cubicBezTo>
                  <a:cubicBezTo>
                    <a:pt x="2102" y="4720"/>
                    <a:pt x="2002" y="3853"/>
                    <a:pt x="1868" y="2952"/>
                  </a:cubicBezTo>
                  <a:cubicBezTo>
                    <a:pt x="1768" y="2319"/>
                    <a:pt x="1735" y="1651"/>
                    <a:pt x="1835" y="1018"/>
                  </a:cubicBezTo>
                  <a:cubicBezTo>
                    <a:pt x="1835" y="784"/>
                    <a:pt x="1968" y="584"/>
                    <a:pt x="2168" y="451"/>
                  </a:cubicBezTo>
                  <a:cubicBezTo>
                    <a:pt x="2227" y="429"/>
                    <a:pt x="2294" y="420"/>
                    <a:pt x="2365" y="420"/>
                  </a:cubicBezTo>
                  <a:cubicBezTo>
                    <a:pt x="2737" y="420"/>
                    <a:pt x="3235" y="677"/>
                    <a:pt x="3403" y="817"/>
                  </a:cubicBezTo>
                  <a:cubicBezTo>
                    <a:pt x="3439" y="830"/>
                    <a:pt x="3480" y="837"/>
                    <a:pt x="3521" y="837"/>
                  </a:cubicBezTo>
                  <a:cubicBezTo>
                    <a:pt x="3591" y="837"/>
                    <a:pt x="3661" y="814"/>
                    <a:pt x="3703" y="751"/>
                  </a:cubicBezTo>
                  <a:cubicBezTo>
                    <a:pt x="3770" y="651"/>
                    <a:pt x="3736" y="517"/>
                    <a:pt x="3669" y="451"/>
                  </a:cubicBezTo>
                  <a:cubicBezTo>
                    <a:pt x="3589" y="397"/>
                    <a:pt x="2994" y="0"/>
                    <a:pt x="2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2"/>
            <p:cNvSpPr/>
            <p:nvPr/>
          </p:nvSpPr>
          <p:spPr>
            <a:xfrm rot="377041">
              <a:off x="8087456" y="4482132"/>
              <a:ext cx="134108" cy="137955"/>
            </a:xfrm>
            <a:custGeom>
              <a:avLst/>
              <a:gdLst/>
              <a:ahLst/>
              <a:cxnLst/>
              <a:rect l="l" t="t" r="r" b="b"/>
              <a:pathLst>
                <a:path w="3904" h="4016" extrusionOk="0">
                  <a:moveTo>
                    <a:pt x="1523" y="1"/>
                  </a:moveTo>
                  <a:cubicBezTo>
                    <a:pt x="1496" y="1"/>
                    <a:pt x="1466" y="5"/>
                    <a:pt x="1435" y="13"/>
                  </a:cubicBezTo>
                  <a:cubicBezTo>
                    <a:pt x="1335" y="46"/>
                    <a:pt x="1268" y="146"/>
                    <a:pt x="1301" y="280"/>
                  </a:cubicBezTo>
                  <a:cubicBezTo>
                    <a:pt x="1668" y="1380"/>
                    <a:pt x="1935" y="2148"/>
                    <a:pt x="2135" y="2681"/>
                  </a:cubicBezTo>
                  <a:cubicBezTo>
                    <a:pt x="1816" y="3224"/>
                    <a:pt x="1466" y="3584"/>
                    <a:pt x="1202" y="3584"/>
                  </a:cubicBezTo>
                  <a:cubicBezTo>
                    <a:pt x="1191" y="3584"/>
                    <a:pt x="1179" y="3583"/>
                    <a:pt x="1168" y="3582"/>
                  </a:cubicBezTo>
                  <a:cubicBezTo>
                    <a:pt x="934" y="3582"/>
                    <a:pt x="701" y="3448"/>
                    <a:pt x="534" y="3282"/>
                  </a:cubicBezTo>
                  <a:cubicBezTo>
                    <a:pt x="467" y="3215"/>
                    <a:pt x="467" y="3148"/>
                    <a:pt x="467" y="3082"/>
                  </a:cubicBezTo>
                  <a:cubicBezTo>
                    <a:pt x="528" y="2900"/>
                    <a:pt x="393" y="2779"/>
                    <a:pt x="262" y="2779"/>
                  </a:cubicBezTo>
                  <a:cubicBezTo>
                    <a:pt x="177" y="2779"/>
                    <a:pt x="93" y="2830"/>
                    <a:pt x="67" y="2948"/>
                  </a:cubicBezTo>
                  <a:cubicBezTo>
                    <a:pt x="0" y="3148"/>
                    <a:pt x="34" y="3348"/>
                    <a:pt x="167" y="3482"/>
                  </a:cubicBezTo>
                  <a:cubicBezTo>
                    <a:pt x="367" y="3782"/>
                    <a:pt x="734" y="3982"/>
                    <a:pt x="1101" y="4016"/>
                  </a:cubicBezTo>
                  <a:lnTo>
                    <a:pt x="1201" y="4016"/>
                  </a:lnTo>
                  <a:cubicBezTo>
                    <a:pt x="1635" y="4016"/>
                    <a:pt x="2002" y="3649"/>
                    <a:pt x="2335" y="3148"/>
                  </a:cubicBezTo>
                  <a:cubicBezTo>
                    <a:pt x="2669" y="3849"/>
                    <a:pt x="2802" y="3915"/>
                    <a:pt x="2902" y="3915"/>
                  </a:cubicBezTo>
                  <a:lnTo>
                    <a:pt x="2936" y="3915"/>
                  </a:lnTo>
                  <a:cubicBezTo>
                    <a:pt x="3003" y="3915"/>
                    <a:pt x="3069" y="3882"/>
                    <a:pt x="3136" y="3849"/>
                  </a:cubicBezTo>
                  <a:lnTo>
                    <a:pt x="3903" y="3048"/>
                  </a:lnTo>
                  <a:lnTo>
                    <a:pt x="3603" y="2748"/>
                  </a:lnTo>
                  <a:lnTo>
                    <a:pt x="2969" y="3415"/>
                  </a:lnTo>
                  <a:cubicBezTo>
                    <a:pt x="2836" y="3182"/>
                    <a:pt x="2736" y="2948"/>
                    <a:pt x="2636" y="2715"/>
                  </a:cubicBezTo>
                  <a:cubicBezTo>
                    <a:pt x="3036" y="1981"/>
                    <a:pt x="3369" y="1247"/>
                    <a:pt x="3636" y="446"/>
                  </a:cubicBezTo>
                  <a:cubicBezTo>
                    <a:pt x="3670" y="346"/>
                    <a:pt x="3603" y="213"/>
                    <a:pt x="3503" y="179"/>
                  </a:cubicBezTo>
                  <a:cubicBezTo>
                    <a:pt x="3479" y="174"/>
                    <a:pt x="3457" y="171"/>
                    <a:pt x="3435" y="171"/>
                  </a:cubicBezTo>
                  <a:cubicBezTo>
                    <a:pt x="3336" y="171"/>
                    <a:pt x="3264" y="231"/>
                    <a:pt x="3236" y="313"/>
                  </a:cubicBezTo>
                  <a:cubicBezTo>
                    <a:pt x="3003" y="947"/>
                    <a:pt x="2736" y="1580"/>
                    <a:pt x="2435" y="2181"/>
                  </a:cubicBezTo>
                  <a:cubicBezTo>
                    <a:pt x="2202" y="1580"/>
                    <a:pt x="1935" y="847"/>
                    <a:pt x="1702" y="146"/>
                  </a:cubicBezTo>
                  <a:cubicBezTo>
                    <a:pt x="1676" y="44"/>
                    <a:pt x="1612" y="1"/>
                    <a:pt x="15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2"/>
            <p:cNvSpPr/>
            <p:nvPr/>
          </p:nvSpPr>
          <p:spPr>
            <a:xfrm rot="377041">
              <a:off x="8225343" y="4597872"/>
              <a:ext cx="94020" cy="121707"/>
            </a:xfrm>
            <a:custGeom>
              <a:avLst/>
              <a:gdLst/>
              <a:ahLst/>
              <a:cxnLst/>
              <a:rect l="l" t="t" r="r" b="b"/>
              <a:pathLst>
                <a:path w="2737" h="3543" extrusionOk="0">
                  <a:moveTo>
                    <a:pt x="478" y="0"/>
                  </a:moveTo>
                  <a:cubicBezTo>
                    <a:pt x="370" y="0"/>
                    <a:pt x="271" y="53"/>
                    <a:pt x="301" y="173"/>
                  </a:cubicBezTo>
                  <a:lnTo>
                    <a:pt x="34" y="3342"/>
                  </a:lnTo>
                  <a:cubicBezTo>
                    <a:pt x="1" y="3442"/>
                    <a:pt x="101" y="3542"/>
                    <a:pt x="201" y="3542"/>
                  </a:cubicBezTo>
                  <a:lnTo>
                    <a:pt x="234" y="3542"/>
                  </a:lnTo>
                  <a:cubicBezTo>
                    <a:pt x="334" y="3542"/>
                    <a:pt x="434" y="3509"/>
                    <a:pt x="434" y="3409"/>
                  </a:cubicBezTo>
                  <a:cubicBezTo>
                    <a:pt x="768" y="2375"/>
                    <a:pt x="1268" y="1207"/>
                    <a:pt x="1535" y="974"/>
                  </a:cubicBezTo>
                  <a:cubicBezTo>
                    <a:pt x="1635" y="1341"/>
                    <a:pt x="1669" y="1774"/>
                    <a:pt x="1669" y="2175"/>
                  </a:cubicBezTo>
                  <a:cubicBezTo>
                    <a:pt x="1702" y="2742"/>
                    <a:pt x="1735" y="3142"/>
                    <a:pt x="2002" y="3242"/>
                  </a:cubicBezTo>
                  <a:cubicBezTo>
                    <a:pt x="2051" y="3258"/>
                    <a:pt x="2097" y="3266"/>
                    <a:pt x="2139" y="3266"/>
                  </a:cubicBezTo>
                  <a:cubicBezTo>
                    <a:pt x="2358" y="3266"/>
                    <a:pt x="2502" y="3071"/>
                    <a:pt x="2669" y="2875"/>
                  </a:cubicBezTo>
                  <a:cubicBezTo>
                    <a:pt x="2736" y="2775"/>
                    <a:pt x="2736" y="2642"/>
                    <a:pt x="2636" y="2542"/>
                  </a:cubicBezTo>
                  <a:cubicBezTo>
                    <a:pt x="2612" y="2518"/>
                    <a:pt x="2576" y="2507"/>
                    <a:pt x="2536" y="2507"/>
                  </a:cubicBezTo>
                  <a:cubicBezTo>
                    <a:pt x="2464" y="2507"/>
                    <a:pt x="2379" y="2544"/>
                    <a:pt x="2336" y="2608"/>
                  </a:cubicBezTo>
                  <a:cubicBezTo>
                    <a:pt x="2269" y="2675"/>
                    <a:pt x="2202" y="2708"/>
                    <a:pt x="2169" y="2775"/>
                  </a:cubicBezTo>
                  <a:cubicBezTo>
                    <a:pt x="2136" y="2575"/>
                    <a:pt x="2102" y="2375"/>
                    <a:pt x="2102" y="2175"/>
                  </a:cubicBezTo>
                  <a:cubicBezTo>
                    <a:pt x="2102" y="1708"/>
                    <a:pt x="2036" y="1274"/>
                    <a:pt x="1936" y="840"/>
                  </a:cubicBezTo>
                  <a:cubicBezTo>
                    <a:pt x="1835" y="540"/>
                    <a:pt x="1669" y="473"/>
                    <a:pt x="1535" y="473"/>
                  </a:cubicBezTo>
                  <a:cubicBezTo>
                    <a:pt x="1268" y="473"/>
                    <a:pt x="935" y="907"/>
                    <a:pt x="568" y="1774"/>
                  </a:cubicBezTo>
                  <a:lnTo>
                    <a:pt x="701" y="207"/>
                  </a:lnTo>
                  <a:cubicBezTo>
                    <a:pt x="756" y="78"/>
                    <a:pt x="610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2"/>
            <p:cNvSpPr/>
            <p:nvPr/>
          </p:nvSpPr>
          <p:spPr>
            <a:xfrm rot="377041">
              <a:off x="8341173" y="4546110"/>
              <a:ext cx="72859" cy="76810"/>
            </a:xfrm>
            <a:custGeom>
              <a:avLst/>
              <a:gdLst/>
              <a:ahLst/>
              <a:cxnLst/>
              <a:rect l="l" t="t" r="r" b="b"/>
              <a:pathLst>
                <a:path w="2121" h="2236" extrusionOk="0">
                  <a:moveTo>
                    <a:pt x="1487" y="1"/>
                  </a:moveTo>
                  <a:cubicBezTo>
                    <a:pt x="1354" y="1"/>
                    <a:pt x="1254" y="68"/>
                    <a:pt x="1254" y="201"/>
                  </a:cubicBezTo>
                  <a:cubicBezTo>
                    <a:pt x="1254" y="301"/>
                    <a:pt x="1254" y="635"/>
                    <a:pt x="1220" y="935"/>
                  </a:cubicBezTo>
                  <a:lnTo>
                    <a:pt x="253" y="935"/>
                  </a:lnTo>
                  <a:cubicBezTo>
                    <a:pt x="238" y="931"/>
                    <a:pt x="224" y="929"/>
                    <a:pt x="211" y="929"/>
                  </a:cubicBezTo>
                  <a:cubicBezTo>
                    <a:pt x="0" y="929"/>
                    <a:pt x="0" y="1374"/>
                    <a:pt x="211" y="1374"/>
                  </a:cubicBezTo>
                  <a:cubicBezTo>
                    <a:pt x="224" y="1374"/>
                    <a:pt x="238" y="1372"/>
                    <a:pt x="253" y="1368"/>
                  </a:cubicBezTo>
                  <a:lnTo>
                    <a:pt x="1220" y="1368"/>
                  </a:lnTo>
                  <a:cubicBezTo>
                    <a:pt x="1220" y="1702"/>
                    <a:pt x="1187" y="2002"/>
                    <a:pt x="1187" y="2002"/>
                  </a:cubicBezTo>
                  <a:cubicBezTo>
                    <a:pt x="1187" y="2136"/>
                    <a:pt x="1254" y="2236"/>
                    <a:pt x="1387" y="2236"/>
                  </a:cubicBezTo>
                  <a:cubicBezTo>
                    <a:pt x="1487" y="2236"/>
                    <a:pt x="1587" y="2136"/>
                    <a:pt x="1587" y="2036"/>
                  </a:cubicBezTo>
                  <a:cubicBezTo>
                    <a:pt x="1587" y="2002"/>
                    <a:pt x="1587" y="1702"/>
                    <a:pt x="1621" y="1368"/>
                  </a:cubicBezTo>
                  <a:lnTo>
                    <a:pt x="1921" y="1368"/>
                  </a:lnTo>
                  <a:cubicBezTo>
                    <a:pt x="2121" y="1302"/>
                    <a:pt x="2121" y="1002"/>
                    <a:pt x="1921" y="935"/>
                  </a:cubicBezTo>
                  <a:lnTo>
                    <a:pt x="1654" y="935"/>
                  </a:lnTo>
                  <a:cubicBezTo>
                    <a:pt x="1654" y="601"/>
                    <a:pt x="1687" y="301"/>
                    <a:pt x="1687" y="201"/>
                  </a:cubicBezTo>
                  <a:cubicBezTo>
                    <a:pt x="1687" y="68"/>
                    <a:pt x="1587" y="1"/>
                    <a:pt x="1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2"/>
            <p:cNvSpPr/>
            <p:nvPr/>
          </p:nvSpPr>
          <p:spPr>
            <a:xfrm rot="377041">
              <a:off x="8431467" y="4527449"/>
              <a:ext cx="90791" cy="178730"/>
            </a:xfrm>
            <a:custGeom>
              <a:avLst/>
              <a:gdLst/>
              <a:ahLst/>
              <a:cxnLst/>
              <a:rect l="l" t="t" r="r" b="b"/>
              <a:pathLst>
                <a:path w="2643" h="5203" extrusionOk="0">
                  <a:moveTo>
                    <a:pt x="515" y="1"/>
                  </a:moveTo>
                  <a:cubicBezTo>
                    <a:pt x="435" y="1"/>
                    <a:pt x="352" y="43"/>
                    <a:pt x="308" y="132"/>
                  </a:cubicBezTo>
                  <a:cubicBezTo>
                    <a:pt x="241" y="499"/>
                    <a:pt x="74" y="2267"/>
                    <a:pt x="908" y="2467"/>
                  </a:cubicBezTo>
                  <a:cubicBezTo>
                    <a:pt x="958" y="2480"/>
                    <a:pt x="1008" y="2487"/>
                    <a:pt x="1056" y="2487"/>
                  </a:cubicBezTo>
                  <a:cubicBezTo>
                    <a:pt x="1494" y="2487"/>
                    <a:pt x="1875" y="1976"/>
                    <a:pt x="2176" y="1466"/>
                  </a:cubicBezTo>
                  <a:lnTo>
                    <a:pt x="2176" y="1466"/>
                  </a:lnTo>
                  <a:cubicBezTo>
                    <a:pt x="2109" y="2634"/>
                    <a:pt x="1842" y="4435"/>
                    <a:pt x="1375" y="4702"/>
                  </a:cubicBezTo>
                  <a:cubicBezTo>
                    <a:pt x="1316" y="4741"/>
                    <a:pt x="1246" y="4757"/>
                    <a:pt x="1178" y="4757"/>
                  </a:cubicBezTo>
                  <a:cubicBezTo>
                    <a:pt x="1130" y="4757"/>
                    <a:pt x="1083" y="4749"/>
                    <a:pt x="1041" y="4735"/>
                  </a:cubicBezTo>
                  <a:cubicBezTo>
                    <a:pt x="741" y="4635"/>
                    <a:pt x="508" y="4135"/>
                    <a:pt x="474" y="3968"/>
                  </a:cubicBezTo>
                  <a:cubicBezTo>
                    <a:pt x="435" y="3850"/>
                    <a:pt x="349" y="3799"/>
                    <a:pt x="263" y="3799"/>
                  </a:cubicBezTo>
                  <a:cubicBezTo>
                    <a:pt x="131" y="3799"/>
                    <a:pt x="0" y="3919"/>
                    <a:pt x="41" y="4101"/>
                  </a:cubicBezTo>
                  <a:cubicBezTo>
                    <a:pt x="74" y="4168"/>
                    <a:pt x="341" y="4935"/>
                    <a:pt x="875" y="5136"/>
                  </a:cubicBezTo>
                  <a:cubicBezTo>
                    <a:pt x="975" y="5169"/>
                    <a:pt x="1075" y="5202"/>
                    <a:pt x="1175" y="5202"/>
                  </a:cubicBezTo>
                  <a:cubicBezTo>
                    <a:pt x="1308" y="5202"/>
                    <a:pt x="1442" y="5169"/>
                    <a:pt x="1575" y="5069"/>
                  </a:cubicBezTo>
                  <a:cubicBezTo>
                    <a:pt x="2543" y="4535"/>
                    <a:pt x="2643" y="732"/>
                    <a:pt x="2643" y="699"/>
                  </a:cubicBezTo>
                  <a:cubicBezTo>
                    <a:pt x="2643" y="599"/>
                    <a:pt x="2576" y="499"/>
                    <a:pt x="2476" y="466"/>
                  </a:cubicBezTo>
                  <a:cubicBezTo>
                    <a:pt x="2456" y="462"/>
                    <a:pt x="2437" y="461"/>
                    <a:pt x="2420" y="461"/>
                  </a:cubicBezTo>
                  <a:cubicBezTo>
                    <a:pt x="2261" y="461"/>
                    <a:pt x="2189" y="599"/>
                    <a:pt x="2009" y="899"/>
                  </a:cubicBezTo>
                  <a:cubicBezTo>
                    <a:pt x="1816" y="1221"/>
                    <a:pt x="1343" y="2070"/>
                    <a:pt x="1041" y="2070"/>
                  </a:cubicBezTo>
                  <a:cubicBezTo>
                    <a:pt x="1030" y="2070"/>
                    <a:pt x="1019" y="2069"/>
                    <a:pt x="1008" y="2067"/>
                  </a:cubicBezTo>
                  <a:cubicBezTo>
                    <a:pt x="708" y="2000"/>
                    <a:pt x="641" y="933"/>
                    <a:pt x="708" y="199"/>
                  </a:cubicBezTo>
                  <a:cubicBezTo>
                    <a:pt x="708" y="68"/>
                    <a:pt x="615" y="1"/>
                    <a:pt x="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2"/>
            <p:cNvSpPr/>
            <p:nvPr/>
          </p:nvSpPr>
          <p:spPr>
            <a:xfrm rot="377041">
              <a:off x="8534360" y="4644041"/>
              <a:ext cx="77634" cy="96047"/>
            </a:xfrm>
            <a:custGeom>
              <a:avLst/>
              <a:gdLst/>
              <a:ahLst/>
              <a:cxnLst/>
              <a:rect l="l" t="t" r="r" b="b"/>
              <a:pathLst>
                <a:path w="2260" h="2796" extrusionOk="0">
                  <a:moveTo>
                    <a:pt x="296" y="1"/>
                  </a:moveTo>
                  <a:cubicBezTo>
                    <a:pt x="156" y="1"/>
                    <a:pt x="0" y="91"/>
                    <a:pt x="58" y="227"/>
                  </a:cubicBezTo>
                  <a:lnTo>
                    <a:pt x="425" y="2395"/>
                  </a:lnTo>
                  <a:cubicBezTo>
                    <a:pt x="425" y="2495"/>
                    <a:pt x="525" y="2595"/>
                    <a:pt x="625" y="2595"/>
                  </a:cubicBezTo>
                  <a:cubicBezTo>
                    <a:pt x="726" y="2595"/>
                    <a:pt x="826" y="2529"/>
                    <a:pt x="859" y="2428"/>
                  </a:cubicBezTo>
                  <a:cubicBezTo>
                    <a:pt x="992" y="1795"/>
                    <a:pt x="1226" y="1194"/>
                    <a:pt x="1493" y="594"/>
                  </a:cubicBezTo>
                  <a:cubicBezTo>
                    <a:pt x="1559" y="994"/>
                    <a:pt x="1559" y="1394"/>
                    <a:pt x="1526" y="1795"/>
                  </a:cubicBezTo>
                  <a:cubicBezTo>
                    <a:pt x="1493" y="2362"/>
                    <a:pt x="1459" y="2662"/>
                    <a:pt x="1726" y="2762"/>
                  </a:cubicBezTo>
                  <a:cubicBezTo>
                    <a:pt x="1760" y="2795"/>
                    <a:pt x="1793" y="2795"/>
                    <a:pt x="1826" y="2795"/>
                  </a:cubicBezTo>
                  <a:cubicBezTo>
                    <a:pt x="1960" y="2795"/>
                    <a:pt x="2093" y="2729"/>
                    <a:pt x="2193" y="2595"/>
                  </a:cubicBezTo>
                  <a:cubicBezTo>
                    <a:pt x="2260" y="2529"/>
                    <a:pt x="2260" y="2362"/>
                    <a:pt x="2193" y="2295"/>
                  </a:cubicBezTo>
                  <a:cubicBezTo>
                    <a:pt x="2152" y="2254"/>
                    <a:pt x="2098" y="2225"/>
                    <a:pt x="2039" y="2225"/>
                  </a:cubicBezTo>
                  <a:cubicBezTo>
                    <a:pt x="2003" y="2225"/>
                    <a:pt x="1965" y="2236"/>
                    <a:pt x="1926" y="2262"/>
                  </a:cubicBezTo>
                  <a:lnTo>
                    <a:pt x="1926" y="1828"/>
                  </a:lnTo>
                  <a:cubicBezTo>
                    <a:pt x="1993" y="1361"/>
                    <a:pt x="1960" y="861"/>
                    <a:pt x="1860" y="394"/>
                  </a:cubicBezTo>
                  <a:cubicBezTo>
                    <a:pt x="1793" y="93"/>
                    <a:pt x="1626" y="27"/>
                    <a:pt x="1526" y="27"/>
                  </a:cubicBezTo>
                  <a:cubicBezTo>
                    <a:pt x="1393" y="27"/>
                    <a:pt x="1126" y="27"/>
                    <a:pt x="692" y="1394"/>
                  </a:cubicBezTo>
                  <a:lnTo>
                    <a:pt x="492" y="160"/>
                  </a:lnTo>
                  <a:cubicBezTo>
                    <a:pt x="492" y="48"/>
                    <a:pt x="398" y="1"/>
                    <a:pt x="2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2"/>
            <p:cNvSpPr/>
            <p:nvPr/>
          </p:nvSpPr>
          <p:spPr>
            <a:xfrm rot="377041">
              <a:off x="8611938" y="4451568"/>
              <a:ext cx="87115" cy="344098"/>
            </a:xfrm>
            <a:custGeom>
              <a:avLst/>
              <a:gdLst/>
              <a:ahLst/>
              <a:cxnLst/>
              <a:rect l="l" t="t" r="r" b="b"/>
              <a:pathLst>
                <a:path w="2536" h="10017" extrusionOk="0">
                  <a:moveTo>
                    <a:pt x="1497" y="0"/>
                  </a:moveTo>
                  <a:cubicBezTo>
                    <a:pt x="1179" y="0"/>
                    <a:pt x="671" y="294"/>
                    <a:pt x="367" y="543"/>
                  </a:cubicBezTo>
                  <a:cubicBezTo>
                    <a:pt x="301" y="609"/>
                    <a:pt x="267" y="743"/>
                    <a:pt x="334" y="843"/>
                  </a:cubicBezTo>
                  <a:cubicBezTo>
                    <a:pt x="389" y="898"/>
                    <a:pt x="454" y="923"/>
                    <a:pt x="518" y="923"/>
                  </a:cubicBezTo>
                  <a:cubicBezTo>
                    <a:pt x="571" y="923"/>
                    <a:pt x="623" y="906"/>
                    <a:pt x="668" y="876"/>
                  </a:cubicBezTo>
                  <a:cubicBezTo>
                    <a:pt x="868" y="676"/>
                    <a:pt x="1135" y="509"/>
                    <a:pt x="1401" y="409"/>
                  </a:cubicBezTo>
                  <a:lnTo>
                    <a:pt x="1401" y="409"/>
                  </a:lnTo>
                  <a:cubicBezTo>
                    <a:pt x="1401" y="509"/>
                    <a:pt x="1368" y="576"/>
                    <a:pt x="1368" y="643"/>
                  </a:cubicBezTo>
                  <a:cubicBezTo>
                    <a:pt x="1268" y="943"/>
                    <a:pt x="1135" y="1243"/>
                    <a:pt x="1001" y="1510"/>
                  </a:cubicBezTo>
                  <a:cubicBezTo>
                    <a:pt x="734" y="2010"/>
                    <a:pt x="534" y="2411"/>
                    <a:pt x="1068" y="2878"/>
                  </a:cubicBezTo>
                  <a:lnTo>
                    <a:pt x="1568" y="3311"/>
                  </a:lnTo>
                  <a:cubicBezTo>
                    <a:pt x="1101" y="4345"/>
                    <a:pt x="968" y="5479"/>
                    <a:pt x="1168" y="6614"/>
                  </a:cubicBezTo>
                  <a:cubicBezTo>
                    <a:pt x="1301" y="7147"/>
                    <a:pt x="1435" y="7714"/>
                    <a:pt x="1635" y="8281"/>
                  </a:cubicBezTo>
                  <a:cubicBezTo>
                    <a:pt x="1935" y="9149"/>
                    <a:pt x="1969" y="9349"/>
                    <a:pt x="1568" y="9482"/>
                  </a:cubicBezTo>
                  <a:cubicBezTo>
                    <a:pt x="1473" y="9519"/>
                    <a:pt x="1374" y="9536"/>
                    <a:pt x="1276" y="9536"/>
                  </a:cubicBezTo>
                  <a:cubicBezTo>
                    <a:pt x="930" y="9536"/>
                    <a:pt x="597" y="9320"/>
                    <a:pt x="467" y="8982"/>
                  </a:cubicBezTo>
                  <a:cubicBezTo>
                    <a:pt x="424" y="8917"/>
                    <a:pt x="353" y="8881"/>
                    <a:pt x="282" y="8881"/>
                  </a:cubicBezTo>
                  <a:cubicBezTo>
                    <a:pt x="242" y="8881"/>
                    <a:pt x="203" y="8892"/>
                    <a:pt x="167" y="8915"/>
                  </a:cubicBezTo>
                  <a:cubicBezTo>
                    <a:pt x="34" y="8949"/>
                    <a:pt x="0" y="9082"/>
                    <a:pt x="34" y="9182"/>
                  </a:cubicBezTo>
                  <a:cubicBezTo>
                    <a:pt x="234" y="9649"/>
                    <a:pt x="701" y="9983"/>
                    <a:pt x="1235" y="10016"/>
                  </a:cubicBezTo>
                  <a:cubicBezTo>
                    <a:pt x="1401" y="10016"/>
                    <a:pt x="1568" y="9983"/>
                    <a:pt x="1702" y="9916"/>
                  </a:cubicBezTo>
                  <a:cubicBezTo>
                    <a:pt x="2536" y="9616"/>
                    <a:pt x="2335" y="8982"/>
                    <a:pt x="2035" y="8148"/>
                  </a:cubicBezTo>
                  <a:cubicBezTo>
                    <a:pt x="1835" y="7614"/>
                    <a:pt x="1702" y="7081"/>
                    <a:pt x="1602" y="6514"/>
                  </a:cubicBezTo>
                  <a:cubicBezTo>
                    <a:pt x="1401" y="5446"/>
                    <a:pt x="1535" y="4312"/>
                    <a:pt x="2002" y="3345"/>
                  </a:cubicBezTo>
                  <a:cubicBezTo>
                    <a:pt x="2069" y="3245"/>
                    <a:pt x="2035" y="3144"/>
                    <a:pt x="1969" y="3078"/>
                  </a:cubicBezTo>
                  <a:lnTo>
                    <a:pt x="1368" y="2544"/>
                  </a:lnTo>
                  <a:cubicBezTo>
                    <a:pt x="1101" y="2311"/>
                    <a:pt x="1135" y="2210"/>
                    <a:pt x="1368" y="1710"/>
                  </a:cubicBezTo>
                  <a:cubicBezTo>
                    <a:pt x="1535" y="1410"/>
                    <a:pt x="1668" y="1076"/>
                    <a:pt x="1768" y="776"/>
                  </a:cubicBezTo>
                  <a:cubicBezTo>
                    <a:pt x="1802" y="643"/>
                    <a:pt x="1935" y="242"/>
                    <a:pt x="1668" y="42"/>
                  </a:cubicBezTo>
                  <a:cubicBezTo>
                    <a:pt x="1622" y="13"/>
                    <a:pt x="1564" y="0"/>
                    <a:pt x="14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94DF392F-275A-4717-8A69-D6EC9AD02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91" y="919697"/>
            <a:ext cx="7011008" cy="3848433"/>
          </a:xfrm>
          <a:prstGeom prst="rect">
            <a:avLst/>
          </a:prstGeom>
        </p:spPr>
      </p:pic>
      <p:grpSp>
        <p:nvGrpSpPr>
          <p:cNvPr id="873" name="Google Shape;873;p52"/>
          <p:cNvGrpSpPr/>
          <p:nvPr/>
        </p:nvGrpSpPr>
        <p:grpSpPr>
          <a:xfrm rot="263132">
            <a:off x="399117" y="4192679"/>
            <a:ext cx="1562908" cy="657041"/>
            <a:chOff x="271725" y="1988113"/>
            <a:chExt cx="1419375" cy="596700"/>
          </a:xfrm>
        </p:grpSpPr>
        <p:sp>
          <p:nvSpPr>
            <p:cNvPr id="874" name="Google Shape;874;p52"/>
            <p:cNvSpPr/>
            <p:nvPr/>
          </p:nvSpPr>
          <p:spPr>
            <a:xfrm>
              <a:off x="548575" y="1988113"/>
              <a:ext cx="1142525" cy="511625"/>
            </a:xfrm>
            <a:custGeom>
              <a:avLst/>
              <a:gdLst/>
              <a:ahLst/>
              <a:cxnLst/>
              <a:rect l="l" t="t" r="r" b="b"/>
              <a:pathLst>
                <a:path w="45701" h="20465" extrusionOk="0">
                  <a:moveTo>
                    <a:pt x="38776" y="1"/>
                  </a:moveTo>
                  <a:cubicBezTo>
                    <a:pt x="29684" y="1"/>
                    <a:pt x="8408" y="1916"/>
                    <a:pt x="5505" y="2185"/>
                  </a:cubicBezTo>
                  <a:lnTo>
                    <a:pt x="5538" y="2619"/>
                  </a:lnTo>
                  <a:cubicBezTo>
                    <a:pt x="16683" y="1596"/>
                    <a:pt x="32384" y="388"/>
                    <a:pt x="39206" y="388"/>
                  </a:cubicBezTo>
                  <a:cubicBezTo>
                    <a:pt x="41062" y="388"/>
                    <a:pt x="42260" y="477"/>
                    <a:pt x="42531" y="684"/>
                  </a:cubicBezTo>
                  <a:cubicBezTo>
                    <a:pt x="44199" y="1985"/>
                    <a:pt x="45066" y="8089"/>
                    <a:pt x="45166" y="10424"/>
                  </a:cubicBezTo>
                  <a:cubicBezTo>
                    <a:pt x="45266" y="12826"/>
                    <a:pt x="44132" y="16162"/>
                    <a:pt x="42598" y="16695"/>
                  </a:cubicBezTo>
                  <a:cubicBezTo>
                    <a:pt x="41030" y="17196"/>
                    <a:pt x="6472" y="20031"/>
                    <a:pt x="4237" y="20031"/>
                  </a:cubicBezTo>
                  <a:cubicBezTo>
                    <a:pt x="2403" y="20031"/>
                    <a:pt x="1135" y="18363"/>
                    <a:pt x="801" y="17529"/>
                  </a:cubicBezTo>
                  <a:cubicBezTo>
                    <a:pt x="535" y="16829"/>
                    <a:pt x="2836" y="9090"/>
                    <a:pt x="4337" y="4353"/>
                  </a:cubicBezTo>
                  <a:lnTo>
                    <a:pt x="3904" y="4220"/>
                  </a:lnTo>
                  <a:cubicBezTo>
                    <a:pt x="3270" y="6288"/>
                    <a:pt x="1" y="16695"/>
                    <a:pt x="401" y="17696"/>
                  </a:cubicBezTo>
                  <a:cubicBezTo>
                    <a:pt x="868" y="18830"/>
                    <a:pt x="2336" y="20465"/>
                    <a:pt x="4204" y="20465"/>
                  </a:cubicBezTo>
                  <a:cubicBezTo>
                    <a:pt x="6105" y="20465"/>
                    <a:pt x="40863" y="17729"/>
                    <a:pt x="42698" y="17129"/>
                  </a:cubicBezTo>
                  <a:cubicBezTo>
                    <a:pt x="44666" y="16462"/>
                    <a:pt x="45700" y="12793"/>
                    <a:pt x="45600" y="10424"/>
                  </a:cubicBezTo>
                  <a:cubicBezTo>
                    <a:pt x="45533" y="8256"/>
                    <a:pt x="44699" y="1851"/>
                    <a:pt x="42798" y="384"/>
                  </a:cubicBezTo>
                  <a:cubicBezTo>
                    <a:pt x="42448" y="112"/>
                    <a:pt x="40966" y="1"/>
                    <a:pt x="38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2"/>
            <p:cNvSpPr/>
            <p:nvPr/>
          </p:nvSpPr>
          <p:spPr>
            <a:xfrm>
              <a:off x="734550" y="2082663"/>
              <a:ext cx="284400" cy="156050"/>
            </a:xfrm>
            <a:custGeom>
              <a:avLst/>
              <a:gdLst/>
              <a:ahLst/>
              <a:cxnLst/>
              <a:rect l="l" t="t" r="r" b="b"/>
              <a:pathLst>
                <a:path w="11376" h="6242" extrusionOk="0">
                  <a:moveTo>
                    <a:pt x="2102" y="438"/>
                  </a:moveTo>
                  <a:cubicBezTo>
                    <a:pt x="2135" y="438"/>
                    <a:pt x="2302" y="738"/>
                    <a:pt x="2269" y="1238"/>
                  </a:cubicBezTo>
                  <a:cubicBezTo>
                    <a:pt x="2135" y="1739"/>
                    <a:pt x="1902" y="2206"/>
                    <a:pt x="1535" y="2606"/>
                  </a:cubicBezTo>
                  <a:lnTo>
                    <a:pt x="1668" y="1872"/>
                  </a:lnTo>
                  <a:lnTo>
                    <a:pt x="1702" y="1505"/>
                  </a:lnTo>
                  <a:cubicBezTo>
                    <a:pt x="1835" y="671"/>
                    <a:pt x="2069" y="471"/>
                    <a:pt x="2102" y="438"/>
                  </a:cubicBezTo>
                  <a:close/>
                  <a:moveTo>
                    <a:pt x="2116" y="0"/>
                  </a:moveTo>
                  <a:cubicBezTo>
                    <a:pt x="1874" y="0"/>
                    <a:pt x="1487" y="230"/>
                    <a:pt x="1301" y="1438"/>
                  </a:cubicBezTo>
                  <a:lnTo>
                    <a:pt x="1235" y="1805"/>
                  </a:lnTo>
                  <a:cubicBezTo>
                    <a:pt x="1168" y="2272"/>
                    <a:pt x="1068" y="2739"/>
                    <a:pt x="1035" y="3173"/>
                  </a:cubicBezTo>
                  <a:cubicBezTo>
                    <a:pt x="701" y="3507"/>
                    <a:pt x="367" y="3840"/>
                    <a:pt x="0" y="4140"/>
                  </a:cubicBezTo>
                  <a:lnTo>
                    <a:pt x="267" y="4474"/>
                  </a:lnTo>
                  <a:cubicBezTo>
                    <a:pt x="301" y="4441"/>
                    <a:pt x="601" y="4207"/>
                    <a:pt x="968" y="3873"/>
                  </a:cubicBezTo>
                  <a:lnTo>
                    <a:pt x="968" y="3873"/>
                  </a:lnTo>
                  <a:cubicBezTo>
                    <a:pt x="834" y="5008"/>
                    <a:pt x="901" y="5875"/>
                    <a:pt x="1335" y="6142"/>
                  </a:cubicBezTo>
                  <a:cubicBezTo>
                    <a:pt x="1435" y="6208"/>
                    <a:pt x="1535" y="6242"/>
                    <a:pt x="1635" y="6242"/>
                  </a:cubicBezTo>
                  <a:cubicBezTo>
                    <a:pt x="1902" y="6208"/>
                    <a:pt x="2135" y="6108"/>
                    <a:pt x="2335" y="5942"/>
                  </a:cubicBezTo>
                  <a:cubicBezTo>
                    <a:pt x="3103" y="5375"/>
                    <a:pt x="3770" y="4674"/>
                    <a:pt x="4304" y="3840"/>
                  </a:cubicBezTo>
                  <a:cubicBezTo>
                    <a:pt x="4304" y="4541"/>
                    <a:pt x="4370" y="5408"/>
                    <a:pt x="4670" y="5741"/>
                  </a:cubicBezTo>
                  <a:cubicBezTo>
                    <a:pt x="4771" y="5842"/>
                    <a:pt x="4904" y="5908"/>
                    <a:pt x="5037" y="5908"/>
                  </a:cubicBezTo>
                  <a:cubicBezTo>
                    <a:pt x="5805" y="5908"/>
                    <a:pt x="6238" y="5008"/>
                    <a:pt x="6272" y="4908"/>
                  </a:cubicBezTo>
                  <a:cubicBezTo>
                    <a:pt x="6705" y="4174"/>
                    <a:pt x="7206" y="3507"/>
                    <a:pt x="7773" y="2906"/>
                  </a:cubicBezTo>
                  <a:cubicBezTo>
                    <a:pt x="7806" y="3573"/>
                    <a:pt x="7806" y="4207"/>
                    <a:pt x="7773" y="4874"/>
                  </a:cubicBezTo>
                  <a:cubicBezTo>
                    <a:pt x="7739" y="4974"/>
                    <a:pt x="7839" y="5074"/>
                    <a:pt x="7939" y="5108"/>
                  </a:cubicBezTo>
                  <a:cubicBezTo>
                    <a:pt x="7957" y="5114"/>
                    <a:pt x="7975" y="5116"/>
                    <a:pt x="7992" y="5116"/>
                  </a:cubicBezTo>
                  <a:cubicBezTo>
                    <a:pt x="8073" y="5116"/>
                    <a:pt x="8145" y="5057"/>
                    <a:pt x="8173" y="4974"/>
                  </a:cubicBezTo>
                  <a:cubicBezTo>
                    <a:pt x="8707" y="3507"/>
                    <a:pt x="9374" y="2206"/>
                    <a:pt x="9641" y="2039"/>
                  </a:cubicBezTo>
                  <a:cubicBezTo>
                    <a:pt x="9707" y="2139"/>
                    <a:pt x="9707" y="2206"/>
                    <a:pt x="9707" y="2306"/>
                  </a:cubicBezTo>
                  <a:cubicBezTo>
                    <a:pt x="9807" y="2806"/>
                    <a:pt x="9841" y="3306"/>
                    <a:pt x="9841" y="3807"/>
                  </a:cubicBezTo>
                  <a:cubicBezTo>
                    <a:pt x="9874" y="4674"/>
                    <a:pt x="9908" y="5341"/>
                    <a:pt x="10308" y="5508"/>
                  </a:cubicBezTo>
                  <a:lnTo>
                    <a:pt x="10475" y="5508"/>
                  </a:lnTo>
                  <a:cubicBezTo>
                    <a:pt x="10708" y="5508"/>
                    <a:pt x="10975" y="5341"/>
                    <a:pt x="11375" y="4974"/>
                  </a:cubicBezTo>
                  <a:lnTo>
                    <a:pt x="11042" y="4674"/>
                  </a:lnTo>
                  <a:cubicBezTo>
                    <a:pt x="10704" y="5037"/>
                    <a:pt x="10549" y="5078"/>
                    <a:pt x="10496" y="5078"/>
                  </a:cubicBezTo>
                  <a:cubicBezTo>
                    <a:pt x="10481" y="5078"/>
                    <a:pt x="10475" y="5074"/>
                    <a:pt x="10475" y="5074"/>
                  </a:cubicBezTo>
                  <a:cubicBezTo>
                    <a:pt x="10308" y="5041"/>
                    <a:pt x="10308" y="4240"/>
                    <a:pt x="10274" y="3773"/>
                  </a:cubicBezTo>
                  <a:cubicBezTo>
                    <a:pt x="10274" y="3273"/>
                    <a:pt x="10208" y="2739"/>
                    <a:pt x="10141" y="2239"/>
                  </a:cubicBezTo>
                  <a:cubicBezTo>
                    <a:pt x="10141" y="2072"/>
                    <a:pt x="10041" y="1639"/>
                    <a:pt x="9741" y="1605"/>
                  </a:cubicBezTo>
                  <a:cubicBezTo>
                    <a:pt x="9727" y="1603"/>
                    <a:pt x="9713" y="1602"/>
                    <a:pt x="9699" y="1602"/>
                  </a:cubicBezTo>
                  <a:cubicBezTo>
                    <a:pt x="9271" y="1602"/>
                    <a:pt x="8724" y="2575"/>
                    <a:pt x="8240" y="3673"/>
                  </a:cubicBezTo>
                  <a:cubicBezTo>
                    <a:pt x="8273" y="3373"/>
                    <a:pt x="8240" y="3073"/>
                    <a:pt x="8206" y="2739"/>
                  </a:cubicBezTo>
                  <a:cubicBezTo>
                    <a:pt x="8206" y="2606"/>
                    <a:pt x="8106" y="2472"/>
                    <a:pt x="7939" y="2439"/>
                  </a:cubicBezTo>
                  <a:cubicBezTo>
                    <a:pt x="7924" y="2434"/>
                    <a:pt x="7903" y="2428"/>
                    <a:pt x="7876" y="2428"/>
                  </a:cubicBezTo>
                  <a:cubicBezTo>
                    <a:pt x="7725" y="2428"/>
                    <a:pt x="7357" y="2604"/>
                    <a:pt x="6372" y="4040"/>
                  </a:cubicBezTo>
                  <a:lnTo>
                    <a:pt x="6438" y="2506"/>
                  </a:lnTo>
                  <a:lnTo>
                    <a:pt x="6038" y="2506"/>
                  </a:lnTo>
                  <a:lnTo>
                    <a:pt x="5905" y="4774"/>
                  </a:lnTo>
                  <a:cubicBezTo>
                    <a:pt x="5805" y="4908"/>
                    <a:pt x="5504" y="5475"/>
                    <a:pt x="5037" y="5475"/>
                  </a:cubicBezTo>
                  <a:lnTo>
                    <a:pt x="5004" y="5441"/>
                  </a:lnTo>
                  <a:cubicBezTo>
                    <a:pt x="4737" y="5174"/>
                    <a:pt x="4704" y="3840"/>
                    <a:pt x="4771" y="2939"/>
                  </a:cubicBezTo>
                  <a:cubicBezTo>
                    <a:pt x="4771" y="2839"/>
                    <a:pt x="4704" y="2739"/>
                    <a:pt x="4604" y="2706"/>
                  </a:cubicBezTo>
                  <a:cubicBezTo>
                    <a:pt x="4504" y="2706"/>
                    <a:pt x="4370" y="2739"/>
                    <a:pt x="4337" y="2839"/>
                  </a:cubicBezTo>
                  <a:cubicBezTo>
                    <a:pt x="3837" y="3940"/>
                    <a:pt x="3069" y="4874"/>
                    <a:pt x="2102" y="5608"/>
                  </a:cubicBezTo>
                  <a:cubicBezTo>
                    <a:pt x="1921" y="5737"/>
                    <a:pt x="1760" y="5786"/>
                    <a:pt x="1650" y="5786"/>
                  </a:cubicBezTo>
                  <a:cubicBezTo>
                    <a:pt x="1618" y="5786"/>
                    <a:pt x="1591" y="5782"/>
                    <a:pt x="1568" y="5775"/>
                  </a:cubicBezTo>
                  <a:cubicBezTo>
                    <a:pt x="1268" y="5575"/>
                    <a:pt x="1335" y="4441"/>
                    <a:pt x="1468" y="3373"/>
                  </a:cubicBezTo>
                  <a:cubicBezTo>
                    <a:pt x="2035" y="2739"/>
                    <a:pt x="2636" y="1939"/>
                    <a:pt x="2702" y="1305"/>
                  </a:cubicBezTo>
                  <a:cubicBezTo>
                    <a:pt x="2769" y="571"/>
                    <a:pt x="2536" y="37"/>
                    <a:pt x="2169" y="4"/>
                  </a:cubicBezTo>
                  <a:cubicBezTo>
                    <a:pt x="2152" y="2"/>
                    <a:pt x="2134" y="0"/>
                    <a:pt x="2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2"/>
            <p:cNvSpPr/>
            <p:nvPr/>
          </p:nvSpPr>
          <p:spPr>
            <a:xfrm>
              <a:off x="1033925" y="2055188"/>
              <a:ext cx="56725" cy="85975"/>
            </a:xfrm>
            <a:custGeom>
              <a:avLst/>
              <a:gdLst/>
              <a:ahLst/>
              <a:cxnLst/>
              <a:rect l="l" t="t" r="r" b="b"/>
              <a:pathLst>
                <a:path w="2269" h="3439" extrusionOk="0">
                  <a:moveTo>
                    <a:pt x="1634" y="1"/>
                  </a:moveTo>
                  <a:cubicBezTo>
                    <a:pt x="1279" y="1"/>
                    <a:pt x="920" y="501"/>
                    <a:pt x="468" y="1470"/>
                  </a:cubicBezTo>
                  <a:lnTo>
                    <a:pt x="501" y="503"/>
                  </a:lnTo>
                  <a:lnTo>
                    <a:pt x="101" y="503"/>
                  </a:lnTo>
                  <a:lnTo>
                    <a:pt x="1" y="2671"/>
                  </a:lnTo>
                  <a:cubicBezTo>
                    <a:pt x="1" y="2771"/>
                    <a:pt x="67" y="2838"/>
                    <a:pt x="167" y="2871"/>
                  </a:cubicBezTo>
                  <a:cubicBezTo>
                    <a:pt x="185" y="2877"/>
                    <a:pt x="203" y="2880"/>
                    <a:pt x="220" y="2880"/>
                  </a:cubicBezTo>
                  <a:cubicBezTo>
                    <a:pt x="301" y="2880"/>
                    <a:pt x="373" y="2820"/>
                    <a:pt x="401" y="2738"/>
                  </a:cubicBezTo>
                  <a:cubicBezTo>
                    <a:pt x="835" y="1637"/>
                    <a:pt x="1368" y="669"/>
                    <a:pt x="1602" y="469"/>
                  </a:cubicBezTo>
                  <a:cubicBezTo>
                    <a:pt x="1635" y="569"/>
                    <a:pt x="1669" y="636"/>
                    <a:pt x="1669" y="736"/>
                  </a:cubicBezTo>
                  <a:cubicBezTo>
                    <a:pt x="1769" y="1637"/>
                    <a:pt x="1835" y="2537"/>
                    <a:pt x="1869" y="3438"/>
                  </a:cubicBezTo>
                  <a:lnTo>
                    <a:pt x="2269" y="3438"/>
                  </a:lnTo>
                  <a:cubicBezTo>
                    <a:pt x="2236" y="2537"/>
                    <a:pt x="2202" y="1603"/>
                    <a:pt x="2069" y="669"/>
                  </a:cubicBezTo>
                  <a:cubicBezTo>
                    <a:pt x="2069" y="503"/>
                    <a:pt x="2002" y="69"/>
                    <a:pt x="1669" y="2"/>
                  </a:cubicBezTo>
                  <a:cubicBezTo>
                    <a:pt x="1657" y="1"/>
                    <a:pt x="1646" y="1"/>
                    <a:pt x="1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2"/>
            <p:cNvSpPr/>
            <p:nvPr/>
          </p:nvSpPr>
          <p:spPr>
            <a:xfrm>
              <a:off x="732050" y="2271213"/>
              <a:ext cx="77575" cy="84250"/>
            </a:xfrm>
            <a:custGeom>
              <a:avLst/>
              <a:gdLst/>
              <a:ahLst/>
              <a:cxnLst/>
              <a:rect l="l" t="t" r="r" b="b"/>
              <a:pathLst>
                <a:path w="3103" h="3370" extrusionOk="0">
                  <a:moveTo>
                    <a:pt x="34" y="1"/>
                  </a:moveTo>
                  <a:lnTo>
                    <a:pt x="0" y="3070"/>
                  </a:lnTo>
                  <a:cubicBezTo>
                    <a:pt x="19" y="3181"/>
                    <a:pt x="120" y="3251"/>
                    <a:pt x="223" y="3251"/>
                  </a:cubicBezTo>
                  <a:cubicBezTo>
                    <a:pt x="306" y="3251"/>
                    <a:pt x="390" y="3207"/>
                    <a:pt x="434" y="3103"/>
                  </a:cubicBezTo>
                  <a:cubicBezTo>
                    <a:pt x="634" y="2336"/>
                    <a:pt x="901" y="1569"/>
                    <a:pt x="1201" y="835"/>
                  </a:cubicBezTo>
                  <a:cubicBezTo>
                    <a:pt x="1201" y="868"/>
                    <a:pt x="1235" y="935"/>
                    <a:pt x="1235" y="1002"/>
                  </a:cubicBezTo>
                  <a:cubicBezTo>
                    <a:pt x="1401" y="1936"/>
                    <a:pt x="1602" y="3070"/>
                    <a:pt x="2202" y="3337"/>
                  </a:cubicBezTo>
                  <a:cubicBezTo>
                    <a:pt x="2302" y="3370"/>
                    <a:pt x="2369" y="3370"/>
                    <a:pt x="2469" y="3370"/>
                  </a:cubicBezTo>
                  <a:cubicBezTo>
                    <a:pt x="2702" y="3370"/>
                    <a:pt x="2902" y="3270"/>
                    <a:pt x="3103" y="3136"/>
                  </a:cubicBezTo>
                  <a:lnTo>
                    <a:pt x="2836" y="2769"/>
                  </a:lnTo>
                  <a:cubicBezTo>
                    <a:pt x="2681" y="2899"/>
                    <a:pt x="2566" y="2948"/>
                    <a:pt x="2459" y="2948"/>
                  </a:cubicBezTo>
                  <a:cubicBezTo>
                    <a:pt x="2429" y="2948"/>
                    <a:pt x="2399" y="2944"/>
                    <a:pt x="2369" y="2936"/>
                  </a:cubicBezTo>
                  <a:cubicBezTo>
                    <a:pt x="1968" y="2769"/>
                    <a:pt x="1802" y="1635"/>
                    <a:pt x="1668" y="935"/>
                  </a:cubicBezTo>
                  <a:cubicBezTo>
                    <a:pt x="1668" y="801"/>
                    <a:pt x="1635" y="668"/>
                    <a:pt x="1602" y="568"/>
                  </a:cubicBezTo>
                  <a:cubicBezTo>
                    <a:pt x="1568" y="301"/>
                    <a:pt x="1468" y="201"/>
                    <a:pt x="1301" y="168"/>
                  </a:cubicBezTo>
                  <a:cubicBezTo>
                    <a:pt x="1135" y="168"/>
                    <a:pt x="934" y="168"/>
                    <a:pt x="434" y="1602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2"/>
            <p:cNvSpPr/>
            <p:nvPr/>
          </p:nvSpPr>
          <p:spPr>
            <a:xfrm>
              <a:off x="820450" y="2286238"/>
              <a:ext cx="138450" cy="54225"/>
            </a:xfrm>
            <a:custGeom>
              <a:avLst/>
              <a:gdLst/>
              <a:ahLst/>
              <a:cxnLst/>
              <a:rect l="l" t="t" r="r" b="b"/>
              <a:pathLst>
                <a:path w="5538" h="2169" extrusionOk="0">
                  <a:moveTo>
                    <a:pt x="4537" y="1068"/>
                  </a:moveTo>
                  <a:lnTo>
                    <a:pt x="4670" y="1134"/>
                  </a:lnTo>
                  <a:lnTo>
                    <a:pt x="4537" y="1168"/>
                  </a:lnTo>
                  <a:lnTo>
                    <a:pt x="4537" y="1068"/>
                  </a:lnTo>
                  <a:close/>
                  <a:moveTo>
                    <a:pt x="3036" y="0"/>
                  </a:moveTo>
                  <a:lnTo>
                    <a:pt x="2869" y="367"/>
                  </a:lnTo>
                  <a:lnTo>
                    <a:pt x="4137" y="901"/>
                  </a:lnTo>
                  <a:lnTo>
                    <a:pt x="4137" y="901"/>
                  </a:lnTo>
                  <a:lnTo>
                    <a:pt x="67" y="467"/>
                  </a:lnTo>
                  <a:lnTo>
                    <a:pt x="0" y="868"/>
                  </a:lnTo>
                  <a:lnTo>
                    <a:pt x="3970" y="1301"/>
                  </a:lnTo>
                  <a:lnTo>
                    <a:pt x="2435" y="1701"/>
                  </a:lnTo>
                  <a:lnTo>
                    <a:pt x="2535" y="2168"/>
                  </a:lnTo>
                  <a:lnTo>
                    <a:pt x="5371" y="1368"/>
                  </a:lnTo>
                  <a:cubicBezTo>
                    <a:pt x="5471" y="1335"/>
                    <a:pt x="5538" y="1268"/>
                    <a:pt x="5538" y="1168"/>
                  </a:cubicBezTo>
                  <a:cubicBezTo>
                    <a:pt x="5538" y="1068"/>
                    <a:pt x="5471" y="1001"/>
                    <a:pt x="5404" y="968"/>
                  </a:cubicBezTo>
                  <a:lnTo>
                    <a:pt x="30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2"/>
            <p:cNvSpPr/>
            <p:nvPr/>
          </p:nvSpPr>
          <p:spPr>
            <a:xfrm>
              <a:off x="963050" y="2292913"/>
              <a:ext cx="107600" cy="54375"/>
            </a:xfrm>
            <a:custGeom>
              <a:avLst/>
              <a:gdLst/>
              <a:ahLst/>
              <a:cxnLst/>
              <a:rect l="l" t="t" r="r" b="b"/>
              <a:pathLst>
                <a:path w="4304" h="2175" extrusionOk="0">
                  <a:moveTo>
                    <a:pt x="601" y="1101"/>
                  </a:moveTo>
                  <a:cubicBezTo>
                    <a:pt x="701" y="1168"/>
                    <a:pt x="834" y="1268"/>
                    <a:pt x="968" y="1334"/>
                  </a:cubicBezTo>
                  <a:cubicBezTo>
                    <a:pt x="868" y="1434"/>
                    <a:pt x="801" y="1468"/>
                    <a:pt x="768" y="1468"/>
                  </a:cubicBezTo>
                  <a:cubicBezTo>
                    <a:pt x="768" y="1468"/>
                    <a:pt x="701" y="1434"/>
                    <a:pt x="634" y="1201"/>
                  </a:cubicBezTo>
                  <a:lnTo>
                    <a:pt x="601" y="1101"/>
                  </a:lnTo>
                  <a:close/>
                  <a:moveTo>
                    <a:pt x="3603" y="0"/>
                  </a:moveTo>
                  <a:lnTo>
                    <a:pt x="3503" y="434"/>
                  </a:lnTo>
                  <a:cubicBezTo>
                    <a:pt x="3636" y="467"/>
                    <a:pt x="3736" y="601"/>
                    <a:pt x="3770" y="734"/>
                  </a:cubicBezTo>
                  <a:cubicBezTo>
                    <a:pt x="3836" y="1034"/>
                    <a:pt x="3770" y="1334"/>
                    <a:pt x="3536" y="1568"/>
                  </a:cubicBezTo>
                  <a:cubicBezTo>
                    <a:pt x="3403" y="1685"/>
                    <a:pt x="3236" y="1743"/>
                    <a:pt x="3040" y="1743"/>
                  </a:cubicBezTo>
                  <a:cubicBezTo>
                    <a:pt x="2844" y="1743"/>
                    <a:pt x="2619" y="1685"/>
                    <a:pt x="2369" y="1568"/>
                  </a:cubicBezTo>
                  <a:cubicBezTo>
                    <a:pt x="2068" y="1468"/>
                    <a:pt x="1835" y="1368"/>
                    <a:pt x="1601" y="1234"/>
                  </a:cubicBezTo>
                  <a:cubicBezTo>
                    <a:pt x="1668" y="1168"/>
                    <a:pt x="1702" y="1101"/>
                    <a:pt x="1735" y="1034"/>
                  </a:cubicBezTo>
                  <a:cubicBezTo>
                    <a:pt x="1802" y="934"/>
                    <a:pt x="1868" y="801"/>
                    <a:pt x="1868" y="801"/>
                  </a:cubicBezTo>
                  <a:lnTo>
                    <a:pt x="1468" y="601"/>
                  </a:lnTo>
                  <a:cubicBezTo>
                    <a:pt x="1468" y="601"/>
                    <a:pt x="1435" y="667"/>
                    <a:pt x="1368" y="801"/>
                  </a:cubicBezTo>
                  <a:cubicBezTo>
                    <a:pt x="1301" y="901"/>
                    <a:pt x="1268" y="967"/>
                    <a:pt x="1235" y="1001"/>
                  </a:cubicBezTo>
                  <a:cubicBezTo>
                    <a:pt x="1068" y="901"/>
                    <a:pt x="901" y="801"/>
                    <a:pt x="801" y="734"/>
                  </a:cubicBezTo>
                  <a:cubicBezTo>
                    <a:pt x="572" y="597"/>
                    <a:pt x="422" y="506"/>
                    <a:pt x="296" y="506"/>
                  </a:cubicBezTo>
                  <a:cubicBezTo>
                    <a:pt x="238" y="506"/>
                    <a:pt x="186" y="525"/>
                    <a:pt x="134" y="567"/>
                  </a:cubicBezTo>
                  <a:cubicBezTo>
                    <a:pt x="0" y="667"/>
                    <a:pt x="34" y="901"/>
                    <a:pt x="200" y="1368"/>
                  </a:cubicBezTo>
                  <a:cubicBezTo>
                    <a:pt x="301" y="1701"/>
                    <a:pt x="467" y="1868"/>
                    <a:pt x="701" y="1901"/>
                  </a:cubicBezTo>
                  <a:cubicBezTo>
                    <a:pt x="968" y="1901"/>
                    <a:pt x="1201" y="1768"/>
                    <a:pt x="1335" y="1568"/>
                  </a:cubicBezTo>
                  <a:cubicBezTo>
                    <a:pt x="1601" y="1735"/>
                    <a:pt x="1902" y="1868"/>
                    <a:pt x="2169" y="2002"/>
                  </a:cubicBezTo>
                  <a:cubicBezTo>
                    <a:pt x="2435" y="2102"/>
                    <a:pt x="2736" y="2168"/>
                    <a:pt x="3002" y="2168"/>
                  </a:cubicBezTo>
                  <a:cubicBezTo>
                    <a:pt x="3041" y="2173"/>
                    <a:pt x="3079" y="2175"/>
                    <a:pt x="3117" y="2175"/>
                  </a:cubicBezTo>
                  <a:cubicBezTo>
                    <a:pt x="3377" y="2175"/>
                    <a:pt x="3628" y="2076"/>
                    <a:pt x="3803" y="1901"/>
                  </a:cubicBezTo>
                  <a:cubicBezTo>
                    <a:pt x="4170" y="1601"/>
                    <a:pt x="4303" y="1101"/>
                    <a:pt x="4203" y="667"/>
                  </a:cubicBezTo>
                  <a:cubicBezTo>
                    <a:pt x="4137" y="334"/>
                    <a:pt x="3903" y="67"/>
                    <a:pt x="36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2"/>
            <p:cNvSpPr/>
            <p:nvPr/>
          </p:nvSpPr>
          <p:spPr>
            <a:xfrm>
              <a:off x="1043925" y="2046663"/>
              <a:ext cx="318600" cy="234600"/>
            </a:xfrm>
            <a:custGeom>
              <a:avLst/>
              <a:gdLst/>
              <a:ahLst/>
              <a:cxnLst/>
              <a:rect l="l" t="t" r="r" b="b"/>
              <a:pathLst>
                <a:path w="12744" h="9384" extrusionOk="0">
                  <a:moveTo>
                    <a:pt x="6105" y="1"/>
                  </a:moveTo>
                  <a:cubicBezTo>
                    <a:pt x="4932" y="1"/>
                    <a:pt x="3997" y="47"/>
                    <a:pt x="3737" y="176"/>
                  </a:cubicBezTo>
                  <a:cubicBezTo>
                    <a:pt x="2903" y="577"/>
                    <a:pt x="2102" y="6081"/>
                    <a:pt x="1736" y="8549"/>
                  </a:cubicBezTo>
                  <a:lnTo>
                    <a:pt x="401" y="6314"/>
                  </a:lnTo>
                  <a:lnTo>
                    <a:pt x="1" y="6548"/>
                  </a:lnTo>
                  <a:lnTo>
                    <a:pt x="1669" y="9283"/>
                  </a:lnTo>
                  <a:cubicBezTo>
                    <a:pt x="1736" y="9350"/>
                    <a:pt x="1802" y="9383"/>
                    <a:pt x="1869" y="9383"/>
                  </a:cubicBezTo>
                  <a:lnTo>
                    <a:pt x="1902" y="9383"/>
                  </a:lnTo>
                  <a:cubicBezTo>
                    <a:pt x="2002" y="9383"/>
                    <a:pt x="2069" y="9316"/>
                    <a:pt x="2069" y="9216"/>
                  </a:cubicBezTo>
                  <a:cubicBezTo>
                    <a:pt x="2636" y="5180"/>
                    <a:pt x="3503" y="844"/>
                    <a:pt x="3937" y="543"/>
                  </a:cubicBezTo>
                  <a:cubicBezTo>
                    <a:pt x="4111" y="462"/>
                    <a:pt x="4802" y="430"/>
                    <a:pt x="5758" y="430"/>
                  </a:cubicBezTo>
                  <a:cubicBezTo>
                    <a:pt x="7560" y="430"/>
                    <a:pt x="10305" y="546"/>
                    <a:pt x="12310" y="677"/>
                  </a:cubicBezTo>
                  <a:lnTo>
                    <a:pt x="12243" y="2111"/>
                  </a:lnTo>
                  <a:lnTo>
                    <a:pt x="12643" y="2145"/>
                  </a:lnTo>
                  <a:lnTo>
                    <a:pt x="12743" y="477"/>
                  </a:lnTo>
                  <a:cubicBezTo>
                    <a:pt x="12743" y="343"/>
                    <a:pt x="12677" y="243"/>
                    <a:pt x="12577" y="243"/>
                  </a:cubicBezTo>
                  <a:cubicBezTo>
                    <a:pt x="12013" y="198"/>
                    <a:pt x="8544" y="1"/>
                    <a:pt x="6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2"/>
            <p:cNvSpPr/>
            <p:nvPr/>
          </p:nvSpPr>
          <p:spPr>
            <a:xfrm>
              <a:off x="1147350" y="2107738"/>
              <a:ext cx="130100" cy="144325"/>
            </a:xfrm>
            <a:custGeom>
              <a:avLst/>
              <a:gdLst/>
              <a:ahLst/>
              <a:cxnLst/>
              <a:rect l="l" t="t" r="r" b="b"/>
              <a:pathLst>
                <a:path w="5204" h="5773" extrusionOk="0">
                  <a:moveTo>
                    <a:pt x="4294" y="0"/>
                  </a:moveTo>
                  <a:cubicBezTo>
                    <a:pt x="3795" y="0"/>
                    <a:pt x="3089" y="558"/>
                    <a:pt x="2635" y="1336"/>
                  </a:cubicBezTo>
                  <a:cubicBezTo>
                    <a:pt x="2168" y="2103"/>
                    <a:pt x="1034" y="4338"/>
                    <a:pt x="634" y="5139"/>
                  </a:cubicBezTo>
                  <a:lnTo>
                    <a:pt x="334" y="4805"/>
                  </a:lnTo>
                  <a:lnTo>
                    <a:pt x="0" y="5105"/>
                  </a:lnTo>
                  <a:lnTo>
                    <a:pt x="501" y="5673"/>
                  </a:lnTo>
                  <a:cubicBezTo>
                    <a:pt x="534" y="5739"/>
                    <a:pt x="601" y="5773"/>
                    <a:pt x="667" y="5773"/>
                  </a:cubicBezTo>
                  <a:lnTo>
                    <a:pt x="701" y="5773"/>
                  </a:lnTo>
                  <a:cubicBezTo>
                    <a:pt x="767" y="5773"/>
                    <a:pt x="834" y="5706"/>
                    <a:pt x="868" y="5639"/>
                  </a:cubicBezTo>
                  <a:cubicBezTo>
                    <a:pt x="868" y="5606"/>
                    <a:pt x="2435" y="2504"/>
                    <a:pt x="3002" y="1536"/>
                  </a:cubicBezTo>
                  <a:cubicBezTo>
                    <a:pt x="3436" y="836"/>
                    <a:pt x="4003" y="435"/>
                    <a:pt x="4337" y="435"/>
                  </a:cubicBezTo>
                  <a:cubicBezTo>
                    <a:pt x="4403" y="435"/>
                    <a:pt x="4470" y="469"/>
                    <a:pt x="4503" y="535"/>
                  </a:cubicBezTo>
                  <a:cubicBezTo>
                    <a:pt x="4604" y="769"/>
                    <a:pt x="4503" y="1870"/>
                    <a:pt x="4337" y="3171"/>
                  </a:cubicBezTo>
                  <a:cubicBezTo>
                    <a:pt x="4051" y="3105"/>
                    <a:pt x="3547" y="2995"/>
                    <a:pt x="3151" y="2995"/>
                  </a:cubicBezTo>
                  <a:cubicBezTo>
                    <a:pt x="2947" y="2995"/>
                    <a:pt x="2771" y="3024"/>
                    <a:pt x="2669" y="3104"/>
                  </a:cubicBezTo>
                  <a:cubicBezTo>
                    <a:pt x="2569" y="3171"/>
                    <a:pt x="2535" y="3271"/>
                    <a:pt x="2535" y="3404"/>
                  </a:cubicBezTo>
                  <a:lnTo>
                    <a:pt x="2936" y="3404"/>
                  </a:lnTo>
                  <a:cubicBezTo>
                    <a:pt x="2936" y="3404"/>
                    <a:pt x="2936" y="3438"/>
                    <a:pt x="2902" y="3471"/>
                  </a:cubicBezTo>
                  <a:cubicBezTo>
                    <a:pt x="3019" y="3453"/>
                    <a:pt x="3137" y="3445"/>
                    <a:pt x="3257" y="3445"/>
                  </a:cubicBezTo>
                  <a:cubicBezTo>
                    <a:pt x="3584" y="3445"/>
                    <a:pt x="3919" y="3507"/>
                    <a:pt x="4237" y="3604"/>
                  </a:cubicBezTo>
                  <a:lnTo>
                    <a:pt x="4303" y="3371"/>
                  </a:lnTo>
                  <a:lnTo>
                    <a:pt x="4303" y="3371"/>
                  </a:lnTo>
                  <a:cubicBezTo>
                    <a:pt x="4203" y="4005"/>
                    <a:pt x="4103" y="4672"/>
                    <a:pt x="3970" y="5306"/>
                  </a:cubicBezTo>
                  <a:lnTo>
                    <a:pt x="4403" y="5439"/>
                  </a:lnTo>
                  <a:cubicBezTo>
                    <a:pt x="4537" y="4705"/>
                    <a:pt x="5204" y="1002"/>
                    <a:pt x="4870" y="369"/>
                  </a:cubicBezTo>
                  <a:cubicBezTo>
                    <a:pt x="4804" y="169"/>
                    <a:pt x="4570" y="2"/>
                    <a:pt x="4337" y="2"/>
                  </a:cubicBezTo>
                  <a:cubicBezTo>
                    <a:pt x="4323" y="1"/>
                    <a:pt x="4308" y="0"/>
                    <a:pt x="4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2"/>
            <p:cNvSpPr/>
            <p:nvPr/>
          </p:nvSpPr>
          <p:spPr>
            <a:xfrm>
              <a:off x="1338325" y="2145288"/>
              <a:ext cx="53375" cy="10875"/>
            </a:xfrm>
            <a:custGeom>
              <a:avLst/>
              <a:gdLst/>
              <a:ahLst/>
              <a:cxnLst/>
              <a:rect l="l" t="t" r="r" b="b"/>
              <a:pathLst>
                <a:path w="2135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135" y="434"/>
                  </a:lnTo>
                  <a:lnTo>
                    <a:pt x="21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2"/>
            <p:cNvSpPr/>
            <p:nvPr/>
          </p:nvSpPr>
          <p:spPr>
            <a:xfrm>
              <a:off x="1335800" y="2180313"/>
              <a:ext cx="55900" cy="10875"/>
            </a:xfrm>
            <a:custGeom>
              <a:avLst/>
              <a:gdLst/>
              <a:ahLst/>
              <a:cxnLst/>
              <a:rect l="l" t="t" r="r" b="b"/>
              <a:pathLst>
                <a:path w="223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236" y="434"/>
                  </a:lnTo>
                  <a:lnTo>
                    <a:pt x="22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2"/>
            <p:cNvSpPr/>
            <p:nvPr/>
          </p:nvSpPr>
          <p:spPr>
            <a:xfrm>
              <a:off x="1430875" y="2124138"/>
              <a:ext cx="56725" cy="103750"/>
            </a:xfrm>
            <a:custGeom>
              <a:avLst/>
              <a:gdLst/>
              <a:ahLst/>
              <a:cxnLst/>
              <a:rect l="l" t="t" r="r" b="b"/>
              <a:pathLst>
                <a:path w="2269" h="4150" extrusionOk="0">
                  <a:moveTo>
                    <a:pt x="1246" y="0"/>
                  </a:moveTo>
                  <a:cubicBezTo>
                    <a:pt x="1187" y="0"/>
                    <a:pt x="1118" y="38"/>
                    <a:pt x="1068" y="113"/>
                  </a:cubicBezTo>
                  <a:lnTo>
                    <a:pt x="201" y="1781"/>
                  </a:lnTo>
                  <a:lnTo>
                    <a:pt x="568" y="1981"/>
                  </a:lnTo>
                  <a:lnTo>
                    <a:pt x="1101" y="980"/>
                  </a:lnTo>
                  <a:lnTo>
                    <a:pt x="1101" y="980"/>
                  </a:lnTo>
                  <a:cubicBezTo>
                    <a:pt x="1168" y="1514"/>
                    <a:pt x="1168" y="2048"/>
                    <a:pt x="1068" y="2615"/>
                  </a:cubicBezTo>
                  <a:cubicBezTo>
                    <a:pt x="968" y="2982"/>
                    <a:pt x="835" y="3382"/>
                    <a:pt x="601" y="3716"/>
                  </a:cubicBezTo>
                  <a:lnTo>
                    <a:pt x="1" y="3716"/>
                  </a:lnTo>
                  <a:lnTo>
                    <a:pt x="1" y="4149"/>
                  </a:lnTo>
                  <a:lnTo>
                    <a:pt x="2269" y="4149"/>
                  </a:lnTo>
                  <a:lnTo>
                    <a:pt x="2269" y="3716"/>
                  </a:lnTo>
                  <a:lnTo>
                    <a:pt x="1101" y="3716"/>
                  </a:lnTo>
                  <a:cubicBezTo>
                    <a:pt x="1268" y="3415"/>
                    <a:pt x="1402" y="3048"/>
                    <a:pt x="1502" y="2715"/>
                  </a:cubicBezTo>
                  <a:cubicBezTo>
                    <a:pt x="1602" y="1881"/>
                    <a:pt x="1602" y="1014"/>
                    <a:pt x="1502" y="180"/>
                  </a:cubicBezTo>
                  <a:cubicBezTo>
                    <a:pt x="1468" y="80"/>
                    <a:pt x="1402" y="13"/>
                    <a:pt x="1302" y="13"/>
                  </a:cubicBezTo>
                  <a:cubicBezTo>
                    <a:pt x="1285" y="5"/>
                    <a:pt x="1266" y="0"/>
                    <a:pt x="1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2"/>
            <p:cNvSpPr/>
            <p:nvPr/>
          </p:nvSpPr>
          <p:spPr>
            <a:xfrm>
              <a:off x="271725" y="2369613"/>
              <a:ext cx="81750" cy="83425"/>
            </a:xfrm>
            <a:custGeom>
              <a:avLst/>
              <a:gdLst/>
              <a:ahLst/>
              <a:cxnLst/>
              <a:rect l="l" t="t" r="r" b="b"/>
              <a:pathLst>
                <a:path w="3270" h="3337" extrusionOk="0">
                  <a:moveTo>
                    <a:pt x="2869" y="1"/>
                  </a:moveTo>
                  <a:cubicBezTo>
                    <a:pt x="2569" y="701"/>
                    <a:pt x="2235" y="1335"/>
                    <a:pt x="1802" y="1969"/>
                  </a:cubicBezTo>
                  <a:cubicBezTo>
                    <a:pt x="1701" y="1402"/>
                    <a:pt x="1668" y="835"/>
                    <a:pt x="1701" y="301"/>
                  </a:cubicBezTo>
                  <a:lnTo>
                    <a:pt x="1301" y="268"/>
                  </a:lnTo>
                  <a:lnTo>
                    <a:pt x="1301" y="268"/>
                  </a:lnTo>
                  <a:cubicBezTo>
                    <a:pt x="1268" y="968"/>
                    <a:pt x="1301" y="1702"/>
                    <a:pt x="1468" y="2403"/>
                  </a:cubicBezTo>
                  <a:cubicBezTo>
                    <a:pt x="1335" y="2536"/>
                    <a:pt x="1168" y="2636"/>
                    <a:pt x="968" y="2703"/>
                  </a:cubicBezTo>
                  <a:lnTo>
                    <a:pt x="0" y="2903"/>
                  </a:lnTo>
                  <a:lnTo>
                    <a:pt x="67" y="3337"/>
                  </a:lnTo>
                  <a:lnTo>
                    <a:pt x="1068" y="3137"/>
                  </a:lnTo>
                  <a:cubicBezTo>
                    <a:pt x="1268" y="3070"/>
                    <a:pt x="1501" y="2970"/>
                    <a:pt x="1635" y="2803"/>
                  </a:cubicBezTo>
                  <a:cubicBezTo>
                    <a:pt x="1735" y="2970"/>
                    <a:pt x="1868" y="3103"/>
                    <a:pt x="2002" y="3170"/>
                  </a:cubicBezTo>
                  <a:cubicBezTo>
                    <a:pt x="2102" y="3203"/>
                    <a:pt x="2202" y="3237"/>
                    <a:pt x="2302" y="3237"/>
                  </a:cubicBezTo>
                  <a:cubicBezTo>
                    <a:pt x="2569" y="3203"/>
                    <a:pt x="2836" y="3103"/>
                    <a:pt x="3036" y="2903"/>
                  </a:cubicBezTo>
                  <a:lnTo>
                    <a:pt x="2736" y="2569"/>
                  </a:lnTo>
                  <a:cubicBezTo>
                    <a:pt x="2595" y="2682"/>
                    <a:pt x="2431" y="2818"/>
                    <a:pt x="2283" y="2818"/>
                  </a:cubicBezTo>
                  <a:cubicBezTo>
                    <a:pt x="2255" y="2818"/>
                    <a:pt x="2228" y="2813"/>
                    <a:pt x="2202" y="2803"/>
                  </a:cubicBezTo>
                  <a:cubicBezTo>
                    <a:pt x="2068" y="2703"/>
                    <a:pt x="2002" y="2603"/>
                    <a:pt x="1968" y="2469"/>
                  </a:cubicBezTo>
                  <a:cubicBezTo>
                    <a:pt x="2502" y="1769"/>
                    <a:pt x="2936" y="1002"/>
                    <a:pt x="3269" y="168"/>
                  </a:cubicBezTo>
                  <a:lnTo>
                    <a:pt x="28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2"/>
            <p:cNvSpPr/>
            <p:nvPr/>
          </p:nvSpPr>
          <p:spPr>
            <a:xfrm>
              <a:off x="400975" y="2364588"/>
              <a:ext cx="120950" cy="220225"/>
            </a:xfrm>
            <a:custGeom>
              <a:avLst/>
              <a:gdLst/>
              <a:ahLst/>
              <a:cxnLst/>
              <a:rect l="l" t="t" r="r" b="b"/>
              <a:pathLst>
                <a:path w="4838" h="8809" extrusionOk="0">
                  <a:moveTo>
                    <a:pt x="3739" y="1"/>
                  </a:moveTo>
                  <a:cubicBezTo>
                    <a:pt x="2865" y="1"/>
                    <a:pt x="2100" y="656"/>
                    <a:pt x="2002" y="1503"/>
                  </a:cubicBezTo>
                  <a:cubicBezTo>
                    <a:pt x="1935" y="1803"/>
                    <a:pt x="1902" y="2103"/>
                    <a:pt x="1902" y="2404"/>
                  </a:cubicBezTo>
                  <a:cubicBezTo>
                    <a:pt x="1869" y="2904"/>
                    <a:pt x="1835" y="3504"/>
                    <a:pt x="1835" y="4105"/>
                  </a:cubicBezTo>
                  <a:cubicBezTo>
                    <a:pt x="1769" y="5706"/>
                    <a:pt x="1735" y="7474"/>
                    <a:pt x="1335" y="8108"/>
                  </a:cubicBezTo>
                  <a:cubicBezTo>
                    <a:pt x="1229" y="8266"/>
                    <a:pt x="1145" y="8362"/>
                    <a:pt x="1048" y="8362"/>
                  </a:cubicBezTo>
                  <a:cubicBezTo>
                    <a:pt x="1022" y="8362"/>
                    <a:pt x="996" y="8355"/>
                    <a:pt x="968" y="8341"/>
                  </a:cubicBezTo>
                  <a:cubicBezTo>
                    <a:pt x="668" y="8108"/>
                    <a:pt x="501" y="7774"/>
                    <a:pt x="468" y="7407"/>
                  </a:cubicBezTo>
                  <a:lnTo>
                    <a:pt x="234" y="7340"/>
                  </a:lnTo>
                  <a:lnTo>
                    <a:pt x="34" y="7274"/>
                  </a:lnTo>
                  <a:lnTo>
                    <a:pt x="34" y="7274"/>
                  </a:lnTo>
                  <a:cubicBezTo>
                    <a:pt x="1" y="7841"/>
                    <a:pt x="301" y="8408"/>
                    <a:pt x="768" y="8741"/>
                  </a:cubicBezTo>
                  <a:cubicBezTo>
                    <a:pt x="868" y="8775"/>
                    <a:pt x="935" y="8808"/>
                    <a:pt x="1035" y="8808"/>
                  </a:cubicBezTo>
                  <a:cubicBezTo>
                    <a:pt x="1335" y="8775"/>
                    <a:pt x="1568" y="8608"/>
                    <a:pt x="1702" y="8341"/>
                  </a:cubicBezTo>
                  <a:cubicBezTo>
                    <a:pt x="2169" y="7607"/>
                    <a:pt x="2202" y="5839"/>
                    <a:pt x="2269" y="4138"/>
                  </a:cubicBezTo>
                  <a:cubicBezTo>
                    <a:pt x="2269" y="3504"/>
                    <a:pt x="2302" y="2937"/>
                    <a:pt x="2336" y="2437"/>
                  </a:cubicBezTo>
                  <a:cubicBezTo>
                    <a:pt x="2336" y="2170"/>
                    <a:pt x="2369" y="1870"/>
                    <a:pt x="2436" y="1603"/>
                  </a:cubicBezTo>
                  <a:cubicBezTo>
                    <a:pt x="2502" y="936"/>
                    <a:pt x="3069" y="435"/>
                    <a:pt x="3770" y="435"/>
                  </a:cubicBezTo>
                  <a:cubicBezTo>
                    <a:pt x="4137" y="469"/>
                    <a:pt x="4404" y="802"/>
                    <a:pt x="4337" y="1169"/>
                  </a:cubicBezTo>
                  <a:cubicBezTo>
                    <a:pt x="4337" y="2504"/>
                    <a:pt x="4104" y="3237"/>
                    <a:pt x="3870" y="3371"/>
                  </a:cubicBezTo>
                  <a:cubicBezTo>
                    <a:pt x="3870" y="3371"/>
                    <a:pt x="3853" y="3379"/>
                    <a:pt x="3820" y="3379"/>
                  </a:cubicBezTo>
                  <a:cubicBezTo>
                    <a:pt x="3787" y="3379"/>
                    <a:pt x="3737" y="3371"/>
                    <a:pt x="3670" y="3338"/>
                  </a:cubicBezTo>
                  <a:cubicBezTo>
                    <a:pt x="3644" y="3312"/>
                    <a:pt x="3609" y="3301"/>
                    <a:pt x="3572" y="3301"/>
                  </a:cubicBezTo>
                  <a:cubicBezTo>
                    <a:pt x="3511" y="3301"/>
                    <a:pt x="3444" y="3330"/>
                    <a:pt x="3403" y="3371"/>
                  </a:cubicBezTo>
                  <a:cubicBezTo>
                    <a:pt x="3403" y="3404"/>
                    <a:pt x="3303" y="3471"/>
                    <a:pt x="3270" y="3471"/>
                  </a:cubicBezTo>
                  <a:cubicBezTo>
                    <a:pt x="3203" y="3438"/>
                    <a:pt x="3069" y="3371"/>
                    <a:pt x="2903" y="2604"/>
                  </a:cubicBezTo>
                  <a:lnTo>
                    <a:pt x="2502" y="2670"/>
                  </a:lnTo>
                  <a:cubicBezTo>
                    <a:pt x="2636" y="3404"/>
                    <a:pt x="2836" y="3771"/>
                    <a:pt x="3170" y="3871"/>
                  </a:cubicBezTo>
                  <a:cubicBezTo>
                    <a:pt x="3211" y="3880"/>
                    <a:pt x="3253" y="3884"/>
                    <a:pt x="3294" y="3884"/>
                  </a:cubicBezTo>
                  <a:cubicBezTo>
                    <a:pt x="3418" y="3884"/>
                    <a:pt x="3536" y="3846"/>
                    <a:pt x="3637" y="3771"/>
                  </a:cubicBezTo>
                  <a:cubicBezTo>
                    <a:pt x="3687" y="3797"/>
                    <a:pt x="3748" y="3808"/>
                    <a:pt x="3811" y="3808"/>
                  </a:cubicBezTo>
                  <a:cubicBezTo>
                    <a:pt x="3913" y="3808"/>
                    <a:pt x="4021" y="3779"/>
                    <a:pt x="4104" y="3738"/>
                  </a:cubicBezTo>
                  <a:cubicBezTo>
                    <a:pt x="4704" y="3404"/>
                    <a:pt x="4771" y="1970"/>
                    <a:pt x="4771" y="1169"/>
                  </a:cubicBezTo>
                  <a:cubicBezTo>
                    <a:pt x="4837" y="569"/>
                    <a:pt x="4404" y="35"/>
                    <a:pt x="3803" y="2"/>
                  </a:cubicBezTo>
                  <a:cubicBezTo>
                    <a:pt x="3782" y="1"/>
                    <a:pt x="3760" y="1"/>
                    <a:pt x="3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2"/>
            <p:cNvSpPr/>
            <p:nvPr/>
          </p:nvSpPr>
          <p:spPr>
            <a:xfrm>
              <a:off x="404325" y="2383813"/>
              <a:ext cx="20025" cy="19200"/>
            </a:xfrm>
            <a:custGeom>
              <a:avLst/>
              <a:gdLst/>
              <a:ahLst/>
              <a:cxnLst/>
              <a:rect l="l" t="t" r="r" b="b"/>
              <a:pathLst>
                <a:path w="801" h="768" extrusionOk="0">
                  <a:moveTo>
                    <a:pt x="400" y="0"/>
                  </a:moveTo>
                  <a:cubicBezTo>
                    <a:pt x="200" y="0"/>
                    <a:pt x="0" y="167"/>
                    <a:pt x="0" y="400"/>
                  </a:cubicBezTo>
                  <a:cubicBezTo>
                    <a:pt x="0" y="600"/>
                    <a:pt x="200" y="767"/>
                    <a:pt x="400" y="767"/>
                  </a:cubicBezTo>
                  <a:cubicBezTo>
                    <a:pt x="634" y="767"/>
                    <a:pt x="801" y="600"/>
                    <a:pt x="801" y="400"/>
                  </a:cubicBezTo>
                  <a:cubicBezTo>
                    <a:pt x="801" y="167"/>
                    <a:pt x="634" y="0"/>
                    <a:pt x="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2"/>
            <p:cNvSpPr/>
            <p:nvPr/>
          </p:nvSpPr>
          <p:spPr>
            <a:xfrm>
              <a:off x="397650" y="2425488"/>
              <a:ext cx="19200" cy="19225"/>
            </a:xfrm>
            <a:custGeom>
              <a:avLst/>
              <a:gdLst/>
              <a:ahLst/>
              <a:cxnLst/>
              <a:rect l="l" t="t" r="r" b="b"/>
              <a:pathLst>
                <a:path w="768" h="769" extrusionOk="0">
                  <a:moveTo>
                    <a:pt x="367" y="1"/>
                  </a:moveTo>
                  <a:cubicBezTo>
                    <a:pt x="167" y="1"/>
                    <a:pt x="0" y="168"/>
                    <a:pt x="0" y="401"/>
                  </a:cubicBezTo>
                  <a:cubicBezTo>
                    <a:pt x="0" y="601"/>
                    <a:pt x="167" y="768"/>
                    <a:pt x="367" y="768"/>
                  </a:cubicBezTo>
                  <a:cubicBezTo>
                    <a:pt x="601" y="768"/>
                    <a:pt x="767" y="601"/>
                    <a:pt x="767" y="401"/>
                  </a:cubicBezTo>
                  <a:cubicBezTo>
                    <a:pt x="767" y="168"/>
                    <a:pt x="601" y="1"/>
                    <a:pt x="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7261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p89"/>
          <p:cNvSpPr/>
          <p:nvPr/>
        </p:nvSpPr>
        <p:spPr>
          <a:xfrm>
            <a:off x="621263" y="2734923"/>
            <a:ext cx="984318" cy="732709"/>
          </a:xfrm>
          <a:custGeom>
            <a:avLst/>
            <a:gdLst/>
            <a:ahLst/>
            <a:cxnLst/>
            <a:rect l="l" t="t" r="r" b="b"/>
            <a:pathLst>
              <a:path w="36490" h="27160" extrusionOk="0">
                <a:moveTo>
                  <a:pt x="19783" y="1"/>
                </a:moveTo>
                <a:cubicBezTo>
                  <a:pt x="16202" y="1"/>
                  <a:pt x="12697" y="1162"/>
                  <a:pt x="9808" y="3348"/>
                </a:cubicBezTo>
                <a:cubicBezTo>
                  <a:pt x="4102" y="7739"/>
                  <a:pt x="0" y="18104"/>
                  <a:pt x="5907" y="23966"/>
                </a:cubicBezTo>
                <a:cubicBezTo>
                  <a:pt x="8172" y="26197"/>
                  <a:pt x="11387" y="27159"/>
                  <a:pt x="14598" y="27159"/>
                </a:cubicBezTo>
                <a:cubicBezTo>
                  <a:pt x="15559" y="27159"/>
                  <a:pt x="16519" y="27073"/>
                  <a:pt x="17454" y="26909"/>
                </a:cubicBezTo>
                <a:cubicBezTo>
                  <a:pt x="25679" y="25482"/>
                  <a:pt x="36489" y="19642"/>
                  <a:pt x="33592" y="9701"/>
                </a:cubicBezTo>
                <a:cubicBezTo>
                  <a:pt x="31853" y="3749"/>
                  <a:pt x="26793" y="562"/>
                  <a:pt x="21310" y="71"/>
                </a:cubicBezTo>
                <a:cubicBezTo>
                  <a:pt x="20800" y="24"/>
                  <a:pt x="20291" y="1"/>
                  <a:pt x="197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8" name="Google Shape;3478;p89"/>
          <p:cNvSpPr/>
          <p:nvPr/>
        </p:nvSpPr>
        <p:spPr>
          <a:xfrm rot="784427">
            <a:off x="1570492" y="2694563"/>
            <a:ext cx="821519" cy="813704"/>
          </a:xfrm>
          <a:custGeom>
            <a:avLst/>
            <a:gdLst/>
            <a:ahLst/>
            <a:cxnLst/>
            <a:rect l="l" t="t" r="r" b="b"/>
            <a:pathLst>
              <a:path w="17766" h="17597" extrusionOk="0">
                <a:moveTo>
                  <a:pt x="9092" y="0"/>
                </a:moveTo>
                <a:cubicBezTo>
                  <a:pt x="6140" y="0"/>
                  <a:pt x="3419" y="2124"/>
                  <a:pt x="1784" y="4997"/>
                </a:cubicBezTo>
                <a:cubicBezTo>
                  <a:pt x="312" y="7560"/>
                  <a:pt x="0" y="10814"/>
                  <a:pt x="1249" y="13489"/>
                </a:cubicBezTo>
                <a:cubicBezTo>
                  <a:pt x="2612" y="16388"/>
                  <a:pt x="4960" y="17597"/>
                  <a:pt x="7429" y="17597"/>
                </a:cubicBezTo>
                <a:cubicBezTo>
                  <a:pt x="11055" y="17597"/>
                  <a:pt x="14943" y="14991"/>
                  <a:pt x="16361" y="11305"/>
                </a:cubicBezTo>
                <a:cubicBezTo>
                  <a:pt x="17766" y="7627"/>
                  <a:pt x="15893" y="3214"/>
                  <a:pt x="12706" y="1141"/>
                </a:cubicBezTo>
                <a:cubicBezTo>
                  <a:pt x="11792" y="539"/>
                  <a:pt x="10744" y="160"/>
                  <a:pt x="9652" y="26"/>
                </a:cubicBezTo>
                <a:cubicBezTo>
                  <a:pt x="9465" y="9"/>
                  <a:pt x="9278" y="0"/>
                  <a:pt x="9092" y="0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9" name="Google Shape;3479;p89"/>
          <p:cNvSpPr/>
          <p:nvPr/>
        </p:nvSpPr>
        <p:spPr>
          <a:xfrm rot="4526360">
            <a:off x="2439568" y="2694580"/>
            <a:ext cx="821502" cy="813688"/>
          </a:xfrm>
          <a:custGeom>
            <a:avLst/>
            <a:gdLst/>
            <a:ahLst/>
            <a:cxnLst/>
            <a:rect l="l" t="t" r="r" b="b"/>
            <a:pathLst>
              <a:path w="17766" h="17597" extrusionOk="0">
                <a:moveTo>
                  <a:pt x="9092" y="0"/>
                </a:moveTo>
                <a:cubicBezTo>
                  <a:pt x="6140" y="0"/>
                  <a:pt x="3419" y="2124"/>
                  <a:pt x="1784" y="4997"/>
                </a:cubicBezTo>
                <a:cubicBezTo>
                  <a:pt x="312" y="7560"/>
                  <a:pt x="0" y="10814"/>
                  <a:pt x="1249" y="13489"/>
                </a:cubicBezTo>
                <a:cubicBezTo>
                  <a:pt x="2612" y="16388"/>
                  <a:pt x="4960" y="17597"/>
                  <a:pt x="7429" y="17597"/>
                </a:cubicBezTo>
                <a:cubicBezTo>
                  <a:pt x="11055" y="17597"/>
                  <a:pt x="14943" y="14991"/>
                  <a:pt x="16361" y="11305"/>
                </a:cubicBezTo>
                <a:cubicBezTo>
                  <a:pt x="17766" y="7627"/>
                  <a:pt x="15893" y="3214"/>
                  <a:pt x="12706" y="1141"/>
                </a:cubicBezTo>
                <a:cubicBezTo>
                  <a:pt x="11792" y="539"/>
                  <a:pt x="10744" y="160"/>
                  <a:pt x="9652" y="26"/>
                </a:cubicBezTo>
                <a:cubicBezTo>
                  <a:pt x="9465" y="9"/>
                  <a:pt x="9278" y="0"/>
                  <a:pt x="90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0" name="Google Shape;3480;p89"/>
          <p:cNvSpPr txBox="1">
            <a:spLocks noGrp="1"/>
          </p:cNvSpPr>
          <p:nvPr>
            <p:ph type="title"/>
          </p:nvPr>
        </p:nvSpPr>
        <p:spPr>
          <a:xfrm>
            <a:off x="711725" y="228725"/>
            <a:ext cx="3860400" cy="1050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3482" name="Google Shape;3482;p89"/>
          <p:cNvSpPr txBox="1"/>
          <p:nvPr/>
        </p:nvSpPr>
        <p:spPr>
          <a:xfrm>
            <a:off x="720000" y="4259970"/>
            <a:ext cx="2704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Please keep this slide for attribution</a:t>
            </a:r>
            <a:endParaRPr sz="120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483" name="Google Shape;3483;p89"/>
          <p:cNvSpPr/>
          <p:nvPr/>
        </p:nvSpPr>
        <p:spPr>
          <a:xfrm>
            <a:off x="872400" y="2835239"/>
            <a:ext cx="531434" cy="53207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84" name="Google Shape;3484;p89"/>
          <p:cNvGrpSpPr/>
          <p:nvPr/>
        </p:nvGrpSpPr>
        <p:grpSpPr>
          <a:xfrm>
            <a:off x="1715855" y="2835678"/>
            <a:ext cx="532026" cy="531473"/>
            <a:chOff x="3303268" y="3817349"/>
            <a:chExt cx="346056" cy="345674"/>
          </a:xfrm>
        </p:grpSpPr>
        <p:sp>
          <p:nvSpPr>
            <p:cNvPr id="3485" name="Google Shape;3485;p89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89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89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89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9" name="Google Shape;3489;p89"/>
          <p:cNvGrpSpPr/>
          <p:nvPr/>
        </p:nvGrpSpPr>
        <p:grpSpPr>
          <a:xfrm>
            <a:off x="2558685" y="2835678"/>
            <a:ext cx="532026" cy="531473"/>
            <a:chOff x="3752358" y="3817349"/>
            <a:chExt cx="346056" cy="345674"/>
          </a:xfrm>
        </p:grpSpPr>
        <p:sp>
          <p:nvSpPr>
            <p:cNvPr id="3490" name="Google Shape;3490;p89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89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89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89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4" name="Google Shape;3494;p89"/>
          <p:cNvGrpSpPr/>
          <p:nvPr/>
        </p:nvGrpSpPr>
        <p:grpSpPr>
          <a:xfrm>
            <a:off x="4636809" y="1104623"/>
            <a:ext cx="3860574" cy="3338684"/>
            <a:chOff x="1493750" y="822700"/>
            <a:chExt cx="4441525" cy="3841100"/>
          </a:xfrm>
        </p:grpSpPr>
        <p:sp>
          <p:nvSpPr>
            <p:cNvPr id="3495" name="Google Shape;3495;p89"/>
            <p:cNvSpPr/>
            <p:nvPr/>
          </p:nvSpPr>
          <p:spPr>
            <a:xfrm>
              <a:off x="1493750" y="1102825"/>
              <a:ext cx="4439025" cy="3022425"/>
            </a:xfrm>
            <a:custGeom>
              <a:avLst/>
              <a:gdLst/>
              <a:ahLst/>
              <a:cxnLst/>
              <a:rect l="l" t="t" r="r" b="b"/>
              <a:pathLst>
                <a:path w="177561" h="120897" extrusionOk="0">
                  <a:moveTo>
                    <a:pt x="122717" y="1"/>
                  </a:moveTo>
                  <a:cubicBezTo>
                    <a:pt x="102416" y="1"/>
                    <a:pt x="87375" y="12593"/>
                    <a:pt x="71618" y="19351"/>
                  </a:cubicBezTo>
                  <a:cubicBezTo>
                    <a:pt x="62511" y="23253"/>
                    <a:pt x="52137" y="21719"/>
                    <a:pt x="42497" y="23620"/>
                  </a:cubicBezTo>
                  <a:cubicBezTo>
                    <a:pt x="11642" y="29625"/>
                    <a:pt x="0" y="67385"/>
                    <a:pt x="12876" y="88834"/>
                  </a:cubicBezTo>
                  <a:cubicBezTo>
                    <a:pt x="24017" y="107414"/>
                    <a:pt x="43598" y="117087"/>
                    <a:pt x="73419" y="119322"/>
                  </a:cubicBezTo>
                  <a:cubicBezTo>
                    <a:pt x="83636" y="120088"/>
                    <a:pt x="92804" y="120897"/>
                    <a:pt x="101517" y="120897"/>
                  </a:cubicBezTo>
                  <a:cubicBezTo>
                    <a:pt x="118234" y="120897"/>
                    <a:pt x="133276" y="117919"/>
                    <a:pt x="150841" y="105946"/>
                  </a:cubicBezTo>
                  <a:cubicBezTo>
                    <a:pt x="177560" y="87700"/>
                    <a:pt x="175759" y="49839"/>
                    <a:pt x="163317" y="23420"/>
                  </a:cubicBezTo>
                  <a:cubicBezTo>
                    <a:pt x="163317" y="23420"/>
                    <a:pt x="152642" y="3373"/>
                    <a:pt x="129025" y="404"/>
                  </a:cubicBezTo>
                  <a:cubicBezTo>
                    <a:pt x="126865" y="129"/>
                    <a:pt x="124764" y="1"/>
                    <a:pt x="122717" y="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89"/>
            <p:cNvSpPr/>
            <p:nvPr/>
          </p:nvSpPr>
          <p:spPr>
            <a:xfrm>
              <a:off x="1493750" y="1102825"/>
              <a:ext cx="4439025" cy="3022425"/>
            </a:xfrm>
            <a:custGeom>
              <a:avLst/>
              <a:gdLst/>
              <a:ahLst/>
              <a:cxnLst/>
              <a:rect l="l" t="t" r="r" b="b"/>
              <a:pathLst>
                <a:path w="177561" h="120897" extrusionOk="0">
                  <a:moveTo>
                    <a:pt x="122717" y="1"/>
                  </a:moveTo>
                  <a:cubicBezTo>
                    <a:pt x="102416" y="1"/>
                    <a:pt x="87375" y="12593"/>
                    <a:pt x="71618" y="19351"/>
                  </a:cubicBezTo>
                  <a:cubicBezTo>
                    <a:pt x="62511" y="23253"/>
                    <a:pt x="52137" y="21719"/>
                    <a:pt x="42497" y="23620"/>
                  </a:cubicBezTo>
                  <a:cubicBezTo>
                    <a:pt x="11642" y="29625"/>
                    <a:pt x="0" y="67385"/>
                    <a:pt x="12876" y="88834"/>
                  </a:cubicBezTo>
                  <a:cubicBezTo>
                    <a:pt x="24017" y="107414"/>
                    <a:pt x="43598" y="117087"/>
                    <a:pt x="73419" y="119322"/>
                  </a:cubicBezTo>
                  <a:cubicBezTo>
                    <a:pt x="83636" y="120088"/>
                    <a:pt x="92804" y="120897"/>
                    <a:pt x="101517" y="120897"/>
                  </a:cubicBezTo>
                  <a:cubicBezTo>
                    <a:pt x="118234" y="120897"/>
                    <a:pt x="133276" y="117919"/>
                    <a:pt x="150841" y="105946"/>
                  </a:cubicBezTo>
                  <a:cubicBezTo>
                    <a:pt x="177560" y="87700"/>
                    <a:pt x="175759" y="49839"/>
                    <a:pt x="163317" y="23420"/>
                  </a:cubicBezTo>
                  <a:cubicBezTo>
                    <a:pt x="163317" y="23420"/>
                    <a:pt x="152642" y="3373"/>
                    <a:pt x="129025" y="404"/>
                  </a:cubicBezTo>
                  <a:cubicBezTo>
                    <a:pt x="126865" y="129"/>
                    <a:pt x="124764" y="1"/>
                    <a:pt x="122717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89"/>
            <p:cNvSpPr/>
            <p:nvPr/>
          </p:nvSpPr>
          <p:spPr>
            <a:xfrm>
              <a:off x="2260950" y="822700"/>
              <a:ext cx="191000" cy="342775"/>
            </a:xfrm>
            <a:custGeom>
              <a:avLst/>
              <a:gdLst/>
              <a:ahLst/>
              <a:cxnLst/>
              <a:rect l="l" t="t" r="r" b="b"/>
              <a:pathLst>
                <a:path w="7640" h="13711" extrusionOk="0">
                  <a:moveTo>
                    <a:pt x="4070" y="0"/>
                  </a:moveTo>
                  <a:lnTo>
                    <a:pt x="3570" y="9474"/>
                  </a:lnTo>
                  <a:lnTo>
                    <a:pt x="3570" y="4737"/>
                  </a:lnTo>
                  <a:lnTo>
                    <a:pt x="2536" y="9641"/>
                  </a:lnTo>
                  <a:lnTo>
                    <a:pt x="1535" y="2369"/>
                  </a:lnTo>
                  <a:lnTo>
                    <a:pt x="1535" y="11842"/>
                  </a:lnTo>
                  <a:lnTo>
                    <a:pt x="1" y="6272"/>
                  </a:lnTo>
                  <a:lnTo>
                    <a:pt x="868" y="12876"/>
                  </a:lnTo>
                  <a:lnTo>
                    <a:pt x="4737" y="13710"/>
                  </a:lnTo>
                  <a:lnTo>
                    <a:pt x="7639" y="8473"/>
                  </a:lnTo>
                  <a:lnTo>
                    <a:pt x="5605" y="10675"/>
                  </a:lnTo>
                  <a:lnTo>
                    <a:pt x="6439" y="5404"/>
                  </a:lnTo>
                  <a:lnTo>
                    <a:pt x="4571" y="9641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89"/>
            <p:cNvSpPr/>
            <p:nvPr/>
          </p:nvSpPr>
          <p:spPr>
            <a:xfrm>
              <a:off x="2260950" y="822700"/>
              <a:ext cx="191000" cy="342775"/>
            </a:xfrm>
            <a:custGeom>
              <a:avLst/>
              <a:gdLst/>
              <a:ahLst/>
              <a:cxnLst/>
              <a:rect l="l" t="t" r="r" b="b"/>
              <a:pathLst>
                <a:path w="7640" h="13711" extrusionOk="0">
                  <a:moveTo>
                    <a:pt x="4070" y="0"/>
                  </a:moveTo>
                  <a:lnTo>
                    <a:pt x="3570" y="9474"/>
                  </a:lnTo>
                  <a:lnTo>
                    <a:pt x="3570" y="4737"/>
                  </a:lnTo>
                  <a:lnTo>
                    <a:pt x="2536" y="9641"/>
                  </a:lnTo>
                  <a:lnTo>
                    <a:pt x="1535" y="2369"/>
                  </a:lnTo>
                  <a:lnTo>
                    <a:pt x="1535" y="11842"/>
                  </a:lnTo>
                  <a:lnTo>
                    <a:pt x="1" y="6272"/>
                  </a:lnTo>
                  <a:lnTo>
                    <a:pt x="868" y="12876"/>
                  </a:lnTo>
                  <a:lnTo>
                    <a:pt x="4737" y="13710"/>
                  </a:lnTo>
                  <a:lnTo>
                    <a:pt x="7639" y="8473"/>
                  </a:lnTo>
                  <a:lnTo>
                    <a:pt x="5605" y="10675"/>
                  </a:lnTo>
                  <a:lnTo>
                    <a:pt x="6439" y="5404"/>
                  </a:lnTo>
                  <a:lnTo>
                    <a:pt x="4571" y="9641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89"/>
            <p:cNvSpPr/>
            <p:nvPr/>
          </p:nvSpPr>
          <p:spPr>
            <a:xfrm>
              <a:off x="2258450" y="1108725"/>
              <a:ext cx="175975" cy="213525"/>
            </a:xfrm>
            <a:custGeom>
              <a:avLst/>
              <a:gdLst/>
              <a:ahLst/>
              <a:cxnLst/>
              <a:rect l="l" t="t" r="r" b="b"/>
              <a:pathLst>
                <a:path w="7039" h="8541" extrusionOk="0">
                  <a:moveTo>
                    <a:pt x="1" y="1"/>
                  </a:moveTo>
                  <a:lnTo>
                    <a:pt x="701" y="8540"/>
                  </a:lnTo>
                  <a:lnTo>
                    <a:pt x="6338" y="8540"/>
                  </a:lnTo>
                  <a:lnTo>
                    <a:pt x="7039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89"/>
            <p:cNvSpPr/>
            <p:nvPr/>
          </p:nvSpPr>
          <p:spPr>
            <a:xfrm>
              <a:off x="2848875" y="1113750"/>
              <a:ext cx="179325" cy="213500"/>
            </a:xfrm>
            <a:custGeom>
              <a:avLst/>
              <a:gdLst/>
              <a:ahLst/>
              <a:cxnLst/>
              <a:rect l="l" t="t" r="r" b="b"/>
              <a:pathLst>
                <a:path w="7173" h="8540" extrusionOk="0">
                  <a:moveTo>
                    <a:pt x="3503" y="0"/>
                  </a:moveTo>
                  <a:lnTo>
                    <a:pt x="0" y="5004"/>
                  </a:lnTo>
                  <a:lnTo>
                    <a:pt x="1835" y="8540"/>
                  </a:lnTo>
                  <a:lnTo>
                    <a:pt x="7172" y="8540"/>
                  </a:lnTo>
                  <a:lnTo>
                    <a:pt x="3503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89"/>
            <p:cNvSpPr/>
            <p:nvPr/>
          </p:nvSpPr>
          <p:spPr>
            <a:xfrm>
              <a:off x="2611200" y="976150"/>
              <a:ext cx="379475" cy="355275"/>
            </a:xfrm>
            <a:custGeom>
              <a:avLst/>
              <a:gdLst/>
              <a:ahLst/>
              <a:cxnLst/>
              <a:rect l="l" t="t" r="r" b="b"/>
              <a:pathLst>
                <a:path w="15179" h="14211" extrusionOk="0">
                  <a:moveTo>
                    <a:pt x="5638" y="0"/>
                  </a:moveTo>
                  <a:lnTo>
                    <a:pt x="1" y="14210"/>
                  </a:lnTo>
                  <a:lnTo>
                    <a:pt x="9541" y="14210"/>
                  </a:lnTo>
                  <a:lnTo>
                    <a:pt x="15178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89"/>
            <p:cNvSpPr/>
            <p:nvPr/>
          </p:nvSpPr>
          <p:spPr>
            <a:xfrm>
              <a:off x="2660400" y="1022000"/>
              <a:ext cx="281075" cy="263550"/>
            </a:xfrm>
            <a:custGeom>
              <a:avLst/>
              <a:gdLst/>
              <a:ahLst/>
              <a:cxnLst/>
              <a:rect l="l" t="t" r="r" b="b"/>
              <a:pathLst>
                <a:path w="11243" h="10542" extrusionOk="0">
                  <a:moveTo>
                    <a:pt x="4170" y="1"/>
                  </a:moveTo>
                  <a:lnTo>
                    <a:pt x="1" y="10542"/>
                  </a:lnTo>
                  <a:lnTo>
                    <a:pt x="7072" y="10542"/>
                  </a:lnTo>
                  <a:lnTo>
                    <a:pt x="112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89"/>
            <p:cNvSpPr/>
            <p:nvPr/>
          </p:nvSpPr>
          <p:spPr>
            <a:xfrm>
              <a:off x="2147550" y="1393100"/>
              <a:ext cx="3389925" cy="2716975"/>
            </a:xfrm>
            <a:custGeom>
              <a:avLst/>
              <a:gdLst/>
              <a:ahLst/>
              <a:cxnLst/>
              <a:rect l="l" t="t" r="r" b="b"/>
              <a:pathLst>
                <a:path w="135597" h="108679" extrusionOk="0">
                  <a:moveTo>
                    <a:pt x="0" y="1"/>
                  </a:moveTo>
                  <a:lnTo>
                    <a:pt x="0" y="108679"/>
                  </a:lnTo>
                  <a:lnTo>
                    <a:pt x="135597" y="108679"/>
                  </a:lnTo>
                  <a:lnTo>
                    <a:pt x="13559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89"/>
            <p:cNvSpPr/>
            <p:nvPr/>
          </p:nvSpPr>
          <p:spPr>
            <a:xfrm>
              <a:off x="2147550" y="1393100"/>
              <a:ext cx="3389925" cy="2716975"/>
            </a:xfrm>
            <a:custGeom>
              <a:avLst/>
              <a:gdLst/>
              <a:ahLst/>
              <a:cxnLst/>
              <a:rect l="l" t="t" r="r" b="b"/>
              <a:pathLst>
                <a:path w="135597" h="108679" extrusionOk="0">
                  <a:moveTo>
                    <a:pt x="0" y="1"/>
                  </a:moveTo>
                  <a:lnTo>
                    <a:pt x="0" y="108679"/>
                  </a:lnTo>
                  <a:lnTo>
                    <a:pt x="135597" y="108679"/>
                  </a:lnTo>
                  <a:lnTo>
                    <a:pt x="1355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89"/>
            <p:cNvSpPr/>
            <p:nvPr/>
          </p:nvSpPr>
          <p:spPr>
            <a:xfrm>
              <a:off x="2241775" y="1442300"/>
              <a:ext cx="158475" cy="480375"/>
            </a:xfrm>
            <a:custGeom>
              <a:avLst/>
              <a:gdLst/>
              <a:ahLst/>
              <a:cxnLst/>
              <a:rect l="l" t="t" r="r" b="b"/>
              <a:pathLst>
                <a:path w="6339" h="19215" extrusionOk="0">
                  <a:moveTo>
                    <a:pt x="0" y="1"/>
                  </a:moveTo>
                  <a:lnTo>
                    <a:pt x="0" y="19215"/>
                  </a:lnTo>
                  <a:lnTo>
                    <a:pt x="6338" y="19215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89"/>
            <p:cNvSpPr/>
            <p:nvPr/>
          </p:nvSpPr>
          <p:spPr>
            <a:xfrm>
              <a:off x="2252625" y="1470650"/>
              <a:ext cx="135950" cy="29225"/>
            </a:xfrm>
            <a:custGeom>
              <a:avLst/>
              <a:gdLst/>
              <a:ahLst/>
              <a:cxnLst/>
              <a:rect l="l" t="t" r="r" b="b"/>
              <a:pathLst>
                <a:path w="5438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5437" y="1168"/>
                  </a:lnTo>
                  <a:lnTo>
                    <a:pt x="5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89"/>
            <p:cNvSpPr/>
            <p:nvPr/>
          </p:nvSpPr>
          <p:spPr>
            <a:xfrm>
              <a:off x="2252625" y="1855925"/>
              <a:ext cx="135950" cy="29225"/>
            </a:xfrm>
            <a:custGeom>
              <a:avLst/>
              <a:gdLst/>
              <a:ahLst/>
              <a:cxnLst/>
              <a:rect l="l" t="t" r="r" b="b"/>
              <a:pathLst>
                <a:path w="5438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5437" y="1168"/>
                  </a:lnTo>
                  <a:lnTo>
                    <a:pt x="5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89"/>
            <p:cNvSpPr/>
            <p:nvPr/>
          </p:nvSpPr>
          <p:spPr>
            <a:xfrm>
              <a:off x="2410225" y="1442300"/>
              <a:ext cx="157650" cy="480375"/>
            </a:xfrm>
            <a:custGeom>
              <a:avLst/>
              <a:gdLst/>
              <a:ahLst/>
              <a:cxnLst/>
              <a:rect l="l" t="t" r="r" b="b"/>
              <a:pathLst>
                <a:path w="6306" h="19215" extrusionOk="0">
                  <a:moveTo>
                    <a:pt x="1" y="1"/>
                  </a:moveTo>
                  <a:lnTo>
                    <a:pt x="1" y="19215"/>
                  </a:lnTo>
                  <a:lnTo>
                    <a:pt x="6305" y="19215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89"/>
            <p:cNvSpPr/>
            <p:nvPr/>
          </p:nvSpPr>
          <p:spPr>
            <a:xfrm>
              <a:off x="2420225" y="1470650"/>
              <a:ext cx="136800" cy="29225"/>
            </a:xfrm>
            <a:custGeom>
              <a:avLst/>
              <a:gdLst/>
              <a:ahLst/>
              <a:cxnLst/>
              <a:rect l="l" t="t" r="r" b="b"/>
              <a:pathLst>
                <a:path w="5472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89"/>
            <p:cNvSpPr/>
            <p:nvPr/>
          </p:nvSpPr>
          <p:spPr>
            <a:xfrm>
              <a:off x="2420225" y="1855925"/>
              <a:ext cx="136800" cy="29225"/>
            </a:xfrm>
            <a:custGeom>
              <a:avLst/>
              <a:gdLst/>
              <a:ahLst/>
              <a:cxnLst/>
              <a:rect l="l" t="t" r="r" b="b"/>
              <a:pathLst>
                <a:path w="5472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89"/>
            <p:cNvSpPr/>
            <p:nvPr/>
          </p:nvSpPr>
          <p:spPr>
            <a:xfrm>
              <a:off x="2577850" y="1442300"/>
              <a:ext cx="158475" cy="480375"/>
            </a:xfrm>
            <a:custGeom>
              <a:avLst/>
              <a:gdLst/>
              <a:ahLst/>
              <a:cxnLst/>
              <a:rect l="l" t="t" r="r" b="b"/>
              <a:pathLst>
                <a:path w="6339" h="19215" extrusionOk="0">
                  <a:moveTo>
                    <a:pt x="0" y="1"/>
                  </a:moveTo>
                  <a:lnTo>
                    <a:pt x="0" y="19215"/>
                  </a:lnTo>
                  <a:lnTo>
                    <a:pt x="6338" y="19215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89"/>
            <p:cNvSpPr/>
            <p:nvPr/>
          </p:nvSpPr>
          <p:spPr>
            <a:xfrm>
              <a:off x="2588675" y="1470650"/>
              <a:ext cx="136800" cy="29225"/>
            </a:xfrm>
            <a:custGeom>
              <a:avLst/>
              <a:gdLst/>
              <a:ahLst/>
              <a:cxnLst/>
              <a:rect l="l" t="t" r="r" b="b"/>
              <a:pathLst>
                <a:path w="5472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72" y="1168"/>
                  </a:lnTo>
                  <a:lnTo>
                    <a:pt x="5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89"/>
            <p:cNvSpPr/>
            <p:nvPr/>
          </p:nvSpPr>
          <p:spPr>
            <a:xfrm>
              <a:off x="2588675" y="1855925"/>
              <a:ext cx="136800" cy="29225"/>
            </a:xfrm>
            <a:custGeom>
              <a:avLst/>
              <a:gdLst/>
              <a:ahLst/>
              <a:cxnLst/>
              <a:rect l="l" t="t" r="r" b="b"/>
              <a:pathLst>
                <a:path w="5472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72" y="1168"/>
                  </a:lnTo>
                  <a:lnTo>
                    <a:pt x="5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89"/>
            <p:cNvSpPr/>
            <p:nvPr/>
          </p:nvSpPr>
          <p:spPr>
            <a:xfrm>
              <a:off x="2746300" y="1442300"/>
              <a:ext cx="157625" cy="480375"/>
            </a:xfrm>
            <a:custGeom>
              <a:avLst/>
              <a:gdLst/>
              <a:ahLst/>
              <a:cxnLst/>
              <a:rect l="l" t="t" r="r" b="b"/>
              <a:pathLst>
                <a:path w="6305" h="19215" extrusionOk="0">
                  <a:moveTo>
                    <a:pt x="0" y="1"/>
                  </a:moveTo>
                  <a:lnTo>
                    <a:pt x="0" y="19215"/>
                  </a:lnTo>
                  <a:lnTo>
                    <a:pt x="6305" y="19215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89"/>
            <p:cNvSpPr/>
            <p:nvPr/>
          </p:nvSpPr>
          <p:spPr>
            <a:xfrm>
              <a:off x="2756300" y="1470650"/>
              <a:ext cx="136800" cy="29225"/>
            </a:xfrm>
            <a:custGeom>
              <a:avLst/>
              <a:gdLst/>
              <a:ahLst/>
              <a:cxnLst/>
              <a:rect l="l" t="t" r="r" b="b"/>
              <a:pathLst>
                <a:path w="5472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89"/>
            <p:cNvSpPr/>
            <p:nvPr/>
          </p:nvSpPr>
          <p:spPr>
            <a:xfrm>
              <a:off x="2756300" y="1855925"/>
              <a:ext cx="136800" cy="29225"/>
            </a:xfrm>
            <a:custGeom>
              <a:avLst/>
              <a:gdLst/>
              <a:ahLst/>
              <a:cxnLst/>
              <a:rect l="l" t="t" r="r" b="b"/>
              <a:pathLst>
                <a:path w="5472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89"/>
            <p:cNvSpPr/>
            <p:nvPr/>
          </p:nvSpPr>
          <p:spPr>
            <a:xfrm>
              <a:off x="2913925" y="1442300"/>
              <a:ext cx="157625" cy="480375"/>
            </a:xfrm>
            <a:custGeom>
              <a:avLst/>
              <a:gdLst/>
              <a:ahLst/>
              <a:cxnLst/>
              <a:rect l="l" t="t" r="r" b="b"/>
              <a:pathLst>
                <a:path w="6305" h="19215" extrusionOk="0">
                  <a:moveTo>
                    <a:pt x="0" y="1"/>
                  </a:moveTo>
                  <a:lnTo>
                    <a:pt x="0" y="19215"/>
                  </a:lnTo>
                  <a:lnTo>
                    <a:pt x="6305" y="19215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89"/>
            <p:cNvSpPr/>
            <p:nvPr/>
          </p:nvSpPr>
          <p:spPr>
            <a:xfrm>
              <a:off x="2924750" y="1470650"/>
              <a:ext cx="135975" cy="29225"/>
            </a:xfrm>
            <a:custGeom>
              <a:avLst/>
              <a:gdLst/>
              <a:ahLst/>
              <a:cxnLst/>
              <a:rect l="l" t="t" r="r" b="b"/>
              <a:pathLst>
                <a:path w="5439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38" y="1168"/>
                  </a:lnTo>
                  <a:lnTo>
                    <a:pt x="54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89"/>
            <p:cNvSpPr/>
            <p:nvPr/>
          </p:nvSpPr>
          <p:spPr>
            <a:xfrm>
              <a:off x="2924750" y="1855925"/>
              <a:ext cx="135975" cy="29225"/>
            </a:xfrm>
            <a:custGeom>
              <a:avLst/>
              <a:gdLst/>
              <a:ahLst/>
              <a:cxnLst/>
              <a:rect l="l" t="t" r="r" b="b"/>
              <a:pathLst>
                <a:path w="5439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38" y="1168"/>
                  </a:lnTo>
                  <a:lnTo>
                    <a:pt x="54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89"/>
            <p:cNvSpPr/>
            <p:nvPr/>
          </p:nvSpPr>
          <p:spPr>
            <a:xfrm>
              <a:off x="3082375" y="1442300"/>
              <a:ext cx="157625" cy="480375"/>
            </a:xfrm>
            <a:custGeom>
              <a:avLst/>
              <a:gdLst/>
              <a:ahLst/>
              <a:cxnLst/>
              <a:rect l="l" t="t" r="r" b="b"/>
              <a:pathLst>
                <a:path w="6305" h="19215" extrusionOk="0">
                  <a:moveTo>
                    <a:pt x="0" y="1"/>
                  </a:moveTo>
                  <a:lnTo>
                    <a:pt x="0" y="19215"/>
                  </a:lnTo>
                  <a:lnTo>
                    <a:pt x="6305" y="19215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89"/>
            <p:cNvSpPr/>
            <p:nvPr/>
          </p:nvSpPr>
          <p:spPr>
            <a:xfrm>
              <a:off x="3092375" y="1470650"/>
              <a:ext cx="136800" cy="29225"/>
            </a:xfrm>
            <a:custGeom>
              <a:avLst/>
              <a:gdLst/>
              <a:ahLst/>
              <a:cxnLst/>
              <a:rect l="l" t="t" r="r" b="b"/>
              <a:pathLst>
                <a:path w="5472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89"/>
            <p:cNvSpPr/>
            <p:nvPr/>
          </p:nvSpPr>
          <p:spPr>
            <a:xfrm>
              <a:off x="3092375" y="1855925"/>
              <a:ext cx="136800" cy="29225"/>
            </a:xfrm>
            <a:custGeom>
              <a:avLst/>
              <a:gdLst/>
              <a:ahLst/>
              <a:cxnLst/>
              <a:rect l="l" t="t" r="r" b="b"/>
              <a:pathLst>
                <a:path w="5472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89"/>
            <p:cNvSpPr/>
            <p:nvPr/>
          </p:nvSpPr>
          <p:spPr>
            <a:xfrm>
              <a:off x="3145750" y="1947675"/>
              <a:ext cx="158475" cy="480375"/>
            </a:xfrm>
            <a:custGeom>
              <a:avLst/>
              <a:gdLst/>
              <a:ahLst/>
              <a:cxnLst/>
              <a:rect l="l" t="t" r="r" b="b"/>
              <a:pathLst>
                <a:path w="6339" h="19215" extrusionOk="0">
                  <a:moveTo>
                    <a:pt x="1" y="0"/>
                  </a:moveTo>
                  <a:lnTo>
                    <a:pt x="1" y="19214"/>
                  </a:lnTo>
                  <a:lnTo>
                    <a:pt x="6338" y="19214"/>
                  </a:lnTo>
                  <a:lnTo>
                    <a:pt x="6338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89"/>
            <p:cNvSpPr/>
            <p:nvPr/>
          </p:nvSpPr>
          <p:spPr>
            <a:xfrm>
              <a:off x="3156600" y="1975200"/>
              <a:ext cx="136775" cy="30025"/>
            </a:xfrm>
            <a:custGeom>
              <a:avLst/>
              <a:gdLst/>
              <a:ahLst/>
              <a:cxnLst/>
              <a:rect l="l" t="t" r="r" b="b"/>
              <a:pathLst>
                <a:path w="5471" h="1201" extrusionOk="0">
                  <a:moveTo>
                    <a:pt x="0" y="0"/>
                  </a:moveTo>
                  <a:lnTo>
                    <a:pt x="0" y="1201"/>
                  </a:lnTo>
                  <a:lnTo>
                    <a:pt x="5471" y="1201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89"/>
            <p:cNvSpPr/>
            <p:nvPr/>
          </p:nvSpPr>
          <p:spPr>
            <a:xfrm>
              <a:off x="3156600" y="2360475"/>
              <a:ext cx="136775" cy="30025"/>
            </a:xfrm>
            <a:custGeom>
              <a:avLst/>
              <a:gdLst/>
              <a:ahLst/>
              <a:cxnLst/>
              <a:rect l="l" t="t" r="r" b="b"/>
              <a:pathLst>
                <a:path w="5471" h="1201" extrusionOk="0">
                  <a:moveTo>
                    <a:pt x="0" y="0"/>
                  </a:moveTo>
                  <a:lnTo>
                    <a:pt x="0" y="1201"/>
                  </a:lnTo>
                  <a:lnTo>
                    <a:pt x="5471" y="1201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89"/>
            <p:cNvSpPr/>
            <p:nvPr/>
          </p:nvSpPr>
          <p:spPr>
            <a:xfrm>
              <a:off x="3314200" y="1947675"/>
              <a:ext cx="157650" cy="480375"/>
            </a:xfrm>
            <a:custGeom>
              <a:avLst/>
              <a:gdLst/>
              <a:ahLst/>
              <a:cxnLst/>
              <a:rect l="l" t="t" r="r" b="b"/>
              <a:pathLst>
                <a:path w="6306" h="19215" extrusionOk="0">
                  <a:moveTo>
                    <a:pt x="1" y="0"/>
                  </a:moveTo>
                  <a:lnTo>
                    <a:pt x="1" y="19214"/>
                  </a:lnTo>
                  <a:lnTo>
                    <a:pt x="6305" y="19214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89"/>
            <p:cNvSpPr/>
            <p:nvPr/>
          </p:nvSpPr>
          <p:spPr>
            <a:xfrm>
              <a:off x="3324200" y="1975200"/>
              <a:ext cx="136800" cy="30025"/>
            </a:xfrm>
            <a:custGeom>
              <a:avLst/>
              <a:gdLst/>
              <a:ahLst/>
              <a:cxnLst/>
              <a:rect l="l" t="t" r="r" b="b"/>
              <a:pathLst>
                <a:path w="5472" h="1201" extrusionOk="0">
                  <a:moveTo>
                    <a:pt x="1" y="0"/>
                  </a:moveTo>
                  <a:lnTo>
                    <a:pt x="1" y="1201"/>
                  </a:lnTo>
                  <a:lnTo>
                    <a:pt x="5472" y="1201"/>
                  </a:lnTo>
                  <a:lnTo>
                    <a:pt x="5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89"/>
            <p:cNvSpPr/>
            <p:nvPr/>
          </p:nvSpPr>
          <p:spPr>
            <a:xfrm>
              <a:off x="3324200" y="2360475"/>
              <a:ext cx="136800" cy="30025"/>
            </a:xfrm>
            <a:custGeom>
              <a:avLst/>
              <a:gdLst/>
              <a:ahLst/>
              <a:cxnLst/>
              <a:rect l="l" t="t" r="r" b="b"/>
              <a:pathLst>
                <a:path w="5472" h="1201" extrusionOk="0">
                  <a:moveTo>
                    <a:pt x="1" y="0"/>
                  </a:moveTo>
                  <a:lnTo>
                    <a:pt x="1" y="1201"/>
                  </a:lnTo>
                  <a:lnTo>
                    <a:pt x="5472" y="1201"/>
                  </a:lnTo>
                  <a:lnTo>
                    <a:pt x="5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89"/>
            <p:cNvSpPr/>
            <p:nvPr/>
          </p:nvSpPr>
          <p:spPr>
            <a:xfrm>
              <a:off x="3481825" y="1947675"/>
              <a:ext cx="158475" cy="480375"/>
            </a:xfrm>
            <a:custGeom>
              <a:avLst/>
              <a:gdLst/>
              <a:ahLst/>
              <a:cxnLst/>
              <a:rect l="l" t="t" r="r" b="b"/>
              <a:pathLst>
                <a:path w="6339" h="19215" extrusionOk="0">
                  <a:moveTo>
                    <a:pt x="0" y="0"/>
                  </a:moveTo>
                  <a:lnTo>
                    <a:pt x="0" y="19214"/>
                  </a:lnTo>
                  <a:lnTo>
                    <a:pt x="6338" y="19214"/>
                  </a:lnTo>
                  <a:lnTo>
                    <a:pt x="6338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89"/>
            <p:cNvSpPr/>
            <p:nvPr/>
          </p:nvSpPr>
          <p:spPr>
            <a:xfrm>
              <a:off x="3492675" y="1975200"/>
              <a:ext cx="136775" cy="30025"/>
            </a:xfrm>
            <a:custGeom>
              <a:avLst/>
              <a:gdLst/>
              <a:ahLst/>
              <a:cxnLst/>
              <a:rect l="l" t="t" r="r" b="b"/>
              <a:pathLst>
                <a:path w="5471" h="1201" extrusionOk="0">
                  <a:moveTo>
                    <a:pt x="0" y="0"/>
                  </a:moveTo>
                  <a:lnTo>
                    <a:pt x="0" y="1201"/>
                  </a:lnTo>
                  <a:lnTo>
                    <a:pt x="5471" y="1201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89"/>
            <p:cNvSpPr/>
            <p:nvPr/>
          </p:nvSpPr>
          <p:spPr>
            <a:xfrm>
              <a:off x="3492675" y="2360475"/>
              <a:ext cx="136775" cy="30025"/>
            </a:xfrm>
            <a:custGeom>
              <a:avLst/>
              <a:gdLst/>
              <a:ahLst/>
              <a:cxnLst/>
              <a:rect l="l" t="t" r="r" b="b"/>
              <a:pathLst>
                <a:path w="5471" h="1201" extrusionOk="0">
                  <a:moveTo>
                    <a:pt x="0" y="0"/>
                  </a:moveTo>
                  <a:lnTo>
                    <a:pt x="0" y="1201"/>
                  </a:lnTo>
                  <a:lnTo>
                    <a:pt x="5471" y="1201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89"/>
            <p:cNvSpPr/>
            <p:nvPr/>
          </p:nvSpPr>
          <p:spPr>
            <a:xfrm>
              <a:off x="3650275" y="1947675"/>
              <a:ext cx="157650" cy="480375"/>
            </a:xfrm>
            <a:custGeom>
              <a:avLst/>
              <a:gdLst/>
              <a:ahLst/>
              <a:cxnLst/>
              <a:rect l="l" t="t" r="r" b="b"/>
              <a:pathLst>
                <a:path w="6306" h="19215" extrusionOk="0">
                  <a:moveTo>
                    <a:pt x="1" y="0"/>
                  </a:moveTo>
                  <a:lnTo>
                    <a:pt x="1" y="19214"/>
                  </a:lnTo>
                  <a:lnTo>
                    <a:pt x="6305" y="19214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89"/>
            <p:cNvSpPr/>
            <p:nvPr/>
          </p:nvSpPr>
          <p:spPr>
            <a:xfrm>
              <a:off x="3660275" y="1975200"/>
              <a:ext cx="136800" cy="30025"/>
            </a:xfrm>
            <a:custGeom>
              <a:avLst/>
              <a:gdLst/>
              <a:ahLst/>
              <a:cxnLst/>
              <a:rect l="l" t="t" r="r" b="b"/>
              <a:pathLst>
                <a:path w="5472" h="1201" extrusionOk="0">
                  <a:moveTo>
                    <a:pt x="1" y="0"/>
                  </a:moveTo>
                  <a:lnTo>
                    <a:pt x="1" y="1201"/>
                  </a:lnTo>
                  <a:lnTo>
                    <a:pt x="5471" y="1201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89"/>
            <p:cNvSpPr/>
            <p:nvPr/>
          </p:nvSpPr>
          <p:spPr>
            <a:xfrm>
              <a:off x="3660275" y="2360475"/>
              <a:ext cx="136800" cy="30025"/>
            </a:xfrm>
            <a:custGeom>
              <a:avLst/>
              <a:gdLst/>
              <a:ahLst/>
              <a:cxnLst/>
              <a:rect l="l" t="t" r="r" b="b"/>
              <a:pathLst>
                <a:path w="5472" h="1201" extrusionOk="0">
                  <a:moveTo>
                    <a:pt x="1" y="0"/>
                  </a:moveTo>
                  <a:lnTo>
                    <a:pt x="1" y="1201"/>
                  </a:lnTo>
                  <a:lnTo>
                    <a:pt x="5471" y="1201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89"/>
            <p:cNvSpPr/>
            <p:nvPr/>
          </p:nvSpPr>
          <p:spPr>
            <a:xfrm>
              <a:off x="3817900" y="1947675"/>
              <a:ext cx="158475" cy="480375"/>
            </a:xfrm>
            <a:custGeom>
              <a:avLst/>
              <a:gdLst/>
              <a:ahLst/>
              <a:cxnLst/>
              <a:rect l="l" t="t" r="r" b="b"/>
              <a:pathLst>
                <a:path w="6339" h="19215" extrusionOk="0">
                  <a:moveTo>
                    <a:pt x="0" y="0"/>
                  </a:moveTo>
                  <a:lnTo>
                    <a:pt x="0" y="19214"/>
                  </a:lnTo>
                  <a:lnTo>
                    <a:pt x="6338" y="19214"/>
                  </a:lnTo>
                  <a:lnTo>
                    <a:pt x="6338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89"/>
            <p:cNvSpPr/>
            <p:nvPr/>
          </p:nvSpPr>
          <p:spPr>
            <a:xfrm>
              <a:off x="3828750" y="1975200"/>
              <a:ext cx="135950" cy="30025"/>
            </a:xfrm>
            <a:custGeom>
              <a:avLst/>
              <a:gdLst/>
              <a:ahLst/>
              <a:cxnLst/>
              <a:rect l="l" t="t" r="r" b="b"/>
              <a:pathLst>
                <a:path w="5438" h="1201" extrusionOk="0">
                  <a:moveTo>
                    <a:pt x="0" y="0"/>
                  </a:moveTo>
                  <a:lnTo>
                    <a:pt x="0" y="1201"/>
                  </a:lnTo>
                  <a:lnTo>
                    <a:pt x="5437" y="1201"/>
                  </a:lnTo>
                  <a:lnTo>
                    <a:pt x="54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89"/>
            <p:cNvSpPr/>
            <p:nvPr/>
          </p:nvSpPr>
          <p:spPr>
            <a:xfrm>
              <a:off x="3828750" y="2360475"/>
              <a:ext cx="135950" cy="30025"/>
            </a:xfrm>
            <a:custGeom>
              <a:avLst/>
              <a:gdLst/>
              <a:ahLst/>
              <a:cxnLst/>
              <a:rect l="l" t="t" r="r" b="b"/>
              <a:pathLst>
                <a:path w="5438" h="1201" extrusionOk="0">
                  <a:moveTo>
                    <a:pt x="0" y="0"/>
                  </a:moveTo>
                  <a:lnTo>
                    <a:pt x="0" y="1201"/>
                  </a:lnTo>
                  <a:lnTo>
                    <a:pt x="5437" y="1201"/>
                  </a:lnTo>
                  <a:lnTo>
                    <a:pt x="54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89"/>
            <p:cNvSpPr/>
            <p:nvPr/>
          </p:nvSpPr>
          <p:spPr>
            <a:xfrm>
              <a:off x="3986350" y="1947675"/>
              <a:ext cx="157650" cy="480375"/>
            </a:xfrm>
            <a:custGeom>
              <a:avLst/>
              <a:gdLst/>
              <a:ahLst/>
              <a:cxnLst/>
              <a:rect l="l" t="t" r="r" b="b"/>
              <a:pathLst>
                <a:path w="6306" h="19215" extrusionOk="0">
                  <a:moveTo>
                    <a:pt x="1" y="0"/>
                  </a:moveTo>
                  <a:lnTo>
                    <a:pt x="1" y="19214"/>
                  </a:lnTo>
                  <a:lnTo>
                    <a:pt x="6305" y="19214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89"/>
            <p:cNvSpPr/>
            <p:nvPr/>
          </p:nvSpPr>
          <p:spPr>
            <a:xfrm>
              <a:off x="3996350" y="1975200"/>
              <a:ext cx="136800" cy="30025"/>
            </a:xfrm>
            <a:custGeom>
              <a:avLst/>
              <a:gdLst/>
              <a:ahLst/>
              <a:cxnLst/>
              <a:rect l="l" t="t" r="r" b="b"/>
              <a:pathLst>
                <a:path w="5472" h="1201" extrusionOk="0">
                  <a:moveTo>
                    <a:pt x="1" y="0"/>
                  </a:moveTo>
                  <a:lnTo>
                    <a:pt x="1" y="1201"/>
                  </a:lnTo>
                  <a:lnTo>
                    <a:pt x="5471" y="1201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89"/>
            <p:cNvSpPr/>
            <p:nvPr/>
          </p:nvSpPr>
          <p:spPr>
            <a:xfrm>
              <a:off x="3996350" y="2360475"/>
              <a:ext cx="136800" cy="30025"/>
            </a:xfrm>
            <a:custGeom>
              <a:avLst/>
              <a:gdLst/>
              <a:ahLst/>
              <a:cxnLst/>
              <a:rect l="l" t="t" r="r" b="b"/>
              <a:pathLst>
                <a:path w="5472" h="1201" extrusionOk="0">
                  <a:moveTo>
                    <a:pt x="1" y="0"/>
                  </a:moveTo>
                  <a:lnTo>
                    <a:pt x="1" y="1201"/>
                  </a:lnTo>
                  <a:lnTo>
                    <a:pt x="5471" y="1201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89"/>
            <p:cNvSpPr/>
            <p:nvPr/>
          </p:nvSpPr>
          <p:spPr>
            <a:xfrm>
              <a:off x="4358275" y="1947675"/>
              <a:ext cx="158475" cy="480375"/>
            </a:xfrm>
            <a:custGeom>
              <a:avLst/>
              <a:gdLst/>
              <a:ahLst/>
              <a:cxnLst/>
              <a:rect l="l" t="t" r="r" b="b"/>
              <a:pathLst>
                <a:path w="6339" h="19215" extrusionOk="0">
                  <a:moveTo>
                    <a:pt x="1" y="0"/>
                  </a:moveTo>
                  <a:lnTo>
                    <a:pt x="1" y="19214"/>
                  </a:lnTo>
                  <a:lnTo>
                    <a:pt x="6339" y="19214"/>
                  </a:lnTo>
                  <a:lnTo>
                    <a:pt x="6339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89"/>
            <p:cNvSpPr/>
            <p:nvPr/>
          </p:nvSpPr>
          <p:spPr>
            <a:xfrm>
              <a:off x="4369125" y="1975200"/>
              <a:ext cx="135950" cy="30025"/>
            </a:xfrm>
            <a:custGeom>
              <a:avLst/>
              <a:gdLst/>
              <a:ahLst/>
              <a:cxnLst/>
              <a:rect l="l" t="t" r="r" b="b"/>
              <a:pathLst>
                <a:path w="5438" h="1201" extrusionOk="0">
                  <a:moveTo>
                    <a:pt x="0" y="0"/>
                  </a:moveTo>
                  <a:lnTo>
                    <a:pt x="0" y="1201"/>
                  </a:lnTo>
                  <a:lnTo>
                    <a:pt x="5438" y="1201"/>
                  </a:lnTo>
                  <a:lnTo>
                    <a:pt x="5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89"/>
            <p:cNvSpPr/>
            <p:nvPr/>
          </p:nvSpPr>
          <p:spPr>
            <a:xfrm>
              <a:off x="4369125" y="2360475"/>
              <a:ext cx="135950" cy="30025"/>
            </a:xfrm>
            <a:custGeom>
              <a:avLst/>
              <a:gdLst/>
              <a:ahLst/>
              <a:cxnLst/>
              <a:rect l="l" t="t" r="r" b="b"/>
              <a:pathLst>
                <a:path w="5438" h="1201" extrusionOk="0">
                  <a:moveTo>
                    <a:pt x="0" y="0"/>
                  </a:moveTo>
                  <a:lnTo>
                    <a:pt x="0" y="1201"/>
                  </a:lnTo>
                  <a:lnTo>
                    <a:pt x="5438" y="1201"/>
                  </a:lnTo>
                  <a:lnTo>
                    <a:pt x="5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89"/>
            <p:cNvSpPr/>
            <p:nvPr/>
          </p:nvSpPr>
          <p:spPr>
            <a:xfrm>
              <a:off x="4526725" y="1947675"/>
              <a:ext cx="157650" cy="480375"/>
            </a:xfrm>
            <a:custGeom>
              <a:avLst/>
              <a:gdLst/>
              <a:ahLst/>
              <a:cxnLst/>
              <a:rect l="l" t="t" r="r" b="b"/>
              <a:pathLst>
                <a:path w="6306" h="19215" extrusionOk="0">
                  <a:moveTo>
                    <a:pt x="1" y="0"/>
                  </a:moveTo>
                  <a:lnTo>
                    <a:pt x="1" y="19214"/>
                  </a:lnTo>
                  <a:lnTo>
                    <a:pt x="6305" y="19214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89"/>
            <p:cNvSpPr/>
            <p:nvPr/>
          </p:nvSpPr>
          <p:spPr>
            <a:xfrm>
              <a:off x="4536750" y="1975200"/>
              <a:ext cx="136775" cy="30025"/>
            </a:xfrm>
            <a:custGeom>
              <a:avLst/>
              <a:gdLst/>
              <a:ahLst/>
              <a:cxnLst/>
              <a:rect l="l" t="t" r="r" b="b"/>
              <a:pathLst>
                <a:path w="5471" h="1201" extrusionOk="0">
                  <a:moveTo>
                    <a:pt x="0" y="0"/>
                  </a:moveTo>
                  <a:lnTo>
                    <a:pt x="0" y="1201"/>
                  </a:lnTo>
                  <a:lnTo>
                    <a:pt x="5471" y="1201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89"/>
            <p:cNvSpPr/>
            <p:nvPr/>
          </p:nvSpPr>
          <p:spPr>
            <a:xfrm>
              <a:off x="4536750" y="2360475"/>
              <a:ext cx="136775" cy="30025"/>
            </a:xfrm>
            <a:custGeom>
              <a:avLst/>
              <a:gdLst/>
              <a:ahLst/>
              <a:cxnLst/>
              <a:rect l="l" t="t" r="r" b="b"/>
              <a:pathLst>
                <a:path w="5471" h="1201" extrusionOk="0">
                  <a:moveTo>
                    <a:pt x="0" y="0"/>
                  </a:moveTo>
                  <a:lnTo>
                    <a:pt x="0" y="1201"/>
                  </a:lnTo>
                  <a:lnTo>
                    <a:pt x="5471" y="1201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89"/>
            <p:cNvSpPr/>
            <p:nvPr/>
          </p:nvSpPr>
          <p:spPr>
            <a:xfrm>
              <a:off x="4694350" y="1947675"/>
              <a:ext cx="158475" cy="480375"/>
            </a:xfrm>
            <a:custGeom>
              <a:avLst/>
              <a:gdLst/>
              <a:ahLst/>
              <a:cxnLst/>
              <a:rect l="l" t="t" r="r" b="b"/>
              <a:pathLst>
                <a:path w="6339" h="19215" extrusionOk="0">
                  <a:moveTo>
                    <a:pt x="1" y="0"/>
                  </a:moveTo>
                  <a:lnTo>
                    <a:pt x="1" y="19214"/>
                  </a:lnTo>
                  <a:lnTo>
                    <a:pt x="6339" y="19214"/>
                  </a:lnTo>
                  <a:lnTo>
                    <a:pt x="6339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89"/>
            <p:cNvSpPr/>
            <p:nvPr/>
          </p:nvSpPr>
          <p:spPr>
            <a:xfrm>
              <a:off x="4705200" y="1975200"/>
              <a:ext cx="135950" cy="30025"/>
            </a:xfrm>
            <a:custGeom>
              <a:avLst/>
              <a:gdLst/>
              <a:ahLst/>
              <a:cxnLst/>
              <a:rect l="l" t="t" r="r" b="b"/>
              <a:pathLst>
                <a:path w="5438" h="1201" extrusionOk="0">
                  <a:moveTo>
                    <a:pt x="0" y="0"/>
                  </a:moveTo>
                  <a:lnTo>
                    <a:pt x="0" y="1201"/>
                  </a:lnTo>
                  <a:lnTo>
                    <a:pt x="5438" y="1201"/>
                  </a:lnTo>
                  <a:lnTo>
                    <a:pt x="5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89"/>
            <p:cNvSpPr/>
            <p:nvPr/>
          </p:nvSpPr>
          <p:spPr>
            <a:xfrm>
              <a:off x="4705200" y="2360475"/>
              <a:ext cx="135950" cy="30025"/>
            </a:xfrm>
            <a:custGeom>
              <a:avLst/>
              <a:gdLst/>
              <a:ahLst/>
              <a:cxnLst/>
              <a:rect l="l" t="t" r="r" b="b"/>
              <a:pathLst>
                <a:path w="5438" h="1201" extrusionOk="0">
                  <a:moveTo>
                    <a:pt x="0" y="0"/>
                  </a:moveTo>
                  <a:lnTo>
                    <a:pt x="0" y="1201"/>
                  </a:lnTo>
                  <a:lnTo>
                    <a:pt x="5438" y="1201"/>
                  </a:lnTo>
                  <a:lnTo>
                    <a:pt x="5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89"/>
            <p:cNvSpPr/>
            <p:nvPr/>
          </p:nvSpPr>
          <p:spPr>
            <a:xfrm>
              <a:off x="4862800" y="1947675"/>
              <a:ext cx="157650" cy="480375"/>
            </a:xfrm>
            <a:custGeom>
              <a:avLst/>
              <a:gdLst/>
              <a:ahLst/>
              <a:cxnLst/>
              <a:rect l="l" t="t" r="r" b="b"/>
              <a:pathLst>
                <a:path w="6306" h="19215" extrusionOk="0">
                  <a:moveTo>
                    <a:pt x="1" y="0"/>
                  </a:moveTo>
                  <a:lnTo>
                    <a:pt x="1" y="19214"/>
                  </a:lnTo>
                  <a:lnTo>
                    <a:pt x="6305" y="19214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89"/>
            <p:cNvSpPr/>
            <p:nvPr/>
          </p:nvSpPr>
          <p:spPr>
            <a:xfrm>
              <a:off x="4872825" y="1975200"/>
              <a:ext cx="136775" cy="30025"/>
            </a:xfrm>
            <a:custGeom>
              <a:avLst/>
              <a:gdLst/>
              <a:ahLst/>
              <a:cxnLst/>
              <a:rect l="l" t="t" r="r" b="b"/>
              <a:pathLst>
                <a:path w="5471" h="1201" extrusionOk="0">
                  <a:moveTo>
                    <a:pt x="0" y="0"/>
                  </a:moveTo>
                  <a:lnTo>
                    <a:pt x="0" y="1201"/>
                  </a:lnTo>
                  <a:lnTo>
                    <a:pt x="5471" y="1201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89"/>
            <p:cNvSpPr/>
            <p:nvPr/>
          </p:nvSpPr>
          <p:spPr>
            <a:xfrm>
              <a:off x="4872825" y="2360475"/>
              <a:ext cx="136775" cy="30025"/>
            </a:xfrm>
            <a:custGeom>
              <a:avLst/>
              <a:gdLst/>
              <a:ahLst/>
              <a:cxnLst/>
              <a:rect l="l" t="t" r="r" b="b"/>
              <a:pathLst>
                <a:path w="5471" h="1201" extrusionOk="0">
                  <a:moveTo>
                    <a:pt x="0" y="0"/>
                  </a:moveTo>
                  <a:lnTo>
                    <a:pt x="0" y="1201"/>
                  </a:lnTo>
                  <a:lnTo>
                    <a:pt x="5471" y="1201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89"/>
            <p:cNvSpPr/>
            <p:nvPr/>
          </p:nvSpPr>
          <p:spPr>
            <a:xfrm>
              <a:off x="5030425" y="1947675"/>
              <a:ext cx="158475" cy="480375"/>
            </a:xfrm>
            <a:custGeom>
              <a:avLst/>
              <a:gdLst/>
              <a:ahLst/>
              <a:cxnLst/>
              <a:rect l="l" t="t" r="r" b="b"/>
              <a:pathLst>
                <a:path w="6339" h="19215" extrusionOk="0">
                  <a:moveTo>
                    <a:pt x="1" y="0"/>
                  </a:moveTo>
                  <a:lnTo>
                    <a:pt x="1" y="19214"/>
                  </a:lnTo>
                  <a:lnTo>
                    <a:pt x="6339" y="19214"/>
                  </a:lnTo>
                  <a:lnTo>
                    <a:pt x="6339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89"/>
            <p:cNvSpPr/>
            <p:nvPr/>
          </p:nvSpPr>
          <p:spPr>
            <a:xfrm>
              <a:off x="5040425" y="1975200"/>
              <a:ext cx="136800" cy="30025"/>
            </a:xfrm>
            <a:custGeom>
              <a:avLst/>
              <a:gdLst/>
              <a:ahLst/>
              <a:cxnLst/>
              <a:rect l="l" t="t" r="r" b="b"/>
              <a:pathLst>
                <a:path w="5472" h="1201" extrusionOk="0">
                  <a:moveTo>
                    <a:pt x="1" y="0"/>
                  </a:moveTo>
                  <a:lnTo>
                    <a:pt x="1" y="1201"/>
                  </a:lnTo>
                  <a:lnTo>
                    <a:pt x="5472" y="1201"/>
                  </a:lnTo>
                  <a:lnTo>
                    <a:pt x="5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89"/>
            <p:cNvSpPr/>
            <p:nvPr/>
          </p:nvSpPr>
          <p:spPr>
            <a:xfrm>
              <a:off x="5040425" y="2360475"/>
              <a:ext cx="136800" cy="30025"/>
            </a:xfrm>
            <a:custGeom>
              <a:avLst/>
              <a:gdLst/>
              <a:ahLst/>
              <a:cxnLst/>
              <a:rect l="l" t="t" r="r" b="b"/>
              <a:pathLst>
                <a:path w="5472" h="1201" extrusionOk="0">
                  <a:moveTo>
                    <a:pt x="1" y="0"/>
                  </a:moveTo>
                  <a:lnTo>
                    <a:pt x="1" y="1201"/>
                  </a:lnTo>
                  <a:lnTo>
                    <a:pt x="5472" y="1201"/>
                  </a:lnTo>
                  <a:lnTo>
                    <a:pt x="5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89"/>
            <p:cNvSpPr/>
            <p:nvPr/>
          </p:nvSpPr>
          <p:spPr>
            <a:xfrm>
              <a:off x="5198050" y="1967675"/>
              <a:ext cx="316075" cy="502050"/>
            </a:xfrm>
            <a:custGeom>
              <a:avLst/>
              <a:gdLst/>
              <a:ahLst/>
              <a:cxnLst/>
              <a:rect l="l" t="t" r="r" b="b"/>
              <a:pathLst>
                <a:path w="12643" h="20082" extrusionOk="0">
                  <a:moveTo>
                    <a:pt x="6672" y="1"/>
                  </a:moveTo>
                  <a:lnTo>
                    <a:pt x="0" y="18181"/>
                  </a:lnTo>
                  <a:lnTo>
                    <a:pt x="5971" y="20082"/>
                  </a:lnTo>
                  <a:lnTo>
                    <a:pt x="12643" y="1902"/>
                  </a:lnTo>
                  <a:lnTo>
                    <a:pt x="6672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89"/>
            <p:cNvSpPr/>
            <p:nvPr/>
          </p:nvSpPr>
          <p:spPr>
            <a:xfrm>
              <a:off x="5354000" y="1997700"/>
              <a:ext cx="140125" cy="69250"/>
            </a:xfrm>
            <a:custGeom>
              <a:avLst/>
              <a:gdLst/>
              <a:ahLst/>
              <a:cxnLst/>
              <a:rect l="l" t="t" r="r" b="b"/>
              <a:pathLst>
                <a:path w="5605" h="2770" extrusionOk="0">
                  <a:moveTo>
                    <a:pt x="434" y="1"/>
                  </a:moveTo>
                  <a:lnTo>
                    <a:pt x="0" y="1102"/>
                  </a:lnTo>
                  <a:lnTo>
                    <a:pt x="5171" y="2769"/>
                  </a:lnTo>
                  <a:lnTo>
                    <a:pt x="5604" y="1635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89"/>
            <p:cNvSpPr/>
            <p:nvPr/>
          </p:nvSpPr>
          <p:spPr>
            <a:xfrm>
              <a:off x="5220575" y="2362125"/>
              <a:ext cx="139275" cy="68425"/>
            </a:xfrm>
            <a:custGeom>
              <a:avLst/>
              <a:gdLst/>
              <a:ahLst/>
              <a:cxnLst/>
              <a:rect l="l" t="t" r="r" b="b"/>
              <a:pathLst>
                <a:path w="5571" h="2737" extrusionOk="0">
                  <a:moveTo>
                    <a:pt x="400" y="1"/>
                  </a:moveTo>
                  <a:lnTo>
                    <a:pt x="0" y="1102"/>
                  </a:lnTo>
                  <a:lnTo>
                    <a:pt x="5170" y="2736"/>
                  </a:lnTo>
                  <a:lnTo>
                    <a:pt x="5571" y="1635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89"/>
            <p:cNvSpPr/>
            <p:nvPr/>
          </p:nvSpPr>
          <p:spPr>
            <a:xfrm>
              <a:off x="4669350" y="3428725"/>
              <a:ext cx="316900" cy="501225"/>
            </a:xfrm>
            <a:custGeom>
              <a:avLst/>
              <a:gdLst/>
              <a:ahLst/>
              <a:cxnLst/>
              <a:rect l="l" t="t" r="r" b="b"/>
              <a:pathLst>
                <a:path w="12676" h="20049" extrusionOk="0">
                  <a:moveTo>
                    <a:pt x="6705" y="1"/>
                  </a:moveTo>
                  <a:lnTo>
                    <a:pt x="0" y="18147"/>
                  </a:lnTo>
                  <a:lnTo>
                    <a:pt x="6004" y="20048"/>
                  </a:lnTo>
                  <a:lnTo>
                    <a:pt x="12676" y="1902"/>
                  </a:lnTo>
                  <a:lnTo>
                    <a:pt x="6705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89"/>
            <p:cNvSpPr/>
            <p:nvPr/>
          </p:nvSpPr>
          <p:spPr>
            <a:xfrm>
              <a:off x="4826125" y="3457925"/>
              <a:ext cx="140125" cy="69225"/>
            </a:xfrm>
            <a:custGeom>
              <a:avLst/>
              <a:gdLst/>
              <a:ahLst/>
              <a:cxnLst/>
              <a:rect l="l" t="t" r="r" b="b"/>
              <a:pathLst>
                <a:path w="5605" h="2769" extrusionOk="0">
                  <a:moveTo>
                    <a:pt x="434" y="0"/>
                  </a:moveTo>
                  <a:lnTo>
                    <a:pt x="0" y="1134"/>
                  </a:lnTo>
                  <a:lnTo>
                    <a:pt x="5171" y="2769"/>
                  </a:lnTo>
                  <a:lnTo>
                    <a:pt x="5604" y="1635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89"/>
            <p:cNvSpPr/>
            <p:nvPr/>
          </p:nvSpPr>
          <p:spPr>
            <a:xfrm>
              <a:off x="4692700" y="3822350"/>
              <a:ext cx="139275" cy="69225"/>
            </a:xfrm>
            <a:custGeom>
              <a:avLst/>
              <a:gdLst/>
              <a:ahLst/>
              <a:cxnLst/>
              <a:rect l="l" t="t" r="r" b="b"/>
              <a:pathLst>
                <a:path w="5571" h="2769" extrusionOk="0">
                  <a:moveTo>
                    <a:pt x="400" y="0"/>
                  </a:moveTo>
                  <a:lnTo>
                    <a:pt x="0" y="1134"/>
                  </a:lnTo>
                  <a:lnTo>
                    <a:pt x="5170" y="2769"/>
                  </a:lnTo>
                  <a:lnTo>
                    <a:pt x="5571" y="166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89"/>
            <p:cNvSpPr/>
            <p:nvPr/>
          </p:nvSpPr>
          <p:spPr>
            <a:xfrm>
              <a:off x="3250000" y="1442300"/>
              <a:ext cx="158475" cy="480375"/>
            </a:xfrm>
            <a:custGeom>
              <a:avLst/>
              <a:gdLst/>
              <a:ahLst/>
              <a:cxnLst/>
              <a:rect l="l" t="t" r="r" b="b"/>
              <a:pathLst>
                <a:path w="6339" h="19215" extrusionOk="0">
                  <a:moveTo>
                    <a:pt x="0" y="1"/>
                  </a:moveTo>
                  <a:lnTo>
                    <a:pt x="0" y="19215"/>
                  </a:lnTo>
                  <a:lnTo>
                    <a:pt x="6338" y="19215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89"/>
            <p:cNvSpPr/>
            <p:nvPr/>
          </p:nvSpPr>
          <p:spPr>
            <a:xfrm>
              <a:off x="3260825" y="1470650"/>
              <a:ext cx="135975" cy="29225"/>
            </a:xfrm>
            <a:custGeom>
              <a:avLst/>
              <a:gdLst/>
              <a:ahLst/>
              <a:cxnLst/>
              <a:rect l="l" t="t" r="r" b="b"/>
              <a:pathLst>
                <a:path w="5439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38" y="1168"/>
                  </a:lnTo>
                  <a:lnTo>
                    <a:pt x="54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89"/>
            <p:cNvSpPr/>
            <p:nvPr/>
          </p:nvSpPr>
          <p:spPr>
            <a:xfrm>
              <a:off x="3260825" y="1855925"/>
              <a:ext cx="135975" cy="29225"/>
            </a:xfrm>
            <a:custGeom>
              <a:avLst/>
              <a:gdLst/>
              <a:ahLst/>
              <a:cxnLst/>
              <a:rect l="l" t="t" r="r" b="b"/>
              <a:pathLst>
                <a:path w="5439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38" y="1168"/>
                  </a:lnTo>
                  <a:lnTo>
                    <a:pt x="54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89"/>
            <p:cNvSpPr/>
            <p:nvPr/>
          </p:nvSpPr>
          <p:spPr>
            <a:xfrm>
              <a:off x="2225925" y="2462200"/>
              <a:ext cx="158475" cy="480375"/>
            </a:xfrm>
            <a:custGeom>
              <a:avLst/>
              <a:gdLst/>
              <a:ahLst/>
              <a:cxnLst/>
              <a:rect l="l" t="t" r="r" b="b"/>
              <a:pathLst>
                <a:path w="6339" h="19215" extrusionOk="0">
                  <a:moveTo>
                    <a:pt x="1" y="1"/>
                  </a:moveTo>
                  <a:lnTo>
                    <a:pt x="1" y="19214"/>
                  </a:lnTo>
                  <a:lnTo>
                    <a:pt x="6338" y="19214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89"/>
            <p:cNvSpPr/>
            <p:nvPr/>
          </p:nvSpPr>
          <p:spPr>
            <a:xfrm>
              <a:off x="2236775" y="2490550"/>
              <a:ext cx="135950" cy="29225"/>
            </a:xfrm>
            <a:custGeom>
              <a:avLst/>
              <a:gdLst/>
              <a:ahLst/>
              <a:cxnLst/>
              <a:rect l="l" t="t" r="r" b="b"/>
              <a:pathLst>
                <a:path w="5438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5437" y="1168"/>
                  </a:lnTo>
                  <a:lnTo>
                    <a:pt x="5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89"/>
            <p:cNvSpPr/>
            <p:nvPr/>
          </p:nvSpPr>
          <p:spPr>
            <a:xfrm>
              <a:off x="2236775" y="2875000"/>
              <a:ext cx="135950" cy="30050"/>
            </a:xfrm>
            <a:custGeom>
              <a:avLst/>
              <a:gdLst/>
              <a:ahLst/>
              <a:cxnLst/>
              <a:rect l="l" t="t" r="r" b="b"/>
              <a:pathLst>
                <a:path w="5438" h="1202" extrusionOk="0">
                  <a:moveTo>
                    <a:pt x="0" y="1"/>
                  </a:moveTo>
                  <a:lnTo>
                    <a:pt x="0" y="1201"/>
                  </a:lnTo>
                  <a:lnTo>
                    <a:pt x="5437" y="1201"/>
                  </a:lnTo>
                  <a:lnTo>
                    <a:pt x="5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89"/>
            <p:cNvSpPr/>
            <p:nvPr/>
          </p:nvSpPr>
          <p:spPr>
            <a:xfrm>
              <a:off x="2394375" y="2462200"/>
              <a:ext cx="157650" cy="480375"/>
            </a:xfrm>
            <a:custGeom>
              <a:avLst/>
              <a:gdLst/>
              <a:ahLst/>
              <a:cxnLst/>
              <a:rect l="l" t="t" r="r" b="b"/>
              <a:pathLst>
                <a:path w="6306" h="19215" extrusionOk="0">
                  <a:moveTo>
                    <a:pt x="1" y="1"/>
                  </a:moveTo>
                  <a:lnTo>
                    <a:pt x="1" y="19214"/>
                  </a:lnTo>
                  <a:lnTo>
                    <a:pt x="6305" y="19214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89"/>
            <p:cNvSpPr/>
            <p:nvPr/>
          </p:nvSpPr>
          <p:spPr>
            <a:xfrm>
              <a:off x="2404400" y="2490550"/>
              <a:ext cx="136775" cy="29225"/>
            </a:xfrm>
            <a:custGeom>
              <a:avLst/>
              <a:gdLst/>
              <a:ahLst/>
              <a:cxnLst/>
              <a:rect l="l" t="t" r="r" b="b"/>
              <a:pathLst>
                <a:path w="5471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89"/>
            <p:cNvSpPr/>
            <p:nvPr/>
          </p:nvSpPr>
          <p:spPr>
            <a:xfrm>
              <a:off x="2404400" y="2875000"/>
              <a:ext cx="136775" cy="30050"/>
            </a:xfrm>
            <a:custGeom>
              <a:avLst/>
              <a:gdLst/>
              <a:ahLst/>
              <a:cxnLst/>
              <a:rect l="l" t="t" r="r" b="b"/>
              <a:pathLst>
                <a:path w="5471" h="1202" extrusionOk="0">
                  <a:moveTo>
                    <a:pt x="0" y="1"/>
                  </a:moveTo>
                  <a:lnTo>
                    <a:pt x="0" y="1201"/>
                  </a:lnTo>
                  <a:lnTo>
                    <a:pt x="5471" y="1201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89"/>
            <p:cNvSpPr/>
            <p:nvPr/>
          </p:nvSpPr>
          <p:spPr>
            <a:xfrm>
              <a:off x="2562000" y="2462200"/>
              <a:ext cx="158475" cy="480375"/>
            </a:xfrm>
            <a:custGeom>
              <a:avLst/>
              <a:gdLst/>
              <a:ahLst/>
              <a:cxnLst/>
              <a:rect l="l" t="t" r="r" b="b"/>
              <a:pathLst>
                <a:path w="6339" h="19215" extrusionOk="0">
                  <a:moveTo>
                    <a:pt x="1" y="1"/>
                  </a:moveTo>
                  <a:lnTo>
                    <a:pt x="1" y="19214"/>
                  </a:lnTo>
                  <a:lnTo>
                    <a:pt x="6338" y="19214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89"/>
            <p:cNvSpPr/>
            <p:nvPr/>
          </p:nvSpPr>
          <p:spPr>
            <a:xfrm>
              <a:off x="2572850" y="2490550"/>
              <a:ext cx="135950" cy="29225"/>
            </a:xfrm>
            <a:custGeom>
              <a:avLst/>
              <a:gdLst/>
              <a:ahLst/>
              <a:cxnLst/>
              <a:rect l="l" t="t" r="r" b="b"/>
              <a:pathLst>
                <a:path w="5438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5437" y="1168"/>
                  </a:lnTo>
                  <a:lnTo>
                    <a:pt x="5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89"/>
            <p:cNvSpPr/>
            <p:nvPr/>
          </p:nvSpPr>
          <p:spPr>
            <a:xfrm>
              <a:off x="2572850" y="2875000"/>
              <a:ext cx="135950" cy="30050"/>
            </a:xfrm>
            <a:custGeom>
              <a:avLst/>
              <a:gdLst/>
              <a:ahLst/>
              <a:cxnLst/>
              <a:rect l="l" t="t" r="r" b="b"/>
              <a:pathLst>
                <a:path w="5438" h="1202" extrusionOk="0">
                  <a:moveTo>
                    <a:pt x="0" y="1"/>
                  </a:moveTo>
                  <a:lnTo>
                    <a:pt x="0" y="1201"/>
                  </a:lnTo>
                  <a:lnTo>
                    <a:pt x="5437" y="1201"/>
                  </a:lnTo>
                  <a:lnTo>
                    <a:pt x="5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89"/>
            <p:cNvSpPr/>
            <p:nvPr/>
          </p:nvSpPr>
          <p:spPr>
            <a:xfrm>
              <a:off x="2730450" y="2462200"/>
              <a:ext cx="157650" cy="480375"/>
            </a:xfrm>
            <a:custGeom>
              <a:avLst/>
              <a:gdLst/>
              <a:ahLst/>
              <a:cxnLst/>
              <a:rect l="l" t="t" r="r" b="b"/>
              <a:pathLst>
                <a:path w="6306" h="19215" extrusionOk="0">
                  <a:moveTo>
                    <a:pt x="1" y="1"/>
                  </a:moveTo>
                  <a:lnTo>
                    <a:pt x="1" y="19214"/>
                  </a:lnTo>
                  <a:lnTo>
                    <a:pt x="6305" y="19214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89"/>
            <p:cNvSpPr/>
            <p:nvPr/>
          </p:nvSpPr>
          <p:spPr>
            <a:xfrm>
              <a:off x="2740450" y="2490550"/>
              <a:ext cx="136800" cy="29225"/>
            </a:xfrm>
            <a:custGeom>
              <a:avLst/>
              <a:gdLst/>
              <a:ahLst/>
              <a:cxnLst/>
              <a:rect l="l" t="t" r="r" b="b"/>
              <a:pathLst>
                <a:path w="5472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72" y="1168"/>
                  </a:lnTo>
                  <a:lnTo>
                    <a:pt x="5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89"/>
            <p:cNvSpPr/>
            <p:nvPr/>
          </p:nvSpPr>
          <p:spPr>
            <a:xfrm>
              <a:off x="2740450" y="2875000"/>
              <a:ext cx="136800" cy="30050"/>
            </a:xfrm>
            <a:custGeom>
              <a:avLst/>
              <a:gdLst/>
              <a:ahLst/>
              <a:cxnLst/>
              <a:rect l="l" t="t" r="r" b="b"/>
              <a:pathLst>
                <a:path w="5472" h="1202" extrusionOk="0">
                  <a:moveTo>
                    <a:pt x="1" y="1"/>
                  </a:moveTo>
                  <a:lnTo>
                    <a:pt x="1" y="1201"/>
                  </a:lnTo>
                  <a:lnTo>
                    <a:pt x="5472" y="1201"/>
                  </a:lnTo>
                  <a:lnTo>
                    <a:pt x="5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89"/>
            <p:cNvSpPr/>
            <p:nvPr/>
          </p:nvSpPr>
          <p:spPr>
            <a:xfrm>
              <a:off x="2898075" y="2462200"/>
              <a:ext cx="157625" cy="480375"/>
            </a:xfrm>
            <a:custGeom>
              <a:avLst/>
              <a:gdLst/>
              <a:ahLst/>
              <a:cxnLst/>
              <a:rect l="l" t="t" r="r" b="b"/>
              <a:pathLst>
                <a:path w="6305" h="19215" extrusionOk="0">
                  <a:moveTo>
                    <a:pt x="0" y="1"/>
                  </a:moveTo>
                  <a:lnTo>
                    <a:pt x="0" y="19214"/>
                  </a:lnTo>
                  <a:lnTo>
                    <a:pt x="6305" y="19214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89"/>
            <p:cNvSpPr/>
            <p:nvPr/>
          </p:nvSpPr>
          <p:spPr>
            <a:xfrm>
              <a:off x="2908075" y="2490550"/>
              <a:ext cx="136800" cy="29225"/>
            </a:xfrm>
            <a:custGeom>
              <a:avLst/>
              <a:gdLst/>
              <a:ahLst/>
              <a:cxnLst/>
              <a:rect l="l" t="t" r="r" b="b"/>
              <a:pathLst>
                <a:path w="5472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89"/>
            <p:cNvSpPr/>
            <p:nvPr/>
          </p:nvSpPr>
          <p:spPr>
            <a:xfrm>
              <a:off x="2908075" y="2875000"/>
              <a:ext cx="136800" cy="30050"/>
            </a:xfrm>
            <a:custGeom>
              <a:avLst/>
              <a:gdLst/>
              <a:ahLst/>
              <a:cxnLst/>
              <a:rect l="l" t="t" r="r" b="b"/>
              <a:pathLst>
                <a:path w="5472" h="1202" extrusionOk="0">
                  <a:moveTo>
                    <a:pt x="1" y="1"/>
                  </a:moveTo>
                  <a:lnTo>
                    <a:pt x="1" y="1201"/>
                  </a:lnTo>
                  <a:lnTo>
                    <a:pt x="5471" y="1201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89"/>
            <p:cNvSpPr/>
            <p:nvPr/>
          </p:nvSpPr>
          <p:spPr>
            <a:xfrm>
              <a:off x="2742125" y="3461250"/>
              <a:ext cx="157650" cy="480375"/>
            </a:xfrm>
            <a:custGeom>
              <a:avLst/>
              <a:gdLst/>
              <a:ahLst/>
              <a:cxnLst/>
              <a:rect l="l" t="t" r="r" b="b"/>
              <a:pathLst>
                <a:path w="6306" h="19215" extrusionOk="0">
                  <a:moveTo>
                    <a:pt x="1" y="1"/>
                  </a:moveTo>
                  <a:lnTo>
                    <a:pt x="1" y="19214"/>
                  </a:lnTo>
                  <a:lnTo>
                    <a:pt x="6305" y="19214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89"/>
            <p:cNvSpPr/>
            <p:nvPr/>
          </p:nvSpPr>
          <p:spPr>
            <a:xfrm>
              <a:off x="2752125" y="3489600"/>
              <a:ext cx="136800" cy="30050"/>
            </a:xfrm>
            <a:custGeom>
              <a:avLst/>
              <a:gdLst/>
              <a:ahLst/>
              <a:cxnLst/>
              <a:rect l="l" t="t" r="r" b="b"/>
              <a:pathLst>
                <a:path w="5472" h="1202" extrusionOk="0">
                  <a:moveTo>
                    <a:pt x="1" y="1"/>
                  </a:moveTo>
                  <a:lnTo>
                    <a:pt x="1" y="1202"/>
                  </a:lnTo>
                  <a:lnTo>
                    <a:pt x="5472" y="1202"/>
                  </a:lnTo>
                  <a:lnTo>
                    <a:pt x="5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89"/>
            <p:cNvSpPr/>
            <p:nvPr/>
          </p:nvSpPr>
          <p:spPr>
            <a:xfrm>
              <a:off x="2752125" y="3874875"/>
              <a:ext cx="136800" cy="30050"/>
            </a:xfrm>
            <a:custGeom>
              <a:avLst/>
              <a:gdLst/>
              <a:ahLst/>
              <a:cxnLst/>
              <a:rect l="l" t="t" r="r" b="b"/>
              <a:pathLst>
                <a:path w="5472" h="1202" extrusionOk="0">
                  <a:moveTo>
                    <a:pt x="1" y="1"/>
                  </a:moveTo>
                  <a:lnTo>
                    <a:pt x="1" y="1202"/>
                  </a:lnTo>
                  <a:lnTo>
                    <a:pt x="5472" y="1202"/>
                  </a:lnTo>
                  <a:lnTo>
                    <a:pt x="5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89"/>
            <p:cNvSpPr/>
            <p:nvPr/>
          </p:nvSpPr>
          <p:spPr>
            <a:xfrm>
              <a:off x="2909750" y="3461250"/>
              <a:ext cx="158475" cy="480375"/>
            </a:xfrm>
            <a:custGeom>
              <a:avLst/>
              <a:gdLst/>
              <a:ahLst/>
              <a:cxnLst/>
              <a:rect l="l" t="t" r="r" b="b"/>
              <a:pathLst>
                <a:path w="6339" h="19215" extrusionOk="0">
                  <a:moveTo>
                    <a:pt x="0" y="1"/>
                  </a:moveTo>
                  <a:lnTo>
                    <a:pt x="0" y="19214"/>
                  </a:lnTo>
                  <a:lnTo>
                    <a:pt x="6338" y="19214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89"/>
            <p:cNvSpPr/>
            <p:nvPr/>
          </p:nvSpPr>
          <p:spPr>
            <a:xfrm>
              <a:off x="2920600" y="3489600"/>
              <a:ext cx="135950" cy="30050"/>
            </a:xfrm>
            <a:custGeom>
              <a:avLst/>
              <a:gdLst/>
              <a:ahLst/>
              <a:cxnLst/>
              <a:rect l="l" t="t" r="r" b="b"/>
              <a:pathLst>
                <a:path w="5438" h="1202" extrusionOk="0">
                  <a:moveTo>
                    <a:pt x="0" y="1"/>
                  </a:moveTo>
                  <a:lnTo>
                    <a:pt x="0" y="1202"/>
                  </a:lnTo>
                  <a:lnTo>
                    <a:pt x="5437" y="1202"/>
                  </a:lnTo>
                  <a:lnTo>
                    <a:pt x="5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89"/>
            <p:cNvSpPr/>
            <p:nvPr/>
          </p:nvSpPr>
          <p:spPr>
            <a:xfrm>
              <a:off x="2920600" y="3874875"/>
              <a:ext cx="135950" cy="30050"/>
            </a:xfrm>
            <a:custGeom>
              <a:avLst/>
              <a:gdLst/>
              <a:ahLst/>
              <a:cxnLst/>
              <a:rect l="l" t="t" r="r" b="b"/>
              <a:pathLst>
                <a:path w="5438" h="1202" extrusionOk="0">
                  <a:moveTo>
                    <a:pt x="0" y="1"/>
                  </a:moveTo>
                  <a:lnTo>
                    <a:pt x="0" y="1202"/>
                  </a:lnTo>
                  <a:lnTo>
                    <a:pt x="5437" y="1202"/>
                  </a:lnTo>
                  <a:lnTo>
                    <a:pt x="5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89"/>
            <p:cNvSpPr/>
            <p:nvPr/>
          </p:nvSpPr>
          <p:spPr>
            <a:xfrm>
              <a:off x="3078200" y="3461250"/>
              <a:ext cx="157650" cy="480375"/>
            </a:xfrm>
            <a:custGeom>
              <a:avLst/>
              <a:gdLst/>
              <a:ahLst/>
              <a:cxnLst/>
              <a:rect l="l" t="t" r="r" b="b"/>
              <a:pathLst>
                <a:path w="6306" h="19215" extrusionOk="0">
                  <a:moveTo>
                    <a:pt x="1" y="1"/>
                  </a:moveTo>
                  <a:lnTo>
                    <a:pt x="1" y="19214"/>
                  </a:lnTo>
                  <a:lnTo>
                    <a:pt x="6305" y="19214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89"/>
            <p:cNvSpPr/>
            <p:nvPr/>
          </p:nvSpPr>
          <p:spPr>
            <a:xfrm>
              <a:off x="3088200" y="3489600"/>
              <a:ext cx="136800" cy="30050"/>
            </a:xfrm>
            <a:custGeom>
              <a:avLst/>
              <a:gdLst/>
              <a:ahLst/>
              <a:cxnLst/>
              <a:rect l="l" t="t" r="r" b="b"/>
              <a:pathLst>
                <a:path w="5472" h="1202" extrusionOk="0">
                  <a:moveTo>
                    <a:pt x="1" y="1"/>
                  </a:moveTo>
                  <a:lnTo>
                    <a:pt x="1" y="1202"/>
                  </a:lnTo>
                  <a:lnTo>
                    <a:pt x="5471" y="1202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89"/>
            <p:cNvSpPr/>
            <p:nvPr/>
          </p:nvSpPr>
          <p:spPr>
            <a:xfrm>
              <a:off x="3088200" y="3874875"/>
              <a:ext cx="136800" cy="30050"/>
            </a:xfrm>
            <a:custGeom>
              <a:avLst/>
              <a:gdLst/>
              <a:ahLst/>
              <a:cxnLst/>
              <a:rect l="l" t="t" r="r" b="b"/>
              <a:pathLst>
                <a:path w="5472" h="1202" extrusionOk="0">
                  <a:moveTo>
                    <a:pt x="1" y="1"/>
                  </a:moveTo>
                  <a:lnTo>
                    <a:pt x="1" y="1202"/>
                  </a:lnTo>
                  <a:lnTo>
                    <a:pt x="5471" y="1202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89"/>
            <p:cNvSpPr/>
            <p:nvPr/>
          </p:nvSpPr>
          <p:spPr>
            <a:xfrm>
              <a:off x="3245825" y="3461250"/>
              <a:ext cx="158475" cy="480375"/>
            </a:xfrm>
            <a:custGeom>
              <a:avLst/>
              <a:gdLst/>
              <a:ahLst/>
              <a:cxnLst/>
              <a:rect l="l" t="t" r="r" b="b"/>
              <a:pathLst>
                <a:path w="6339" h="19215" extrusionOk="0">
                  <a:moveTo>
                    <a:pt x="0" y="1"/>
                  </a:moveTo>
                  <a:lnTo>
                    <a:pt x="0" y="19214"/>
                  </a:lnTo>
                  <a:lnTo>
                    <a:pt x="6338" y="19214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89"/>
            <p:cNvSpPr/>
            <p:nvPr/>
          </p:nvSpPr>
          <p:spPr>
            <a:xfrm>
              <a:off x="3255825" y="3489600"/>
              <a:ext cx="136800" cy="30050"/>
            </a:xfrm>
            <a:custGeom>
              <a:avLst/>
              <a:gdLst/>
              <a:ahLst/>
              <a:cxnLst/>
              <a:rect l="l" t="t" r="r" b="b"/>
              <a:pathLst>
                <a:path w="5472" h="1202" extrusionOk="0">
                  <a:moveTo>
                    <a:pt x="1" y="1"/>
                  </a:moveTo>
                  <a:lnTo>
                    <a:pt x="1" y="1202"/>
                  </a:lnTo>
                  <a:lnTo>
                    <a:pt x="5471" y="1202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89"/>
            <p:cNvSpPr/>
            <p:nvPr/>
          </p:nvSpPr>
          <p:spPr>
            <a:xfrm>
              <a:off x="3255825" y="3874875"/>
              <a:ext cx="136800" cy="30050"/>
            </a:xfrm>
            <a:custGeom>
              <a:avLst/>
              <a:gdLst/>
              <a:ahLst/>
              <a:cxnLst/>
              <a:rect l="l" t="t" r="r" b="b"/>
              <a:pathLst>
                <a:path w="5472" h="1202" extrusionOk="0">
                  <a:moveTo>
                    <a:pt x="1" y="1"/>
                  </a:moveTo>
                  <a:lnTo>
                    <a:pt x="1" y="1202"/>
                  </a:lnTo>
                  <a:lnTo>
                    <a:pt x="5471" y="1202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89"/>
            <p:cNvSpPr/>
            <p:nvPr/>
          </p:nvSpPr>
          <p:spPr>
            <a:xfrm>
              <a:off x="3414275" y="3461250"/>
              <a:ext cx="157650" cy="480375"/>
            </a:xfrm>
            <a:custGeom>
              <a:avLst/>
              <a:gdLst/>
              <a:ahLst/>
              <a:cxnLst/>
              <a:rect l="l" t="t" r="r" b="b"/>
              <a:pathLst>
                <a:path w="6306" h="19215" extrusionOk="0">
                  <a:moveTo>
                    <a:pt x="1" y="1"/>
                  </a:moveTo>
                  <a:lnTo>
                    <a:pt x="1" y="19214"/>
                  </a:lnTo>
                  <a:lnTo>
                    <a:pt x="6305" y="19214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89"/>
            <p:cNvSpPr/>
            <p:nvPr/>
          </p:nvSpPr>
          <p:spPr>
            <a:xfrm>
              <a:off x="3424275" y="3489600"/>
              <a:ext cx="136800" cy="30050"/>
            </a:xfrm>
            <a:custGeom>
              <a:avLst/>
              <a:gdLst/>
              <a:ahLst/>
              <a:cxnLst/>
              <a:rect l="l" t="t" r="r" b="b"/>
              <a:pathLst>
                <a:path w="5472" h="1202" extrusionOk="0">
                  <a:moveTo>
                    <a:pt x="1" y="1"/>
                  </a:moveTo>
                  <a:lnTo>
                    <a:pt x="1" y="1202"/>
                  </a:lnTo>
                  <a:lnTo>
                    <a:pt x="5471" y="1202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89"/>
            <p:cNvSpPr/>
            <p:nvPr/>
          </p:nvSpPr>
          <p:spPr>
            <a:xfrm>
              <a:off x="3424275" y="3874875"/>
              <a:ext cx="136800" cy="30050"/>
            </a:xfrm>
            <a:custGeom>
              <a:avLst/>
              <a:gdLst/>
              <a:ahLst/>
              <a:cxnLst/>
              <a:rect l="l" t="t" r="r" b="b"/>
              <a:pathLst>
                <a:path w="5472" h="1202" extrusionOk="0">
                  <a:moveTo>
                    <a:pt x="1" y="1"/>
                  </a:moveTo>
                  <a:lnTo>
                    <a:pt x="1" y="1202"/>
                  </a:lnTo>
                  <a:lnTo>
                    <a:pt x="5471" y="1202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89"/>
            <p:cNvSpPr/>
            <p:nvPr/>
          </p:nvSpPr>
          <p:spPr>
            <a:xfrm>
              <a:off x="3066525" y="2462200"/>
              <a:ext cx="157650" cy="480375"/>
            </a:xfrm>
            <a:custGeom>
              <a:avLst/>
              <a:gdLst/>
              <a:ahLst/>
              <a:cxnLst/>
              <a:rect l="l" t="t" r="r" b="b"/>
              <a:pathLst>
                <a:path w="6306" h="19215" extrusionOk="0">
                  <a:moveTo>
                    <a:pt x="1" y="1"/>
                  </a:moveTo>
                  <a:lnTo>
                    <a:pt x="1" y="19214"/>
                  </a:lnTo>
                  <a:lnTo>
                    <a:pt x="6305" y="19214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89"/>
            <p:cNvSpPr/>
            <p:nvPr/>
          </p:nvSpPr>
          <p:spPr>
            <a:xfrm>
              <a:off x="3076525" y="2490550"/>
              <a:ext cx="136800" cy="29225"/>
            </a:xfrm>
            <a:custGeom>
              <a:avLst/>
              <a:gdLst/>
              <a:ahLst/>
              <a:cxnLst/>
              <a:rect l="l" t="t" r="r" b="b"/>
              <a:pathLst>
                <a:path w="5472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89"/>
            <p:cNvSpPr/>
            <p:nvPr/>
          </p:nvSpPr>
          <p:spPr>
            <a:xfrm>
              <a:off x="3076525" y="2875000"/>
              <a:ext cx="136800" cy="30050"/>
            </a:xfrm>
            <a:custGeom>
              <a:avLst/>
              <a:gdLst/>
              <a:ahLst/>
              <a:cxnLst/>
              <a:rect l="l" t="t" r="r" b="b"/>
              <a:pathLst>
                <a:path w="5472" h="1202" extrusionOk="0">
                  <a:moveTo>
                    <a:pt x="1" y="1"/>
                  </a:moveTo>
                  <a:lnTo>
                    <a:pt x="1" y="1201"/>
                  </a:lnTo>
                  <a:lnTo>
                    <a:pt x="5471" y="1201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89"/>
            <p:cNvSpPr/>
            <p:nvPr/>
          </p:nvSpPr>
          <p:spPr>
            <a:xfrm>
              <a:off x="3234150" y="2462200"/>
              <a:ext cx="157625" cy="480375"/>
            </a:xfrm>
            <a:custGeom>
              <a:avLst/>
              <a:gdLst/>
              <a:ahLst/>
              <a:cxnLst/>
              <a:rect l="l" t="t" r="r" b="b"/>
              <a:pathLst>
                <a:path w="6305" h="19215" extrusionOk="0">
                  <a:moveTo>
                    <a:pt x="0" y="1"/>
                  </a:moveTo>
                  <a:lnTo>
                    <a:pt x="0" y="19214"/>
                  </a:lnTo>
                  <a:lnTo>
                    <a:pt x="6305" y="19214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89"/>
            <p:cNvSpPr/>
            <p:nvPr/>
          </p:nvSpPr>
          <p:spPr>
            <a:xfrm>
              <a:off x="3244150" y="2490550"/>
              <a:ext cx="136800" cy="29225"/>
            </a:xfrm>
            <a:custGeom>
              <a:avLst/>
              <a:gdLst/>
              <a:ahLst/>
              <a:cxnLst/>
              <a:rect l="l" t="t" r="r" b="b"/>
              <a:pathLst>
                <a:path w="5472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89"/>
            <p:cNvSpPr/>
            <p:nvPr/>
          </p:nvSpPr>
          <p:spPr>
            <a:xfrm>
              <a:off x="3244150" y="2875000"/>
              <a:ext cx="136800" cy="30050"/>
            </a:xfrm>
            <a:custGeom>
              <a:avLst/>
              <a:gdLst/>
              <a:ahLst/>
              <a:cxnLst/>
              <a:rect l="l" t="t" r="r" b="b"/>
              <a:pathLst>
                <a:path w="5472" h="1202" extrusionOk="0">
                  <a:moveTo>
                    <a:pt x="1" y="1"/>
                  </a:moveTo>
                  <a:lnTo>
                    <a:pt x="1" y="1201"/>
                  </a:lnTo>
                  <a:lnTo>
                    <a:pt x="5471" y="1201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89"/>
            <p:cNvSpPr/>
            <p:nvPr/>
          </p:nvSpPr>
          <p:spPr>
            <a:xfrm>
              <a:off x="3400925" y="2462200"/>
              <a:ext cx="157650" cy="480375"/>
            </a:xfrm>
            <a:custGeom>
              <a:avLst/>
              <a:gdLst/>
              <a:ahLst/>
              <a:cxnLst/>
              <a:rect l="l" t="t" r="r" b="b"/>
              <a:pathLst>
                <a:path w="6306" h="19215" extrusionOk="0">
                  <a:moveTo>
                    <a:pt x="1" y="1"/>
                  </a:moveTo>
                  <a:lnTo>
                    <a:pt x="1" y="19214"/>
                  </a:lnTo>
                  <a:lnTo>
                    <a:pt x="6305" y="19214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89"/>
            <p:cNvSpPr/>
            <p:nvPr/>
          </p:nvSpPr>
          <p:spPr>
            <a:xfrm>
              <a:off x="3410950" y="2490550"/>
              <a:ext cx="136775" cy="29225"/>
            </a:xfrm>
            <a:custGeom>
              <a:avLst/>
              <a:gdLst/>
              <a:ahLst/>
              <a:cxnLst/>
              <a:rect l="l" t="t" r="r" b="b"/>
              <a:pathLst>
                <a:path w="5471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89"/>
            <p:cNvSpPr/>
            <p:nvPr/>
          </p:nvSpPr>
          <p:spPr>
            <a:xfrm>
              <a:off x="3410950" y="2875000"/>
              <a:ext cx="136775" cy="30050"/>
            </a:xfrm>
            <a:custGeom>
              <a:avLst/>
              <a:gdLst/>
              <a:ahLst/>
              <a:cxnLst/>
              <a:rect l="l" t="t" r="r" b="b"/>
              <a:pathLst>
                <a:path w="5471" h="1202" extrusionOk="0">
                  <a:moveTo>
                    <a:pt x="0" y="1"/>
                  </a:moveTo>
                  <a:lnTo>
                    <a:pt x="0" y="1201"/>
                  </a:lnTo>
                  <a:lnTo>
                    <a:pt x="5471" y="1201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89"/>
            <p:cNvSpPr/>
            <p:nvPr/>
          </p:nvSpPr>
          <p:spPr>
            <a:xfrm>
              <a:off x="3566875" y="2462200"/>
              <a:ext cx="158475" cy="480375"/>
            </a:xfrm>
            <a:custGeom>
              <a:avLst/>
              <a:gdLst/>
              <a:ahLst/>
              <a:cxnLst/>
              <a:rect l="l" t="t" r="r" b="b"/>
              <a:pathLst>
                <a:path w="6339" h="19215" extrusionOk="0">
                  <a:moveTo>
                    <a:pt x="1" y="1"/>
                  </a:moveTo>
                  <a:lnTo>
                    <a:pt x="1" y="19214"/>
                  </a:lnTo>
                  <a:lnTo>
                    <a:pt x="6339" y="19214"/>
                  </a:lnTo>
                  <a:lnTo>
                    <a:pt x="6339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89"/>
            <p:cNvSpPr/>
            <p:nvPr/>
          </p:nvSpPr>
          <p:spPr>
            <a:xfrm>
              <a:off x="3577725" y="2490550"/>
              <a:ext cx="135950" cy="29225"/>
            </a:xfrm>
            <a:custGeom>
              <a:avLst/>
              <a:gdLst/>
              <a:ahLst/>
              <a:cxnLst/>
              <a:rect l="l" t="t" r="r" b="b"/>
              <a:pathLst>
                <a:path w="5438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38" y="1168"/>
                  </a:lnTo>
                  <a:lnTo>
                    <a:pt x="54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89"/>
            <p:cNvSpPr/>
            <p:nvPr/>
          </p:nvSpPr>
          <p:spPr>
            <a:xfrm>
              <a:off x="3577725" y="2875000"/>
              <a:ext cx="135950" cy="30050"/>
            </a:xfrm>
            <a:custGeom>
              <a:avLst/>
              <a:gdLst/>
              <a:ahLst/>
              <a:cxnLst/>
              <a:rect l="l" t="t" r="r" b="b"/>
              <a:pathLst>
                <a:path w="5438" h="1202" extrusionOk="0">
                  <a:moveTo>
                    <a:pt x="1" y="1"/>
                  </a:moveTo>
                  <a:lnTo>
                    <a:pt x="1" y="1201"/>
                  </a:lnTo>
                  <a:lnTo>
                    <a:pt x="5438" y="1201"/>
                  </a:lnTo>
                  <a:lnTo>
                    <a:pt x="54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89"/>
            <p:cNvSpPr/>
            <p:nvPr/>
          </p:nvSpPr>
          <p:spPr>
            <a:xfrm>
              <a:off x="3869600" y="2451375"/>
              <a:ext cx="299400" cy="502050"/>
            </a:xfrm>
            <a:custGeom>
              <a:avLst/>
              <a:gdLst/>
              <a:ahLst/>
              <a:cxnLst/>
              <a:rect l="l" t="t" r="r" b="b"/>
              <a:pathLst>
                <a:path w="11976" h="20082" extrusionOk="0">
                  <a:moveTo>
                    <a:pt x="6038" y="0"/>
                  </a:moveTo>
                  <a:lnTo>
                    <a:pt x="1" y="1668"/>
                  </a:lnTo>
                  <a:lnTo>
                    <a:pt x="5905" y="20081"/>
                  </a:lnTo>
                  <a:lnTo>
                    <a:pt x="11976" y="18380"/>
                  </a:lnTo>
                  <a:lnTo>
                    <a:pt x="6038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89"/>
            <p:cNvSpPr/>
            <p:nvPr/>
          </p:nvSpPr>
          <p:spPr>
            <a:xfrm>
              <a:off x="3887950" y="2481375"/>
              <a:ext cx="140125" cy="64250"/>
            </a:xfrm>
            <a:custGeom>
              <a:avLst/>
              <a:gdLst/>
              <a:ahLst/>
              <a:cxnLst/>
              <a:rect l="l" t="t" r="r" b="b"/>
              <a:pathLst>
                <a:path w="5605" h="2570" extrusionOk="0">
                  <a:moveTo>
                    <a:pt x="5237" y="1"/>
                  </a:moveTo>
                  <a:lnTo>
                    <a:pt x="0" y="1435"/>
                  </a:lnTo>
                  <a:lnTo>
                    <a:pt x="367" y="2569"/>
                  </a:lnTo>
                  <a:lnTo>
                    <a:pt x="5604" y="1102"/>
                  </a:lnTo>
                  <a:lnTo>
                    <a:pt x="5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89"/>
            <p:cNvSpPr/>
            <p:nvPr/>
          </p:nvSpPr>
          <p:spPr>
            <a:xfrm>
              <a:off x="4007200" y="2849975"/>
              <a:ext cx="139300" cy="65075"/>
            </a:xfrm>
            <a:custGeom>
              <a:avLst/>
              <a:gdLst/>
              <a:ahLst/>
              <a:cxnLst/>
              <a:rect l="l" t="t" r="r" b="b"/>
              <a:pathLst>
                <a:path w="5572" h="2603" extrusionOk="0">
                  <a:moveTo>
                    <a:pt x="5204" y="1"/>
                  </a:moveTo>
                  <a:lnTo>
                    <a:pt x="0" y="1469"/>
                  </a:lnTo>
                  <a:lnTo>
                    <a:pt x="334" y="2603"/>
                  </a:lnTo>
                  <a:lnTo>
                    <a:pt x="5571" y="1135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89"/>
            <p:cNvSpPr/>
            <p:nvPr/>
          </p:nvSpPr>
          <p:spPr>
            <a:xfrm>
              <a:off x="3733675" y="2462200"/>
              <a:ext cx="157625" cy="480375"/>
            </a:xfrm>
            <a:custGeom>
              <a:avLst/>
              <a:gdLst/>
              <a:ahLst/>
              <a:cxnLst/>
              <a:rect l="l" t="t" r="r" b="b"/>
              <a:pathLst>
                <a:path w="6305" h="19215" extrusionOk="0">
                  <a:moveTo>
                    <a:pt x="0" y="1"/>
                  </a:moveTo>
                  <a:lnTo>
                    <a:pt x="0" y="19214"/>
                  </a:lnTo>
                  <a:lnTo>
                    <a:pt x="6305" y="19214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89"/>
            <p:cNvSpPr/>
            <p:nvPr/>
          </p:nvSpPr>
          <p:spPr>
            <a:xfrm>
              <a:off x="3743675" y="2490550"/>
              <a:ext cx="136800" cy="29225"/>
            </a:xfrm>
            <a:custGeom>
              <a:avLst/>
              <a:gdLst/>
              <a:ahLst/>
              <a:cxnLst/>
              <a:rect l="l" t="t" r="r" b="b"/>
              <a:pathLst>
                <a:path w="5472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89"/>
            <p:cNvSpPr/>
            <p:nvPr/>
          </p:nvSpPr>
          <p:spPr>
            <a:xfrm>
              <a:off x="3743675" y="2875000"/>
              <a:ext cx="136800" cy="30050"/>
            </a:xfrm>
            <a:custGeom>
              <a:avLst/>
              <a:gdLst/>
              <a:ahLst/>
              <a:cxnLst/>
              <a:rect l="l" t="t" r="r" b="b"/>
              <a:pathLst>
                <a:path w="5472" h="1202" extrusionOk="0">
                  <a:moveTo>
                    <a:pt x="1" y="1"/>
                  </a:moveTo>
                  <a:lnTo>
                    <a:pt x="1" y="1201"/>
                  </a:lnTo>
                  <a:lnTo>
                    <a:pt x="5471" y="1201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89"/>
            <p:cNvSpPr/>
            <p:nvPr/>
          </p:nvSpPr>
          <p:spPr>
            <a:xfrm>
              <a:off x="2726275" y="2961725"/>
              <a:ext cx="157650" cy="480375"/>
            </a:xfrm>
            <a:custGeom>
              <a:avLst/>
              <a:gdLst/>
              <a:ahLst/>
              <a:cxnLst/>
              <a:rect l="l" t="t" r="r" b="b"/>
              <a:pathLst>
                <a:path w="6306" h="19215" extrusionOk="0">
                  <a:moveTo>
                    <a:pt x="1" y="1"/>
                  </a:moveTo>
                  <a:lnTo>
                    <a:pt x="1" y="19214"/>
                  </a:lnTo>
                  <a:lnTo>
                    <a:pt x="6305" y="19214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89"/>
            <p:cNvSpPr/>
            <p:nvPr/>
          </p:nvSpPr>
          <p:spPr>
            <a:xfrm>
              <a:off x="2736300" y="2990075"/>
              <a:ext cx="136775" cy="29225"/>
            </a:xfrm>
            <a:custGeom>
              <a:avLst/>
              <a:gdLst/>
              <a:ahLst/>
              <a:cxnLst/>
              <a:rect l="l" t="t" r="r" b="b"/>
              <a:pathLst>
                <a:path w="5471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89"/>
            <p:cNvSpPr/>
            <p:nvPr/>
          </p:nvSpPr>
          <p:spPr>
            <a:xfrm>
              <a:off x="2736300" y="3375350"/>
              <a:ext cx="136775" cy="29225"/>
            </a:xfrm>
            <a:custGeom>
              <a:avLst/>
              <a:gdLst/>
              <a:ahLst/>
              <a:cxnLst/>
              <a:rect l="l" t="t" r="r" b="b"/>
              <a:pathLst>
                <a:path w="5471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89"/>
            <p:cNvSpPr/>
            <p:nvPr/>
          </p:nvSpPr>
          <p:spPr>
            <a:xfrm>
              <a:off x="2893900" y="2961725"/>
              <a:ext cx="157650" cy="480375"/>
            </a:xfrm>
            <a:custGeom>
              <a:avLst/>
              <a:gdLst/>
              <a:ahLst/>
              <a:cxnLst/>
              <a:rect l="l" t="t" r="r" b="b"/>
              <a:pathLst>
                <a:path w="6306" h="19215" extrusionOk="0">
                  <a:moveTo>
                    <a:pt x="1" y="1"/>
                  </a:moveTo>
                  <a:lnTo>
                    <a:pt x="1" y="19214"/>
                  </a:lnTo>
                  <a:lnTo>
                    <a:pt x="6305" y="19214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89"/>
            <p:cNvSpPr/>
            <p:nvPr/>
          </p:nvSpPr>
          <p:spPr>
            <a:xfrm>
              <a:off x="2903900" y="2990075"/>
              <a:ext cx="136800" cy="29225"/>
            </a:xfrm>
            <a:custGeom>
              <a:avLst/>
              <a:gdLst/>
              <a:ahLst/>
              <a:cxnLst/>
              <a:rect l="l" t="t" r="r" b="b"/>
              <a:pathLst>
                <a:path w="5472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72" y="1168"/>
                  </a:lnTo>
                  <a:lnTo>
                    <a:pt x="5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89"/>
            <p:cNvSpPr/>
            <p:nvPr/>
          </p:nvSpPr>
          <p:spPr>
            <a:xfrm>
              <a:off x="2903900" y="3375350"/>
              <a:ext cx="136800" cy="29225"/>
            </a:xfrm>
            <a:custGeom>
              <a:avLst/>
              <a:gdLst/>
              <a:ahLst/>
              <a:cxnLst/>
              <a:rect l="l" t="t" r="r" b="b"/>
              <a:pathLst>
                <a:path w="5472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72" y="1168"/>
                  </a:lnTo>
                  <a:lnTo>
                    <a:pt x="5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89"/>
            <p:cNvSpPr/>
            <p:nvPr/>
          </p:nvSpPr>
          <p:spPr>
            <a:xfrm>
              <a:off x="3061525" y="2961725"/>
              <a:ext cx="158475" cy="480375"/>
            </a:xfrm>
            <a:custGeom>
              <a:avLst/>
              <a:gdLst/>
              <a:ahLst/>
              <a:cxnLst/>
              <a:rect l="l" t="t" r="r" b="b"/>
              <a:pathLst>
                <a:path w="6339" h="19215" extrusionOk="0">
                  <a:moveTo>
                    <a:pt x="0" y="1"/>
                  </a:moveTo>
                  <a:lnTo>
                    <a:pt x="0" y="19214"/>
                  </a:lnTo>
                  <a:lnTo>
                    <a:pt x="6338" y="19214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89"/>
            <p:cNvSpPr/>
            <p:nvPr/>
          </p:nvSpPr>
          <p:spPr>
            <a:xfrm>
              <a:off x="3072375" y="2990075"/>
              <a:ext cx="136775" cy="29225"/>
            </a:xfrm>
            <a:custGeom>
              <a:avLst/>
              <a:gdLst/>
              <a:ahLst/>
              <a:cxnLst/>
              <a:rect l="l" t="t" r="r" b="b"/>
              <a:pathLst>
                <a:path w="5471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89"/>
            <p:cNvSpPr/>
            <p:nvPr/>
          </p:nvSpPr>
          <p:spPr>
            <a:xfrm>
              <a:off x="3072375" y="3375350"/>
              <a:ext cx="136775" cy="29225"/>
            </a:xfrm>
            <a:custGeom>
              <a:avLst/>
              <a:gdLst/>
              <a:ahLst/>
              <a:cxnLst/>
              <a:rect l="l" t="t" r="r" b="b"/>
              <a:pathLst>
                <a:path w="5471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89"/>
            <p:cNvSpPr/>
            <p:nvPr/>
          </p:nvSpPr>
          <p:spPr>
            <a:xfrm>
              <a:off x="3229975" y="2961725"/>
              <a:ext cx="157650" cy="480375"/>
            </a:xfrm>
            <a:custGeom>
              <a:avLst/>
              <a:gdLst/>
              <a:ahLst/>
              <a:cxnLst/>
              <a:rect l="l" t="t" r="r" b="b"/>
              <a:pathLst>
                <a:path w="6306" h="19215" extrusionOk="0">
                  <a:moveTo>
                    <a:pt x="1" y="1"/>
                  </a:moveTo>
                  <a:lnTo>
                    <a:pt x="1" y="19214"/>
                  </a:lnTo>
                  <a:lnTo>
                    <a:pt x="6305" y="19214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89"/>
            <p:cNvSpPr/>
            <p:nvPr/>
          </p:nvSpPr>
          <p:spPr>
            <a:xfrm>
              <a:off x="3239975" y="2990075"/>
              <a:ext cx="136800" cy="29225"/>
            </a:xfrm>
            <a:custGeom>
              <a:avLst/>
              <a:gdLst/>
              <a:ahLst/>
              <a:cxnLst/>
              <a:rect l="l" t="t" r="r" b="b"/>
              <a:pathLst>
                <a:path w="5472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89"/>
            <p:cNvSpPr/>
            <p:nvPr/>
          </p:nvSpPr>
          <p:spPr>
            <a:xfrm>
              <a:off x="3239975" y="3375350"/>
              <a:ext cx="136800" cy="29225"/>
            </a:xfrm>
            <a:custGeom>
              <a:avLst/>
              <a:gdLst/>
              <a:ahLst/>
              <a:cxnLst/>
              <a:rect l="l" t="t" r="r" b="b"/>
              <a:pathLst>
                <a:path w="5472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89"/>
            <p:cNvSpPr/>
            <p:nvPr/>
          </p:nvSpPr>
          <p:spPr>
            <a:xfrm>
              <a:off x="3398425" y="2961725"/>
              <a:ext cx="157650" cy="480375"/>
            </a:xfrm>
            <a:custGeom>
              <a:avLst/>
              <a:gdLst/>
              <a:ahLst/>
              <a:cxnLst/>
              <a:rect l="l" t="t" r="r" b="b"/>
              <a:pathLst>
                <a:path w="6306" h="19215" extrusionOk="0">
                  <a:moveTo>
                    <a:pt x="1" y="1"/>
                  </a:moveTo>
                  <a:lnTo>
                    <a:pt x="1" y="19214"/>
                  </a:lnTo>
                  <a:lnTo>
                    <a:pt x="6305" y="19214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89"/>
            <p:cNvSpPr/>
            <p:nvPr/>
          </p:nvSpPr>
          <p:spPr>
            <a:xfrm>
              <a:off x="3408450" y="2990075"/>
              <a:ext cx="136775" cy="29225"/>
            </a:xfrm>
            <a:custGeom>
              <a:avLst/>
              <a:gdLst/>
              <a:ahLst/>
              <a:cxnLst/>
              <a:rect l="l" t="t" r="r" b="b"/>
              <a:pathLst>
                <a:path w="5471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89"/>
            <p:cNvSpPr/>
            <p:nvPr/>
          </p:nvSpPr>
          <p:spPr>
            <a:xfrm>
              <a:off x="3408450" y="3375350"/>
              <a:ext cx="136775" cy="29225"/>
            </a:xfrm>
            <a:custGeom>
              <a:avLst/>
              <a:gdLst/>
              <a:ahLst/>
              <a:cxnLst/>
              <a:rect l="l" t="t" r="r" b="b"/>
              <a:pathLst>
                <a:path w="5471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89"/>
            <p:cNvSpPr/>
            <p:nvPr/>
          </p:nvSpPr>
          <p:spPr>
            <a:xfrm>
              <a:off x="3566050" y="2961725"/>
              <a:ext cx="157650" cy="480375"/>
            </a:xfrm>
            <a:custGeom>
              <a:avLst/>
              <a:gdLst/>
              <a:ahLst/>
              <a:cxnLst/>
              <a:rect l="l" t="t" r="r" b="b"/>
              <a:pathLst>
                <a:path w="6306" h="19215" extrusionOk="0">
                  <a:moveTo>
                    <a:pt x="1" y="1"/>
                  </a:moveTo>
                  <a:lnTo>
                    <a:pt x="1" y="19214"/>
                  </a:lnTo>
                  <a:lnTo>
                    <a:pt x="6305" y="19214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89"/>
            <p:cNvSpPr/>
            <p:nvPr/>
          </p:nvSpPr>
          <p:spPr>
            <a:xfrm>
              <a:off x="3576050" y="2990075"/>
              <a:ext cx="136800" cy="29225"/>
            </a:xfrm>
            <a:custGeom>
              <a:avLst/>
              <a:gdLst/>
              <a:ahLst/>
              <a:cxnLst/>
              <a:rect l="l" t="t" r="r" b="b"/>
              <a:pathLst>
                <a:path w="5472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89"/>
            <p:cNvSpPr/>
            <p:nvPr/>
          </p:nvSpPr>
          <p:spPr>
            <a:xfrm>
              <a:off x="3576050" y="3375350"/>
              <a:ext cx="136800" cy="29225"/>
            </a:xfrm>
            <a:custGeom>
              <a:avLst/>
              <a:gdLst/>
              <a:ahLst/>
              <a:cxnLst/>
              <a:rect l="l" t="t" r="r" b="b"/>
              <a:pathLst>
                <a:path w="5472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89"/>
            <p:cNvSpPr/>
            <p:nvPr/>
          </p:nvSpPr>
          <p:spPr>
            <a:xfrm>
              <a:off x="3733675" y="2961725"/>
              <a:ext cx="158475" cy="480375"/>
            </a:xfrm>
            <a:custGeom>
              <a:avLst/>
              <a:gdLst/>
              <a:ahLst/>
              <a:cxnLst/>
              <a:rect l="l" t="t" r="r" b="b"/>
              <a:pathLst>
                <a:path w="6339" h="19215" extrusionOk="0">
                  <a:moveTo>
                    <a:pt x="0" y="1"/>
                  </a:moveTo>
                  <a:lnTo>
                    <a:pt x="0" y="19214"/>
                  </a:lnTo>
                  <a:lnTo>
                    <a:pt x="6338" y="19214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89"/>
            <p:cNvSpPr/>
            <p:nvPr/>
          </p:nvSpPr>
          <p:spPr>
            <a:xfrm>
              <a:off x="3744500" y="2990075"/>
              <a:ext cx="136800" cy="29225"/>
            </a:xfrm>
            <a:custGeom>
              <a:avLst/>
              <a:gdLst/>
              <a:ahLst/>
              <a:cxnLst/>
              <a:rect l="l" t="t" r="r" b="b"/>
              <a:pathLst>
                <a:path w="5472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72" y="1168"/>
                  </a:lnTo>
                  <a:lnTo>
                    <a:pt x="5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89"/>
            <p:cNvSpPr/>
            <p:nvPr/>
          </p:nvSpPr>
          <p:spPr>
            <a:xfrm>
              <a:off x="3744500" y="3375350"/>
              <a:ext cx="136800" cy="29225"/>
            </a:xfrm>
            <a:custGeom>
              <a:avLst/>
              <a:gdLst/>
              <a:ahLst/>
              <a:cxnLst/>
              <a:rect l="l" t="t" r="r" b="b"/>
              <a:pathLst>
                <a:path w="5472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72" y="1168"/>
                  </a:lnTo>
                  <a:lnTo>
                    <a:pt x="5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89"/>
            <p:cNvSpPr/>
            <p:nvPr/>
          </p:nvSpPr>
          <p:spPr>
            <a:xfrm>
              <a:off x="4321600" y="2961725"/>
              <a:ext cx="157625" cy="480375"/>
            </a:xfrm>
            <a:custGeom>
              <a:avLst/>
              <a:gdLst/>
              <a:ahLst/>
              <a:cxnLst/>
              <a:rect l="l" t="t" r="r" b="b"/>
              <a:pathLst>
                <a:path w="6305" h="19215" extrusionOk="0">
                  <a:moveTo>
                    <a:pt x="0" y="1"/>
                  </a:moveTo>
                  <a:lnTo>
                    <a:pt x="0" y="19214"/>
                  </a:lnTo>
                  <a:lnTo>
                    <a:pt x="6305" y="19214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89"/>
            <p:cNvSpPr/>
            <p:nvPr/>
          </p:nvSpPr>
          <p:spPr>
            <a:xfrm>
              <a:off x="4331600" y="2990075"/>
              <a:ext cx="136775" cy="29225"/>
            </a:xfrm>
            <a:custGeom>
              <a:avLst/>
              <a:gdLst/>
              <a:ahLst/>
              <a:cxnLst/>
              <a:rect l="l" t="t" r="r" b="b"/>
              <a:pathLst>
                <a:path w="5471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89"/>
            <p:cNvSpPr/>
            <p:nvPr/>
          </p:nvSpPr>
          <p:spPr>
            <a:xfrm>
              <a:off x="4331600" y="3375350"/>
              <a:ext cx="136775" cy="29225"/>
            </a:xfrm>
            <a:custGeom>
              <a:avLst/>
              <a:gdLst/>
              <a:ahLst/>
              <a:cxnLst/>
              <a:rect l="l" t="t" r="r" b="b"/>
              <a:pathLst>
                <a:path w="5471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89"/>
            <p:cNvSpPr/>
            <p:nvPr/>
          </p:nvSpPr>
          <p:spPr>
            <a:xfrm>
              <a:off x="4489200" y="2961725"/>
              <a:ext cx="157650" cy="480375"/>
            </a:xfrm>
            <a:custGeom>
              <a:avLst/>
              <a:gdLst/>
              <a:ahLst/>
              <a:cxnLst/>
              <a:rect l="l" t="t" r="r" b="b"/>
              <a:pathLst>
                <a:path w="6306" h="19215" extrusionOk="0">
                  <a:moveTo>
                    <a:pt x="1" y="1"/>
                  </a:moveTo>
                  <a:lnTo>
                    <a:pt x="1" y="19214"/>
                  </a:lnTo>
                  <a:lnTo>
                    <a:pt x="6305" y="19214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89"/>
            <p:cNvSpPr/>
            <p:nvPr/>
          </p:nvSpPr>
          <p:spPr>
            <a:xfrm>
              <a:off x="4500050" y="2990075"/>
              <a:ext cx="135950" cy="29225"/>
            </a:xfrm>
            <a:custGeom>
              <a:avLst/>
              <a:gdLst/>
              <a:ahLst/>
              <a:cxnLst/>
              <a:rect l="l" t="t" r="r" b="b"/>
              <a:pathLst>
                <a:path w="5438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38" y="1168"/>
                  </a:lnTo>
                  <a:lnTo>
                    <a:pt x="54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89"/>
            <p:cNvSpPr/>
            <p:nvPr/>
          </p:nvSpPr>
          <p:spPr>
            <a:xfrm>
              <a:off x="4500050" y="3375350"/>
              <a:ext cx="135950" cy="29225"/>
            </a:xfrm>
            <a:custGeom>
              <a:avLst/>
              <a:gdLst/>
              <a:ahLst/>
              <a:cxnLst/>
              <a:rect l="l" t="t" r="r" b="b"/>
              <a:pathLst>
                <a:path w="5438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38" y="1168"/>
                  </a:lnTo>
                  <a:lnTo>
                    <a:pt x="54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89"/>
            <p:cNvSpPr/>
            <p:nvPr/>
          </p:nvSpPr>
          <p:spPr>
            <a:xfrm>
              <a:off x="4657675" y="2961725"/>
              <a:ext cx="157625" cy="480375"/>
            </a:xfrm>
            <a:custGeom>
              <a:avLst/>
              <a:gdLst/>
              <a:ahLst/>
              <a:cxnLst/>
              <a:rect l="l" t="t" r="r" b="b"/>
              <a:pathLst>
                <a:path w="6305" h="19215" extrusionOk="0">
                  <a:moveTo>
                    <a:pt x="0" y="1"/>
                  </a:moveTo>
                  <a:lnTo>
                    <a:pt x="0" y="19214"/>
                  </a:lnTo>
                  <a:lnTo>
                    <a:pt x="6305" y="19214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89"/>
            <p:cNvSpPr/>
            <p:nvPr/>
          </p:nvSpPr>
          <p:spPr>
            <a:xfrm>
              <a:off x="4667675" y="2990075"/>
              <a:ext cx="136775" cy="29225"/>
            </a:xfrm>
            <a:custGeom>
              <a:avLst/>
              <a:gdLst/>
              <a:ahLst/>
              <a:cxnLst/>
              <a:rect l="l" t="t" r="r" b="b"/>
              <a:pathLst>
                <a:path w="5471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89"/>
            <p:cNvSpPr/>
            <p:nvPr/>
          </p:nvSpPr>
          <p:spPr>
            <a:xfrm>
              <a:off x="4667675" y="3375350"/>
              <a:ext cx="136775" cy="29225"/>
            </a:xfrm>
            <a:custGeom>
              <a:avLst/>
              <a:gdLst/>
              <a:ahLst/>
              <a:cxnLst/>
              <a:rect l="l" t="t" r="r" b="b"/>
              <a:pathLst>
                <a:path w="5471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89"/>
            <p:cNvSpPr/>
            <p:nvPr/>
          </p:nvSpPr>
          <p:spPr>
            <a:xfrm>
              <a:off x="4825275" y="2961725"/>
              <a:ext cx="157650" cy="480375"/>
            </a:xfrm>
            <a:custGeom>
              <a:avLst/>
              <a:gdLst/>
              <a:ahLst/>
              <a:cxnLst/>
              <a:rect l="l" t="t" r="r" b="b"/>
              <a:pathLst>
                <a:path w="6306" h="19215" extrusionOk="0">
                  <a:moveTo>
                    <a:pt x="1" y="1"/>
                  </a:moveTo>
                  <a:lnTo>
                    <a:pt x="1" y="19214"/>
                  </a:lnTo>
                  <a:lnTo>
                    <a:pt x="6305" y="19214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89"/>
            <p:cNvSpPr/>
            <p:nvPr/>
          </p:nvSpPr>
          <p:spPr>
            <a:xfrm>
              <a:off x="4835300" y="2990075"/>
              <a:ext cx="136775" cy="29225"/>
            </a:xfrm>
            <a:custGeom>
              <a:avLst/>
              <a:gdLst/>
              <a:ahLst/>
              <a:cxnLst/>
              <a:rect l="l" t="t" r="r" b="b"/>
              <a:pathLst>
                <a:path w="5471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89"/>
            <p:cNvSpPr/>
            <p:nvPr/>
          </p:nvSpPr>
          <p:spPr>
            <a:xfrm>
              <a:off x="4835300" y="3375350"/>
              <a:ext cx="136775" cy="29225"/>
            </a:xfrm>
            <a:custGeom>
              <a:avLst/>
              <a:gdLst/>
              <a:ahLst/>
              <a:cxnLst/>
              <a:rect l="l" t="t" r="r" b="b"/>
              <a:pathLst>
                <a:path w="5471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89"/>
            <p:cNvSpPr/>
            <p:nvPr/>
          </p:nvSpPr>
          <p:spPr>
            <a:xfrm>
              <a:off x="4992900" y="2961725"/>
              <a:ext cx="158475" cy="480375"/>
            </a:xfrm>
            <a:custGeom>
              <a:avLst/>
              <a:gdLst/>
              <a:ahLst/>
              <a:cxnLst/>
              <a:rect l="l" t="t" r="r" b="b"/>
              <a:pathLst>
                <a:path w="6339" h="19215" extrusionOk="0">
                  <a:moveTo>
                    <a:pt x="1" y="1"/>
                  </a:moveTo>
                  <a:lnTo>
                    <a:pt x="1" y="19214"/>
                  </a:lnTo>
                  <a:lnTo>
                    <a:pt x="6338" y="19214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89"/>
            <p:cNvSpPr/>
            <p:nvPr/>
          </p:nvSpPr>
          <p:spPr>
            <a:xfrm>
              <a:off x="5003750" y="2990075"/>
              <a:ext cx="136775" cy="29225"/>
            </a:xfrm>
            <a:custGeom>
              <a:avLst/>
              <a:gdLst/>
              <a:ahLst/>
              <a:cxnLst/>
              <a:rect l="l" t="t" r="r" b="b"/>
              <a:pathLst>
                <a:path w="5471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89"/>
            <p:cNvSpPr/>
            <p:nvPr/>
          </p:nvSpPr>
          <p:spPr>
            <a:xfrm>
              <a:off x="5003750" y="3375350"/>
              <a:ext cx="136775" cy="29225"/>
            </a:xfrm>
            <a:custGeom>
              <a:avLst/>
              <a:gdLst/>
              <a:ahLst/>
              <a:cxnLst/>
              <a:rect l="l" t="t" r="r" b="b"/>
              <a:pathLst>
                <a:path w="5471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89"/>
            <p:cNvSpPr/>
            <p:nvPr/>
          </p:nvSpPr>
          <p:spPr>
            <a:xfrm>
              <a:off x="5161350" y="2961725"/>
              <a:ext cx="157650" cy="480375"/>
            </a:xfrm>
            <a:custGeom>
              <a:avLst/>
              <a:gdLst/>
              <a:ahLst/>
              <a:cxnLst/>
              <a:rect l="l" t="t" r="r" b="b"/>
              <a:pathLst>
                <a:path w="6306" h="19215" extrusionOk="0">
                  <a:moveTo>
                    <a:pt x="1" y="1"/>
                  </a:moveTo>
                  <a:lnTo>
                    <a:pt x="1" y="19214"/>
                  </a:lnTo>
                  <a:lnTo>
                    <a:pt x="6305" y="19214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89"/>
            <p:cNvSpPr/>
            <p:nvPr/>
          </p:nvSpPr>
          <p:spPr>
            <a:xfrm>
              <a:off x="5171375" y="2990075"/>
              <a:ext cx="136775" cy="29225"/>
            </a:xfrm>
            <a:custGeom>
              <a:avLst/>
              <a:gdLst/>
              <a:ahLst/>
              <a:cxnLst/>
              <a:rect l="l" t="t" r="r" b="b"/>
              <a:pathLst>
                <a:path w="5471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89"/>
            <p:cNvSpPr/>
            <p:nvPr/>
          </p:nvSpPr>
          <p:spPr>
            <a:xfrm>
              <a:off x="5171375" y="3375350"/>
              <a:ext cx="136775" cy="29225"/>
            </a:xfrm>
            <a:custGeom>
              <a:avLst/>
              <a:gdLst/>
              <a:ahLst/>
              <a:cxnLst/>
              <a:rect l="l" t="t" r="r" b="b"/>
              <a:pathLst>
                <a:path w="5471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89"/>
            <p:cNvSpPr/>
            <p:nvPr/>
          </p:nvSpPr>
          <p:spPr>
            <a:xfrm>
              <a:off x="5328975" y="2961725"/>
              <a:ext cx="158475" cy="480375"/>
            </a:xfrm>
            <a:custGeom>
              <a:avLst/>
              <a:gdLst/>
              <a:ahLst/>
              <a:cxnLst/>
              <a:rect l="l" t="t" r="r" b="b"/>
              <a:pathLst>
                <a:path w="6339" h="19215" extrusionOk="0">
                  <a:moveTo>
                    <a:pt x="1" y="1"/>
                  </a:moveTo>
                  <a:lnTo>
                    <a:pt x="1" y="19214"/>
                  </a:lnTo>
                  <a:lnTo>
                    <a:pt x="6338" y="19214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89"/>
            <p:cNvSpPr/>
            <p:nvPr/>
          </p:nvSpPr>
          <p:spPr>
            <a:xfrm>
              <a:off x="5339825" y="2990075"/>
              <a:ext cx="136775" cy="29225"/>
            </a:xfrm>
            <a:custGeom>
              <a:avLst/>
              <a:gdLst/>
              <a:ahLst/>
              <a:cxnLst/>
              <a:rect l="l" t="t" r="r" b="b"/>
              <a:pathLst>
                <a:path w="5471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89"/>
            <p:cNvSpPr/>
            <p:nvPr/>
          </p:nvSpPr>
          <p:spPr>
            <a:xfrm>
              <a:off x="5339825" y="3375350"/>
              <a:ext cx="136775" cy="29225"/>
            </a:xfrm>
            <a:custGeom>
              <a:avLst/>
              <a:gdLst/>
              <a:ahLst/>
              <a:cxnLst/>
              <a:rect l="l" t="t" r="r" b="b"/>
              <a:pathLst>
                <a:path w="5471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89"/>
            <p:cNvSpPr/>
            <p:nvPr/>
          </p:nvSpPr>
          <p:spPr>
            <a:xfrm>
              <a:off x="3496825" y="1442300"/>
              <a:ext cx="157650" cy="480375"/>
            </a:xfrm>
            <a:custGeom>
              <a:avLst/>
              <a:gdLst/>
              <a:ahLst/>
              <a:cxnLst/>
              <a:rect l="l" t="t" r="r" b="b"/>
              <a:pathLst>
                <a:path w="6306" h="19215" extrusionOk="0">
                  <a:moveTo>
                    <a:pt x="1" y="1"/>
                  </a:moveTo>
                  <a:lnTo>
                    <a:pt x="1" y="19215"/>
                  </a:lnTo>
                  <a:lnTo>
                    <a:pt x="6305" y="19215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89"/>
            <p:cNvSpPr/>
            <p:nvPr/>
          </p:nvSpPr>
          <p:spPr>
            <a:xfrm>
              <a:off x="3506850" y="1470650"/>
              <a:ext cx="136775" cy="29225"/>
            </a:xfrm>
            <a:custGeom>
              <a:avLst/>
              <a:gdLst/>
              <a:ahLst/>
              <a:cxnLst/>
              <a:rect l="l" t="t" r="r" b="b"/>
              <a:pathLst>
                <a:path w="5471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89"/>
            <p:cNvSpPr/>
            <p:nvPr/>
          </p:nvSpPr>
          <p:spPr>
            <a:xfrm>
              <a:off x="3506850" y="1855925"/>
              <a:ext cx="136775" cy="29225"/>
            </a:xfrm>
            <a:custGeom>
              <a:avLst/>
              <a:gdLst/>
              <a:ahLst/>
              <a:cxnLst/>
              <a:rect l="l" t="t" r="r" b="b"/>
              <a:pathLst>
                <a:path w="5471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89"/>
            <p:cNvSpPr/>
            <p:nvPr/>
          </p:nvSpPr>
          <p:spPr>
            <a:xfrm>
              <a:off x="3676125" y="1442300"/>
              <a:ext cx="157650" cy="480375"/>
            </a:xfrm>
            <a:custGeom>
              <a:avLst/>
              <a:gdLst/>
              <a:ahLst/>
              <a:cxnLst/>
              <a:rect l="l" t="t" r="r" b="b"/>
              <a:pathLst>
                <a:path w="6306" h="19215" extrusionOk="0">
                  <a:moveTo>
                    <a:pt x="1" y="1"/>
                  </a:moveTo>
                  <a:lnTo>
                    <a:pt x="1" y="19215"/>
                  </a:lnTo>
                  <a:lnTo>
                    <a:pt x="6305" y="19215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89"/>
            <p:cNvSpPr/>
            <p:nvPr/>
          </p:nvSpPr>
          <p:spPr>
            <a:xfrm>
              <a:off x="3686125" y="1470650"/>
              <a:ext cx="136800" cy="29225"/>
            </a:xfrm>
            <a:custGeom>
              <a:avLst/>
              <a:gdLst/>
              <a:ahLst/>
              <a:cxnLst/>
              <a:rect l="l" t="t" r="r" b="b"/>
              <a:pathLst>
                <a:path w="5472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72" y="1168"/>
                  </a:lnTo>
                  <a:lnTo>
                    <a:pt x="5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89"/>
            <p:cNvSpPr/>
            <p:nvPr/>
          </p:nvSpPr>
          <p:spPr>
            <a:xfrm>
              <a:off x="3686125" y="1855925"/>
              <a:ext cx="136800" cy="29225"/>
            </a:xfrm>
            <a:custGeom>
              <a:avLst/>
              <a:gdLst/>
              <a:ahLst/>
              <a:cxnLst/>
              <a:rect l="l" t="t" r="r" b="b"/>
              <a:pathLst>
                <a:path w="5472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72" y="1168"/>
                  </a:lnTo>
                  <a:lnTo>
                    <a:pt x="5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89"/>
            <p:cNvSpPr/>
            <p:nvPr/>
          </p:nvSpPr>
          <p:spPr>
            <a:xfrm>
              <a:off x="3854600" y="1442300"/>
              <a:ext cx="158450" cy="480375"/>
            </a:xfrm>
            <a:custGeom>
              <a:avLst/>
              <a:gdLst/>
              <a:ahLst/>
              <a:cxnLst/>
              <a:rect l="l" t="t" r="r" b="b"/>
              <a:pathLst>
                <a:path w="6338" h="19215" extrusionOk="0">
                  <a:moveTo>
                    <a:pt x="0" y="1"/>
                  </a:moveTo>
                  <a:lnTo>
                    <a:pt x="0" y="19215"/>
                  </a:lnTo>
                  <a:lnTo>
                    <a:pt x="6338" y="19215"/>
                  </a:lnTo>
                  <a:lnTo>
                    <a:pt x="6338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89"/>
            <p:cNvSpPr/>
            <p:nvPr/>
          </p:nvSpPr>
          <p:spPr>
            <a:xfrm>
              <a:off x="3865425" y="1470650"/>
              <a:ext cx="136800" cy="29225"/>
            </a:xfrm>
            <a:custGeom>
              <a:avLst/>
              <a:gdLst/>
              <a:ahLst/>
              <a:cxnLst/>
              <a:rect l="l" t="t" r="r" b="b"/>
              <a:pathLst>
                <a:path w="5472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89"/>
            <p:cNvSpPr/>
            <p:nvPr/>
          </p:nvSpPr>
          <p:spPr>
            <a:xfrm>
              <a:off x="3865425" y="1855925"/>
              <a:ext cx="136800" cy="29225"/>
            </a:xfrm>
            <a:custGeom>
              <a:avLst/>
              <a:gdLst/>
              <a:ahLst/>
              <a:cxnLst/>
              <a:rect l="l" t="t" r="r" b="b"/>
              <a:pathLst>
                <a:path w="5472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71" y="116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89"/>
            <p:cNvSpPr/>
            <p:nvPr/>
          </p:nvSpPr>
          <p:spPr>
            <a:xfrm>
              <a:off x="4033875" y="1442300"/>
              <a:ext cx="158475" cy="480375"/>
            </a:xfrm>
            <a:custGeom>
              <a:avLst/>
              <a:gdLst/>
              <a:ahLst/>
              <a:cxnLst/>
              <a:rect l="l" t="t" r="r" b="b"/>
              <a:pathLst>
                <a:path w="6339" h="19215" extrusionOk="0">
                  <a:moveTo>
                    <a:pt x="1" y="1"/>
                  </a:moveTo>
                  <a:lnTo>
                    <a:pt x="1" y="19215"/>
                  </a:lnTo>
                  <a:lnTo>
                    <a:pt x="6339" y="19215"/>
                  </a:lnTo>
                  <a:lnTo>
                    <a:pt x="6339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89"/>
            <p:cNvSpPr/>
            <p:nvPr/>
          </p:nvSpPr>
          <p:spPr>
            <a:xfrm>
              <a:off x="4044725" y="1470650"/>
              <a:ext cx="135950" cy="29225"/>
            </a:xfrm>
            <a:custGeom>
              <a:avLst/>
              <a:gdLst/>
              <a:ahLst/>
              <a:cxnLst/>
              <a:rect l="l" t="t" r="r" b="b"/>
              <a:pathLst>
                <a:path w="5438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38" y="1168"/>
                  </a:lnTo>
                  <a:lnTo>
                    <a:pt x="54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89"/>
            <p:cNvSpPr/>
            <p:nvPr/>
          </p:nvSpPr>
          <p:spPr>
            <a:xfrm>
              <a:off x="4044725" y="1855925"/>
              <a:ext cx="135950" cy="29225"/>
            </a:xfrm>
            <a:custGeom>
              <a:avLst/>
              <a:gdLst/>
              <a:ahLst/>
              <a:cxnLst/>
              <a:rect l="l" t="t" r="r" b="b"/>
              <a:pathLst>
                <a:path w="5438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5438" y="1168"/>
                  </a:lnTo>
                  <a:lnTo>
                    <a:pt x="54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89"/>
            <p:cNvSpPr/>
            <p:nvPr/>
          </p:nvSpPr>
          <p:spPr>
            <a:xfrm>
              <a:off x="2741300" y="1964350"/>
              <a:ext cx="195150" cy="472850"/>
            </a:xfrm>
            <a:custGeom>
              <a:avLst/>
              <a:gdLst/>
              <a:ahLst/>
              <a:cxnLst/>
              <a:rect l="l" t="t" r="r" b="b"/>
              <a:pathLst>
                <a:path w="7806" h="18914" extrusionOk="0">
                  <a:moveTo>
                    <a:pt x="2535" y="0"/>
                  </a:moveTo>
                  <a:lnTo>
                    <a:pt x="0" y="634"/>
                  </a:lnTo>
                  <a:lnTo>
                    <a:pt x="5271" y="18914"/>
                  </a:lnTo>
                  <a:lnTo>
                    <a:pt x="7806" y="18280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89"/>
            <p:cNvSpPr/>
            <p:nvPr/>
          </p:nvSpPr>
          <p:spPr>
            <a:xfrm>
              <a:off x="2752975" y="1992700"/>
              <a:ext cx="63400" cy="41725"/>
            </a:xfrm>
            <a:custGeom>
              <a:avLst/>
              <a:gdLst/>
              <a:ahLst/>
              <a:cxnLst/>
              <a:rect l="l" t="t" r="r" b="b"/>
              <a:pathLst>
                <a:path w="2536" h="1669" extrusionOk="0">
                  <a:moveTo>
                    <a:pt x="2202" y="1"/>
                  </a:moveTo>
                  <a:lnTo>
                    <a:pt x="0" y="534"/>
                  </a:lnTo>
                  <a:lnTo>
                    <a:pt x="334" y="1668"/>
                  </a:lnTo>
                  <a:lnTo>
                    <a:pt x="2535" y="1101"/>
                  </a:lnTo>
                  <a:lnTo>
                    <a:pt x="2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89"/>
            <p:cNvSpPr/>
            <p:nvPr/>
          </p:nvSpPr>
          <p:spPr>
            <a:xfrm>
              <a:off x="2858875" y="2358800"/>
              <a:ext cx="62575" cy="41725"/>
            </a:xfrm>
            <a:custGeom>
              <a:avLst/>
              <a:gdLst/>
              <a:ahLst/>
              <a:cxnLst/>
              <a:rect l="l" t="t" r="r" b="b"/>
              <a:pathLst>
                <a:path w="2503" h="1669" extrusionOk="0">
                  <a:moveTo>
                    <a:pt x="2202" y="0"/>
                  </a:moveTo>
                  <a:lnTo>
                    <a:pt x="1" y="534"/>
                  </a:lnTo>
                  <a:lnTo>
                    <a:pt x="301" y="1668"/>
                  </a:lnTo>
                  <a:lnTo>
                    <a:pt x="2502" y="1101"/>
                  </a:lnTo>
                  <a:lnTo>
                    <a:pt x="2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89"/>
            <p:cNvSpPr/>
            <p:nvPr/>
          </p:nvSpPr>
          <p:spPr>
            <a:xfrm>
              <a:off x="2928925" y="1964350"/>
              <a:ext cx="65900" cy="472850"/>
            </a:xfrm>
            <a:custGeom>
              <a:avLst/>
              <a:gdLst/>
              <a:ahLst/>
              <a:cxnLst/>
              <a:rect l="l" t="t" r="r" b="b"/>
              <a:pathLst>
                <a:path w="2636" h="18914" extrusionOk="0">
                  <a:moveTo>
                    <a:pt x="1" y="0"/>
                  </a:moveTo>
                  <a:lnTo>
                    <a:pt x="1" y="18914"/>
                  </a:lnTo>
                  <a:lnTo>
                    <a:pt x="2636" y="18914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89"/>
            <p:cNvSpPr/>
            <p:nvPr/>
          </p:nvSpPr>
          <p:spPr>
            <a:xfrm>
              <a:off x="2933100" y="1991875"/>
              <a:ext cx="57575" cy="29200"/>
            </a:xfrm>
            <a:custGeom>
              <a:avLst/>
              <a:gdLst/>
              <a:ahLst/>
              <a:cxnLst/>
              <a:rect l="l" t="t" r="r" b="b"/>
              <a:pathLst>
                <a:path w="2303" h="1168" extrusionOk="0">
                  <a:moveTo>
                    <a:pt x="0" y="0"/>
                  </a:moveTo>
                  <a:lnTo>
                    <a:pt x="0" y="1168"/>
                  </a:lnTo>
                  <a:lnTo>
                    <a:pt x="2302" y="1168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89"/>
            <p:cNvSpPr/>
            <p:nvPr/>
          </p:nvSpPr>
          <p:spPr>
            <a:xfrm>
              <a:off x="2933100" y="2371300"/>
              <a:ext cx="57575" cy="29225"/>
            </a:xfrm>
            <a:custGeom>
              <a:avLst/>
              <a:gdLst/>
              <a:ahLst/>
              <a:cxnLst/>
              <a:rect l="l" t="t" r="r" b="b"/>
              <a:pathLst>
                <a:path w="2303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2302" y="1168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89"/>
            <p:cNvSpPr/>
            <p:nvPr/>
          </p:nvSpPr>
          <p:spPr>
            <a:xfrm>
              <a:off x="2999825" y="1964350"/>
              <a:ext cx="65900" cy="472850"/>
            </a:xfrm>
            <a:custGeom>
              <a:avLst/>
              <a:gdLst/>
              <a:ahLst/>
              <a:cxnLst/>
              <a:rect l="l" t="t" r="r" b="b"/>
              <a:pathLst>
                <a:path w="2636" h="18914" extrusionOk="0">
                  <a:moveTo>
                    <a:pt x="0" y="0"/>
                  </a:moveTo>
                  <a:lnTo>
                    <a:pt x="0" y="18914"/>
                  </a:lnTo>
                  <a:lnTo>
                    <a:pt x="2635" y="18914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89"/>
            <p:cNvSpPr/>
            <p:nvPr/>
          </p:nvSpPr>
          <p:spPr>
            <a:xfrm>
              <a:off x="3003975" y="1991875"/>
              <a:ext cx="57575" cy="29200"/>
            </a:xfrm>
            <a:custGeom>
              <a:avLst/>
              <a:gdLst/>
              <a:ahLst/>
              <a:cxnLst/>
              <a:rect l="l" t="t" r="r" b="b"/>
              <a:pathLst>
                <a:path w="2303" h="1168" extrusionOk="0">
                  <a:moveTo>
                    <a:pt x="1" y="0"/>
                  </a:moveTo>
                  <a:lnTo>
                    <a:pt x="1" y="1168"/>
                  </a:lnTo>
                  <a:lnTo>
                    <a:pt x="2302" y="1168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89"/>
            <p:cNvSpPr/>
            <p:nvPr/>
          </p:nvSpPr>
          <p:spPr>
            <a:xfrm>
              <a:off x="3003975" y="2371300"/>
              <a:ext cx="57575" cy="29225"/>
            </a:xfrm>
            <a:custGeom>
              <a:avLst/>
              <a:gdLst/>
              <a:ahLst/>
              <a:cxnLst/>
              <a:rect l="l" t="t" r="r" b="b"/>
              <a:pathLst>
                <a:path w="2303" h="1169" extrusionOk="0">
                  <a:moveTo>
                    <a:pt x="1" y="1"/>
                  </a:moveTo>
                  <a:lnTo>
                    <a:pt x="1" y="1168"/>
                  </a:lnTo>
                  <a:lnTo>
                    <a:pt x="2302" y="1168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89"/>
            <p:cNvSpPr/>
            <p:nvPr/>
          </p:nvSpPr>
          <p:spPr>
            <a:xfrm>
              <a:off x="2255125" y="2267075"/>
              <a:ext cx="513725" cy="137625"/>
            </a:xfrm>
            <a:custGeom>
              <a:avLst/>
              <a:gdLst/>
              <a:ahLst/>
              <a:cxnLst/>
              <a:rect l="l" t="t" r="r" b="b"/>
              <a:pathLst>
                <a:path w="20549" h="5505" extrusionOk="0">
                  <a:moveTo>
                    <a:pt x="0" y="0"/>
                  </a:moveTo>
                  <a:lnTo>
                    <a:pt x="0" y="0"/>
                  </a:lnTo>
                  <a:cubicBezTo>
                    <a:pt x="734" y="1768"/>
                    <a:pt x="734" y="3736"/>
                    <a:pt x="0" y="5504"/>
                  </a:cubicBezTo>
                  <a:lnTo>
                    <a:pt x="18313" y="5504"/>
                  </a:lnTo>
                  <a:cubicBezTo>
                    <a:pt x="18313" y="5504"/>
                    <a:pt x="20548" y="4904"/>
                    <a:pt x="20548" y="2735"/>
                  </a:cubicBezTo>
                  <a:cubicBezTo>
                    <a:pt x="20281" y="1568"/>
                    <a:pt x="19481" y="567"/>
                    <a:pt x="18347" y="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89"/>
            <p:cNvSpPr/>
            <p:nvPr/>
          </p:nvSpPr>
          <p:spPr>
            <a:xfrm>
              <a:off x="2257625" y="2267875"/>
              <a:ext cx="512875" cy="132650"/>
            </a:xfrm>
            <a:custGeom>
              <a:avLst/>
              <a:gdLst/>
              <a:ahLst/>
              <a:cxnLst/>
              <a:rect l="l" t="t" r="r" b="b"/>
              <a:pathLst>
                <a:path w="20515" h="5306" extrusionOk="0">
                  <a:moveTo>
                    <a:pt x="16976" y="1"/>
                  </a:moveTo>
                  <a:cubicBezTo>
                    <a:pt x="16868" y="1"/>
                    <a:pt x="16758" y="1"/>
                    <a:pt x="16645" y="1"/>
                  </a:cubicBezTo>
                  <a:lnTo>
                    <a:pt x="1635" y="1"/>
                  </a:lnTo>
                  <a:cubicBezTo>
                    <a:pt x="1546" y="1"/>
                    <a:pt x="879" y="46"/>
                    <a:pt x="424" y="46"/>
                  </a:cubicBezTo>
                  <a:cubicBezTo>
                    <a:pt x="197" y="46"/>
                    <a:pt x="22" y="35"/>
                    <a:pt x="0" y="1"/>
                  </a:cubicBezTo>
                  <a:lnTo>
                    <a:pt x="0" y="1"/>
                  </a:lnTo>
                  <a:cubicBezTo>
                    <a:pt x="167" y="335"/>
                    <a:pt x="300" y="735"/>
                    <a:pt x="367" y="1102"/>
                  </a:cubicBezTo>
                  <a:lnTo>
                    <a:pt x="18647" y="1102"/>
                  </a:lnTo>
                  <a:lnTo>
                    <a:pt x="18647" y="5305"/>
                  </a:lnTo>
                  <a:cubicBezTo>
                    <a:pt x="19714" y="4872"/>
                    <a:pt x="20415" y="3871"/>
                    <a:pt x="20448" y="2703"/>
                  </a:cubicBezTo>
                  <a:cubicBezTo>
                    <a:pt x="20515" y="1803"/>
                    <a:pt x="20048" y="969"/>
                    <a:pt x="19247" y="535"/>
                  </a:cubicBezTo>
                  <a:lnTo>
                    <a:pt x="19080" y="435"/>
                  </a:lnTo>
                  <a:cubicBezTo>
                    <a:pt x="18380" y="26"/>
                    <a:pt x="17731" y="1"/>
                    <a:pt x="169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89"/>
            <p:cNvSpPr/>
            <p:nvPr/>
          </p:nvSpPr>
          <p:spPr>
            <a:xfrm>
              <a:off x="2217600" y="2252050"/>
              <a:ext cx="563750" cy="171825"/>
            </a:xfrm>
            <a:custGeom>
              <a:avLst/>
              <a:gdLst/>
              <a:ahLst/>
              <a:cxnLst/>
              <a:rect l="l" t="t" r="r" b="b"/>
              <a:pathLst>
                <a:path w="22550" h="6873" extrusionOk="0">
                  <a:moveTo>
                    <a:pt x="901" y="1"/>
                  </a:moveTo>
                  <a:cubicBezTo>
                    <a:pt x="133" y="1"/>
                    <a:pt x="133" y="1168"/>
                    <a:pt x="901" y="1168"/>
                  </a:cubicBezTo>
                  <a:lnTo>
                    <a:pt x="19114" y="1168"/>
                  </a:lnTo>
                  <a:cubicBezTo>
                    <a:pt x="19134" y="1168"/>
                    <a:pt x="19155" y="1167"/>
                    <a:pt x="19175" y="1167"/>
                  </a:cubicBezTo>
                  <a:cubicBezTo>
                    <a:pt x="20417" y="1167"/>
                    <a:pt x="21482" y="2157"/>
                    <a:pt x="21482" y="3436"/>
                  </a:cubicBezTo>
                  <a:cubicBezTo>
                    <a:pt x="21482" y="4684"/>
                    <a:pt x="20416" y="5706"/>
                    <a:pt x="19173" y="5706"/>
                  </a:cubicBezTo>
                  <a:cubicBezTo>
                    <a:pt x="19153" y="5706"/>
                    <a:pt x="19134" y="5705"/>
                    <a:pt x="19114" y="5705"/>
                  </a:cubicBezTo>
                  <a:lnTo>
                    <a:pt x="734" y="5705"/>
                  </a:lnTo>
                  <a:cubicBezTo>
                    <a:pt x="0" y="5738"/>
                    <a:pt x="0" y="6806"/>
                    <a:pt x="734" y="6872"/>
                  </a:cubicBezTo>
                  <a:lnTo>
                    <a:pt x="19114" y="6872"/>
                  </a:lnTo>
                  <a:cubicBezTo>
                    <a:pt x="21015" y="6872"/>
                    <a:pt x="22549" y="5338"/>
                    <a:pt x="22549" y="3436"/>
                  </a:cubicBezTo>
                  <a:cubicBezTo>
                    <a:pt x="22549" y="1535"/>
                    <a:pt x="21015" y="1"/>
                    <a:pt x="19114" y="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89"/>
            <p:cNvSpPr/>
            <p:nvPr/>
          </p:nvSpPr>
          <p:spPr>
            <a:xfrm>
              <a:off x="2233425" y="2097775"/>
              <a:ext cx="513725" cy="137625"/>
            </a:xfrm>
            <a:custGeom>
              <a:avLst/>
              <a:gdLst/>
              <a:ahLst/>
              <a:cxnLst/>
              <a:rect l="l" t="t" r="r" b="b"/>
              <a:pathLst>
                <a:path w="20549" h="5505" extrusionOk="0">
                  <a:moveTo>
                    <a:pt x="20549" y="1"/>
                  </a:moveTo>
                  <a:lnTo>
                    <a:pt x="2202" y="67"/>
                  </a:lnTo>
                  <a:cubicBezTo>
                    <a:pt x="1068" y="568"/>
                    <a:pt x="268" y="1568"/>
                    <a:pt x="1" y="2736"/>
                  </a:cubicBezTo>
                  <a:cubicBezTo>
                    <a:pt x="1" y="4904"/>
                    <a:pt x="2236" y="5505"/>
                    <a:pt x="2236" y="5505"/>
                  </a:cubicBezTo>
                  <a:lnTo>
                    <a:pt x="20549" y="5505"/>
                  </a:lnTo>
                  <a:cubicBezTo>
                    <a:pt x="19815" y="3737"/>
                    <a:pt x="19815" y="1769"/>
                    <a:pt x="205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89"/>
            <p:cNvSpPr/>
            <p:nvPr/>
          </p:nvSpPr>
          <p:spPr>
            <a:xfrm>
              <a:off x="2232600" y="2098600"/>
              <a:ext cx="512050" cy="132625"/>
            </a:xfrm>
            <a:custGeom>
              <a:avLst/>
              <a:gdLst/>
              <a:ahLst/>
              <a:cxnLst/>
              <a:rect l="l" t="t" r="r" b="b"/>
              <a:pathLst>
                <a:path w="20482" h="5305" extrusionOk="0">
                  <a:moveTo>
                    <a:pt x="3506" y="0"/>
                  </a:moveTo>
                  <a:cubicBezTo>
                    <a:pt x="2751" y="0"/>
                    <a:pt x="2102" y="26"/>
                    <a:pt x="1401" y="435"/>
                  </a:cubicBezTo>
                  <a:lnTo>
                    <a:pt x="1235" y="568"/>
                  </a:lnTo>
                  <a:cubicBezTo>
                    <a:pt x="467" y="1002"/>
                    <a:pt x="0" y="1836"/>
                    <a:pt x="34" y="2736"/>
                  </a:cubicBezTo>
                  <a:cubicBezTo>
                    <a:pt x="67" y="3870"/>
                    <a:pt x="768" y="4904"/>
                    <a:pt x="1835" y="5305"/>
                  </a:cubicBezTo>
                  <a:lnTo>
                    <a:pt x="1835" y="1102"/>
                  </a:lnTo>
                  <a:lnTo>
                    <a:pt x="20115" y="1102"/>
                  </a:lnTo>
                  <a:cubicBezTo>
                    <a:pt x="20182" y="735"/>
                    <a:pt x="20315" y="335"/>
                    <a:pt x="20482" y="1"/>
                  </a:cubicBezTo>
                  <a:lnTo>
                    <a:pt x="20482" y="1"/>
                  </a:lnTo>
                  <a:cubicBezTo>
                    <a:pt x="20460" y="34"/>
                    <a:pt x="20285" y="45"/>
                    <a:pt x="20058" y="45"/>
                  </a:cubicBezTo>
                  <a:cubicBezTo>
                    <a:pt x="19603" y="45"/>
                    <a:pt x="18936" y="1"/>
                    <a:pt x="18847" y="1"/>
                  </a:cubicBezTo>
                  <a:lnTo>
                    <a:pt x="3837" y="1"/>
                  </a:lnTo>
                  <a:cubicBezTo>
                    <a:pt x="3724" y="1"/>
                    <a:pt x="3614" y="0"/>
                    <a:pt x="35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89"/>
            <p:cNvSpPr/>
            <p:nvPr/>
          </p:nvSpPr>
          <p:spPr>
            <a:xfrm>
              <a:off x="2220925" y="2082775"/>
              <a:ext cx="563750" cy="171800"/>
            </a:xfrm>
            <a:custGeom>
              <a:avLst/>
              <a:gdLst/>
              <a:ahLst/>
              <a:cxnLst/>
              <a:rect l="l" t="t" r="r" b="b"/>
              <a:pathLst>
                <a:path w="22550" h="6872" extrusionOk="0">
                  <a:moveTo>
                    <a:pt x="3436" y="0"/>
                  </a:moveTo>
                  <a:cubicBezTo>
                    <a:pt x="1535" y="0"/>
                    <a:pt x="0" y="1535"/>
                    <a:pt x="0" y="3436"/>
                  </a:cubicBezTo>
                  <a:cubicBezTo>
                    <a:pt x="0" y="5337"/>
                    <a:pt x="1535" y="6872"/>
                    <a:pt x="3436" y="6872"/>
                  </a:cubicBezTo>
                  <a:lnTo>
                    <a:pt x="21816" y="6872"/>
                  </a:lnTo>
                  <a:cubicBezTo>
                    <a:pt x="22550" y="6805"/>
                    <a:pt x="22550" y="5738"/>
                    <a:pt x="21816" y="5671"/>
                  </a:cubicBezTo>
                  <a:lnTo>
                    <a:pt x="3436" y="5671"/>
                  </a:lnTo>
                  <a:cubicBezTo>
                    <a:pt x="434" y="5671"/>
                    <a:pt x="434" y="1168"/>
                    <a:pt x="3436" y="1168"/>
                  </a:cubicBezTo>
                  <a:lnTo>
                    <a:pt x="21649" y="1168"/>
                  </a:lnTo>
                  <a:cubicBezTo>
                    <a:pt x="22383" y="1134"/>
                    <a:pt x="22383" y="67"/>
                    <a:pt x="21649" y="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89"/>
            <p:cNvSpPr/>
            <p:nvPr/>
          </p:nvSpPr>
          <p:spPr>
            <a:xfrm>
              <a:off x="4972900" y="2776600"/>
              <a:ext cx="513725" cy="137625"/>
            </a:xfrm>
            <a:custGeom>
              <a:avLst/>
              <a:gdLst/>
              <a:ahLst/>
              <a:cxnLst/>
              <a:rect l="l" t="t" r="r" b="b"/>
              <a:pathLst>
                <a:path w="20549" h="5505" extrusionOk="0">
                  <a:moveTo>
                    <a:pt x="0" y="0"/>
                  </a:moveTo>
                  <a:lnTo>
                    <a:pt x="0" y="0"/>
                  </a:lnTo>
                  <a:cubicBezTo>
                    <a:pt x="701" y="1768"/>
                    <a:pt x="701" y="3736"/>
                    <a:pt x="0" y="5504"/>
                  </a:cubicBezTo>
                  <a:lnTo>
                    <a:pt x="18280" y="5504"/>
                  </a:lnTo>
                  <a:cubicBezTo>
                    <a:pt x="18280" y="5504"/>
                    <a:pt x="20548" y="4937"/>
                    <a:pt x="20548" y="2769"/>
                  </a:cubicBezTo>
                  <a:cubicBezTo>
                    <a:pt x="20248" y="1568"/>
                    <a:pt x="19447" y="567"/>
                    <a:pt x="18346" y="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89"/>
            <p:cNvSpPr/>
            <p:nvPr/>
          </p:nvSpPr>
          <p:spPr>
            <a:xfrm>
              <a:off x="4975400" y="2777425"/>
              <a:ext cx="512050" cy="132625"/>
            </a:xfrm>
            <a:custGeom>
              <a:avLst/>
              <a:gdLst/>
              <a:ahLst/>
              <a:cxnLst/>
              <a:rect l="l" t="t" r="r" b="b"/>
              <a:pathLst>
                <a:path w="20482" h="5305" extrusionOk="0">
                  <a:moveTo>
                    <a:pt x="1635" y="1"/>
                  </a:moveTo>
                  <a:cubicBezTo>
                    <a:pt x="1523" y="1"/>
                    <a:pt x="864" y="60"/>
                    <a:pt x="416" y="60"/>
                  </a:cubicBezTo>
                  <a:cubicBezTo>
                    <a:pt x="193" y="60"/>
                    <a:pt x="22" y="45"/>
                    <a:pt x="0" y="1"/>
                  </a:cubicBezTo>
                  <a:lnTo>
                    <a:pt x="0" y="1"/>
                  </a:lnTo>
                  <a:cubicBezTo>
                    <a:pt x="167" y="368"/>
                    <a:pt x="267" y="735"/>
                    <a:pt x="367" y="1135"/>
                  </a:cubicBezTo>
                  <a:lnTo>
                    <a:pt x="18647" y="1135"/>
                  </a:lnTo>
                  <a:lnTo>
                    <a:pt x="18647" y="5305"/>
                  </a:lnTo>
                  <a:cubicBezTo>
                    <a:pt x="19681" y="4871"/>
                    <a:pt x="20415" y="3870"/>
                    <a:pt x="20448" y="2736"/>
                  </a:cubicBezTo>
                  <a:cubicBezTo>
                    <a:pt x="20481" y="1835"/>
                    <a:pt x="20014" y="1001"/>
                    <a:pt x="19247" y="534"/>
                  </a:cubicBezTo>
                  <a:lnTo>
                    <a:pt x="19047" y="434"/>
                  </a:lnTo>
                  <a:cubicBezTo>
                    <a:pt x="18424" y="71"/>
                    <a:pt x="17862" y="31"/>
                    <a:pt x="17204" y="31"/>
                  </a:cubicBezTo>
                  <a:cubicBezTo>
                    <a:pt x="17016" y="31"/>
                    <a:pt x="16820" y="34"/>
                    <a:pt x="16612" y="34"/>
                  </a:cubicBezTo>
                  <a:lnTo>
                    <a:pt x="10374" y="34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89"/>
            <p:cNvSpPr/>
            <p:nvPr/>
          </p:nvSpPr>
          <p:spPr>
            <a:xfrm>
              <a:off x="4935350" y="2762425"/>
              <a:ext cx="562950" cy="170975"/>
            </a:xfrm>
            <a:custGeom>
              <a:avLst/>
              <a:gdLst/>
              <a:ahLst/>
              <a:cxnLst/>
              <a:rect l="l" t="t" r="r" b="b"/>
              <a:pathLst>
                <a:path w="22518" h="6839" extrusionOk="0">
                  <a:moveTo>
                    <a:pt x="868" y="0"/>
                  </a:moveTo>
                  <a:cubicBezTo>
                    <a:pt x="168" y="34"/>
                    <a:pt x="168" y="1101"/>
                    <a:pt x="868" y="1168"/>
                  </a:cubicBezTo>
                  <a:lnTo>
                    <a:pt x="19115" y="1168"/>
                  </a:lnTo>
                  <a:cubicBezTo>
                    <a:pt x="20349" y="1168"/>
                    <a:pt x="21350" y="2169"/>
                    <a:pt x="21350" y="3403"/>
                  </a:cubicBezTo>
                  <a:cubicBezTo>
                    <a:pt x="21350" y="4670"/>
                    <a:pt x="20349" y="5671"/>
                    <a:pt x="19115" y="5671"/>
                  </a:cubicBezTo>
                  <a:lnTo>
                    <a:pt x="735" y="5671"/>
                  </a:lnTo>
                  <a:cubicBezTo>
                    <a:pt x="1" y="5738"/>
                    <a:pt x="1" y="6772"/>
                    <a:pt x="735" y="6839"/>
                  </a:cubicBezTo>
                  <a:lnTo>
                    <a:pt x="19115" y="6839"/>
                  </a:lnTo>
                  <a:cubicBezTo>
                    <a:pt x="20983" y="6839"/>
                    <a:pt x="22517" y="5304"/>
                    <a:pt x="22517" y="3403"/>
                  </a:cubicBezTo>
                  <a:cubicBezTo>
                    <a:pt x="22517" y="1535"/>
                    <a:pt x="20983" y="0"/>
                    <a:pt x="19115" y="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89"/>
            <p:cNvSpPr/>
            <p:nvPr/>
          </p:nvSpPr>
          <p:spPr>
            <a:xfrm>
              <a:off x="4950375" y="2607300"/>
              <a:ext cx="513725" cy="137625"/>
            </a:xfrm>
            <a:custGeom>
              <a:avLst/>
              <a:gdLst/>
              <a:ahLst/>
              <a:cxnLst/>
              <a:rect l="l" t="t" r="r" b="b"/>
              <a:pathLst>
                <a:path w="20549" h="5505" extrusionOk="0">
                  <a:moveTo>
                    <a:pt x="20548" y="1"/>
                  </a:moveTo>
                  <a:lnTo>
                    <a:pt x="2202" y="68"/>
                  </a:lnTo>
                  <a:cubicBezTo>
                    <a:pt x="1101" y="568"/>
                    <a:pt x="301" y="1569"/>
                    <a:pt x="0" y="2769"/>
                  </a:cubicBezTo>
                  <a:cubicBezTo>
                    <a:pt x="0" y="4904"/>
                    <a:pt x="2269" y="5505"/>
                    <a:pt x="2269" y="5505"/>
                  </a:cubicBezTo>
                  <a:lnTo>
                    <a:pt x="20548" y="5505"/>
                  </a:lnTo>
                  <a:cubicBezTo>
                    <a:pt x="19815" y="3737"/>
                    <a:pt x="19815" y="1769"/>
                    <a:pt x="20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89"/>
            <p:cNvSpPr/>
            <p:nvPr/>
          </p:nvSpPr>
          <p:spPr>
            <a:xfrm>
              <a:off x="4949550" y="2608150"/>
              <a:ext cx="512050" cy="132600"/>
            </a:xfrm>
            <a:custGeom>
              <a:avLst/>
              <a:gdLst/>
              <a:ahLst/>
              <a:cxnLst/>
              <a:rect l="l" t="t" r="r" b="b"/>
              <a:pathLst>
                <a:path w="20482" h="5304" extrusionOk="0">
                  <a:moveTo>
                    <a:pt x="18847" y="0"/>
                  </a:moveTo>
                  <a:lnTo>
                    <a:pt x="10107" y="34"/>
                  </a:lnTo>
                  <a:lnTo>
                    <a:pt x="3869" y="34"/>
                  </a:lnTo>
                  <a:cubicBezTo>
                    <a:pt x="3662" y="34"/>
                    <a:pt x="3466" y="30"/>
                    <a:pt x="3278" y="30"/>
                  </a:cubicBezTo>
                  <a:cubicBezTo>
                    <a:pt x="2619" y="30"/>
                    <a:pt x="2057" y="71"/>
                    <a:pt x="1434" y="434"/>
                  </a:cubicBezTo>
                  <a:lnTo>
                    <a:pt x="1268" y="567"/>
                  </a:lnTo>
                  <a:cubicBezTo>
                    <a:pt x="467" y="1001"/>
                    <a:pt x="0" y="1835"/>
                    <a:pt x="33" y="2735"/>
                  </a:cubicBezTo>
                  <a:cubicBezTo>
                    <a:pt x="67" y="3903"/>
                    <a:pt x="801" y="4904"/>
                    <a:pt x="1868" y="5304"/>
                  </a:cubicBezTo>
                  <a:lnTo>
                    <a:pt x="1868" y="1134"/>
                  </a:lnTo>
                  <a:lnTo>
                    <a:pt x="20114" y="1134"/>
                  </a:lnTo>
                  <a:cubicBezTo>
                    <a:pt x="20214" y="734"/>
                    <a:pt x="20315" y="367"/>
                    <a:pt x="20481" y="0"/>
                  </a:cubicBezTo>
                  <a:lnTo>
                    <a:pt x="20481" y="0"/>
                  </a:lnTo>
                  <a:cubicBezTo>
                    <a:pt x="20459" y="45"/>
                    <a:pt x="20289" y="59"/>
                    <a:pt x="20065" y="59"/>
                  </a:cubicBezTo>
                  <a:cubicBezTo>
                    <a:pt x="19618" y="59"/>
                    <a:pt x="18958" y="0"/>
                    <a:pt x="188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89"/>
            <p:cNvSpPr/>
            <p:nvPr/>
          </p:nvSpPr>
          <p:spPr>
            <a:xfrm>
              <a:off x="4938700" y="2593125"/>
              <a:ext cx="562925" cy="170975"/>
            </a:xfrm>
            <a:custGeom>
              <a:avLst/>
              <a:gdLst/>
              <a:ahLst/>
              <a:cxnLst/>
              <a:rect l="l" t="t" r="r" b="b"/>
              <a:pathLst>
                <a:path w="22517" h="6839" extrusionOk="0">
                  <a:moveTo>
                    <a:pt x="3436" y="1"/>
                  </a:moveTo>
                  <a:cubicBezTo>
                    <a:pt x="1535" y="1"/>
                    <a:pt x="0" y="1502"/>
                    <a:pt x="0" y="3403"/>
                  </a:cubicBezTo>
                  <a:cubicBezTo>
                    <a:pt x="0" y="5305"/>
                    <a:pt x="1535" y="6839"/>
                    <a:pt x="3436" y="6839"/>
                  </a:cubicBezTo>
                  <a:lnTo>
                    <a:pt x="21816" y="6839"/>
                  </a:lnTo>
                  <a:cubicBezTo>
                    <a:pt x="22516" y="6772"/>
                    <a:pt x="22516" y="5705"/>
                    <a:pt x="21816" y="5671"/>
                  </a:cubicBezTo>
                  <a:lnTo>
                    <a:pt x="3436" y="5671"/>
                  </a:lnTo>
                  <a:cubicBezTo>
                    <a:pt x="434" y="5671"/>
                    <a:pt x="434" y="1168"/>
                    <a:pt x="3436" y="1168"/>
                  </a:cubicBezTo>
                  <a:lnTo>
                    <a:pt x="21649" y="1168"/>
                  </a:lnTo>
                  <a:cubicBezTo>
                    <a:pt x="22350" y="1102"/>
                    <a:pt x="22350" y="34"/>
                    <a:pt x="21649" y="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89"/>
            <p:cNvSpPr/>
            <p:nvPr/>
          </p:nvSpPr>
          <p:spPr>
            <a:xfrm>
              <a:off x="4962050" y="3751450"/>
              <a:ext cx="513725" cy="137625"/>
            </a:xfrm>
            <a:custGeom>
              <a:avLst/>
              <a:gdLst/>
              <a:ahLst/>
              <a:cxnLst/>
              <a:rect l="l" t="t" r="r" b="b"/>
              <a:pathLst>
                <a:path w="20549" h="5505" extrusionOk="0">
                  <a:moveTo>
                    <a:pt x="0" y="1"/>
                  </a:moveTo>
                  <a:cubicBezTo>
                    <a:pt x="701" y="1769"/>
                    <a:pt x="701" y="3737"/>
                    <a:pt x="0" y="5505"/>
                  </a:cubicBezTo>
                  <a:lnTo>
                    <a:pt x="18280" y="5505"/>
                  </a:lnTo>
                  <a:cubicBezTo>
                    <a:pt x="18280" y="5505"/>
                    <a:pt x="20548" y="4938"/>
                    <a:pt x="20548" y="2770"/>
                  </a:cubicBezTo>
                  <a:cubicBezTo>
                    <a:pt x="20282" y="1569"/>
                    <a:pt x="19448" y="568"/>
                    <a:pt x="18347" y="6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89"/>
            <p:cNvSpPr/>
            <p:nvPr/>
          </p:nvSpPr>
          <p:spPr>
            <a:xfrm>
              <a:off x="4964550" y="3752300"/>
              <a:ext cx="512050" cy="133450"/>
            </a:xfrm>
            <a:custGeom>
              <a:avLst/>
              <a:gdLst/>
              <a:ahLst/>
              <a:cxnLst/>
              <a:rect l="l" t="t" r="r" b="b"/>
              <a:pathLst>
                <a:path w="20482" h="5338" extrusionOk="0">
                  <a:moveTo>
                    <a:pt x="1635" y="0"/>
                  </a:moveTo>
                  <a:cubicBezTo>
                    <a:pt x="1546" y="0"/>
                    <a:pt x="879" y="60"/>
                    <a:pt x="424" y="60"/>
                  </a:cubicBezTo>
                  <a:cubicBezTo>
                    <a:pt x="197" y="60"/>
                    <a:pt x="23" y="45"/>
                    <a:pt x="0" y="0"/>
                  </a:cubicBezTo>
                  <a:lnTo>
                    <a:pt x="0" y="0"/>
                  </a:lnTo>
                  <a:cubicBezTo>
                    <a:pt x="167" y="367"/>
                    <a:pt x="301" y="734"/>
                    <a:pt x="367" y="1134"/>
                  </a:cubicBezTo>
                  <a:lnTo>
                    <a:pt x="18647" y="1134"/>
                  </a:lnTo>
                  <a:lnTo>
                    <a:pt x="18647" y="5337"/>
                  </a:lnTo>
                  <a:cubicBezTo>
                    <a:pt x="19715" y="4904"/>
                    <a:pt x="20415" y="3903"/>
                    <a:pt x="20448" y="2736"/>
                  </a:cubicBezTo>
                  <a:cubicBezTo>
                    <a:pt x="20482" y="1835"/>
                    <a:pt x="20015" y="1001"/>
                    <a:pt x="19248" y="567"/>
                  </a:cubicBezTo>
                  <a:lnTo>
                    <a:pt x="19081" y="434"/>
                  </a:lnTo>
                  <a:cubicBezTo>
                    <a:pt x="18387" y="58"/>
                    <a:pt x="17743" y="33"/>
                    <a:pt x="16976" y="33"/>
                  </a:cubicBezTo>
                  <a:cubicBezTo>
                    <a:pt x="16858" y="33"/>
                    <a:pt x="16737" y="34"/>
                    <a:pt x="16612" y="34"/>
                  </a:cubicBezTo>
                  <a:lnTo>
                    <a:pt x="10375" y="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89"/>
            <p:cNvSpPr/>
            <p:nvPr/>
          </p:nvSpPr>
          <p:spPr>
            <a:xfrm>
              <a:off x="4924525" y="3737275"/>
              <a:ext cx="562925" cy="171000"/>
            </a:xfrm>
            <a:custGeom>
              <a:avLst/>
              <a:gdLst/>
              <a:ahLst/>
              <a:cxnLst/>
              <a:rect l="l" t="t" r="r" b="b"/>
              <a:pathLst>
                <a:path w="22517" h="6840" extrusionOk="0">
                  <a:moveTo>
                    <a:pt x="901" y="1"/>
                  </a:moveTo>
                  <a:cubicBezTo>
                    <a:pt x="100" y="1"/>
                    <a:pt x="100" y="1168"/>
                    <a:pt x="901" y="1168"/>
                  </a:cubicBezTo>
                  <a:lnTo>
                    <a:pt x="19114" y="1168"/>
                  </a:lnTo>
                  <a:cubicBezTo>
                    <a:pt x="19154" y="1166"/>
                    <a:pt x="19194" y="1165"/>
                    <a:pt x="19233" y="1165"/>
                  </a:cubicBezTo>
                  <a:cubicBezTo>
                    <a:pt x="20479" y="1165"/>
                    <a:pt x="21482" y="2175"/>
                    <a:pt x="21482" y="3403"/>
                  </a:cubicBezTo>
                  <a:cubicBezTo>
                    <a:pt x="21482" y="4664"/>
                    <a:pt x="20479" y="5675"/>
                    <a:pt x="19233" y="5675"/>
                  </a:cubicBezTo>
                  <a:cubicBezTo>
                    <a:pt x="19194" y="5675"/>
                    <a:pt x="19154" y="5674"/>
                    <a:pt x="19114" y="5672"/>
                  </a:cubicBezTo>
                  <a:lnTo>
                    <a:pt x="734" y="5672"/>
                  </a:lnTo>
                  <a:cubicBezTo>
                    <a:pt x="0" y="5738"/>
                    <a:pt x="0" y="6772"/>
                    <a:pt x="734" y="6839"/>
                  </a:cubicBezTo>
                  <a:lnTo>
                    <a:pt x="19114" y="6839"/>
                  </a:lnTo>
                  <a:cubicBezTo>
                    <a:pt x="20982" y="6839"/>
                    <a:pt x="22516" y="5305"/>
                    <a:pt x="22516" y="3403"/>
                  </a:cubicBezTo>
                  <a:cubicBezTo>
                    <a:pt x="22516" y="1535"/>
                    <a:pt x="20982" y="1"/>
                    <a:pt x="19114" y="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89"/>
            <p:cNvSpPr/>
            <p:nvPr/>
          </p:nvSpPr>
          <p:spPr>
            <a:xfrm>
              <a:off x="4939525" y="3582175"/>
              <a:ext cx="514575" cy="137625"/>
            </a:xfrm>
            <a:custGeom>
              <a:avLst/>
              <a:gdLst/>
              <a:ahLst/>
              <a:cxnLst/>
              <a:rect l="l" t="t" r="r" b="b"/>
              <a:pathLst>
                <a:path w="20583" h="5505" extrusionOk="0">
                  <a:moveTo>
                    <a:pt x="20582" y="0"/>
                  </a:moveTo>
                  <a:lnTo>
                    <a:pt x="2236" y="100"/>
                  </a:lnTo>
                  <a:cubicBezTo>
                    <a:pt x="1102" y="601"/>
                    <a:pt x="301" y="1568"/>
                    <a:pt x="1" y="2769"/>
                  </a:cubicBezTo>
                  <a:cubicBezTo>
                    <a:pt x="1" y="4937"/>
                    <a:pt x="2269" y="5504"/>
                    <a:pt x="2269" y="5504"/>
                  </a:cubicBezTo>
                  <a:lnTo>
                    <a:pt x="20582" y="5504"/>
                  </a:lnTo>
                  <a:cubicBezTo>
                    <a:pt x="19848" y="3736"/>
                    <a:pt x="19848" y="1768"/>
                    <a:pt x="205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89"/>
            <p:cNvSpPr/>
            <p:nvPr/>
          </p:nvSpPr>
          <p:spPr>
            <a:xfrm>
              <a:off x="4938700" y="3583000"/>
              <a:ext cx="512050" cy="133450"/>
            </a:xfrm>
            <a:custGeom>
              <a:avLst/>
              <a:gdLst/>
              <a:ahLst/>
              <a:cxnLst/>
              <a:rect l="l" t="t" r="r" b="b"/>
              <a:pathLst>
                <a:path w="20482" h="5338" extrusionOk="0">
                  <a:moveTo>
                    <a:pt x="18847" y="1"/>
                  </a:moveTo>
                  <a:lnTo>
                    <a:pt x="10108" y="34"/>
                  </a:lnTo>
                  <a:lnTo>
                    <a:pt x="3870" y="34"/>
                  </a:lnTo>
                  <a:cubicBezTo>
                    <a:pt x="3662" y="34"/>
                    <a:pt x="3465" y="31"/>
                    <a:pt x="3274" y="31"/>
                  </a:cubicBezTo>
                  <a:cubicBezTo>
                    <a:pt x="2608" y="31"/>
                    <a:pt x="2031" y="71"/>
                    <a:pt x="1435" y="434"/>
                  </a:cubicBezTo>
                  <a:lnTo>
                    <a:pt x="1268" y="568"/>
                  </a:lnTo>
                  <a:cubicBezTo>
                    <a:pt x="467" y="1001"/>
                    <a:pt x="0" y="1835"/>
                    <a:pt x="34" y="2736"/>
                  </a:cubicBezTo>
                  <a:cubicBezTo>
                    <a:pt x="100" y="3904"/>
                    <a:pt x="801" y="4904"/>
                    <a:pt x="1868" y="5338"/>
                  </a:cubicBezTo>
                  <a:lnTo>
                    <a:pt x="1868" y="1135"/>
                  </a:lnTo>
                  <a:lnTo>
                    <a:pt x="20115" y="1135"/>
                  </a:lnTo>
                  <a:cubicBezTo>
                    <a:pt x="20181" y="735"/>
                    <a:pt x="20315" y="368"/>
                    <a:pt x="20482" y="1"/>
                  </a:cubicBezTo>
                  <a:lnTo>
                    <a:pt x="20482" y="1"/>
                  </a:lnTo>
                  <a:cubicBezTo>
                    <a:pt x="20459" y="45"/>
                    <a:pt x="20285" y="60"/>
                    <a:pt x="20058" y="60"/>
                  </a:cubicBezTo>
                  <a:cubicBezTo>
                    <a:pt x="19603" y="60"/>
                    <a:pt x="18936" y="1"/>
                    <a:pt x="188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89"/>
            <p:cNvSpPr/>
            <p:nvPr/>
          </p:nvSpPr>
          <p:spPr>
            <a:xfrm>
              <a:off x="4927850" y="3568000"/>
              <a:ext cx="562925" cy="170975"/>
            </a:xfrm>
            <a:custGeom>
              <a:avLst/>
              <a:gdLst/>
              <a:ahLst/>
              <a:cxnLst/>
              <a:rect l="l" t="t" r="r" b="b"/>
              <a:pathLst>
                <a:path w="22517" h="6839" extrusionOk="0">
                  <a:moveTo>
                    <a:pt x="3437" y="0"/>
                  </a:moveTo>
                  <a:cubicBezTo>
                    <a:pt x="1535" y="0"/>
                    <a:pt x="1" y="1535"/>
                    <a:pt x="1" y="3403"/>
                  </a:cubicBezTo>
                  <a:cubicBezTo>
                    <a:pt x="1" y="5304"/>
                    <a:pt x="1535" y="6839"/>
                    <a:pt x="3437" y="6839"/>
                  </a:cubicBezTo>
                  <a:lnTo>
                    <a:pt x="21816" y="6839"/>
                  </a:lnTo>
                  <a:cubicBezTo>
                    <a:pt x="22517" y="6772"/>
                    <a:pt x="22517" y="5738"/>
                    <a:pt x="21816" y="5671"/>
                  </a:cubicBezTo>
                  <a:lnTo>
                    <a:pt x="3437" y="5671"/>
                  </a:lnTo>
                  <a:cubicBezTo>
                    <a:pt x="434" y="5671"/>
                    <a:pt x="434" y="1168"/>
                    <a:pt x="3437" y="1168"/>
                  </a:cubicBezTo>
                  <a:lnTo>
                    <a:pt x="21650" y="1168"/>
                  </a:lnTo>
                  <a:cubicBezTo>
                    <a:pt x="22350" y="1101"/>
                    <a:pt x="22350" y="34"/>
                    <a:pt x="21650" y="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89"/>
            <p:cNvSpPr/>
            <p:nvPr/>
          </p:nvSpPr>
          <p:spPr>
            <a:xfrm>
              <a:off x="4149800" y="3751450"/>
              <a:ext cx="513725" cy="137625"/>
            </a:xfrm>
            <a:custGeom>
              <a:avLst/>
              <a:gdLst/>
              <a:ahLst/>
              <a:cxnLst/>
              <a:rect l="l" t="t" r="r" b="b"/>
              <a:pathLst>
                <a:path w="20549" h="5505" extrusionOk="0">
                  <a:moveTo>
                    <a:pt x="1" y="1"/>
                  </a:moveTo>
                  <a:lnTo>
                    <a:pt x="1" y="1"/>
                  </a:lnTo>
                  <a:cubicBezTo>
                    <a:pt x="701" y="1769"/>
                    <a:pt x="701" y="3737"/>
                    <a:pt x="1" y="5505"/>
                  </a:cubicBezTo>
                  <a:lnTo>
                    <a:pt x="18280" y="5505"/>
                  </a:lnTo>
                  <a:cubicBezTo>
                    <a:pt x="18280" y="5505"/>
                    <a:pt x="20549" y="4938"/>
                    <a:pt x="20549" y="2770"/>
                  </a:cubicBezTo>
                  <a:cubicBezTo>
                    <a:pt x="20248" y="1569"/>
                    <a:pt x="19448" y="568"/>
                    <a:pt x="18347" y="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89"/>
            <p:cNvSpPr/>
            <p:nvPr/>
          </p:nvSpPr>
          <p:spPr>
            <a:xfrm>
              <a:off x="4152300" y="3752300"/>
              <a:ext cx="512050" cy="133450"/>
            </a:xfrm>
            <a:custGeom>
              <a:avLst/>
              <a:gdLst/>
              <a:ahLst/>
              <a:cxnLst/>
              <a:rect l="l" t="t" r="r" b="b"/>
              <a:pathLst>
                <a:path w="20482" h="5338" extrusionOk="0">
                  <a:moveTo>
                    <a:pt x="1635" y="0"/>
                  </a:moveTo>
                  <a:cubicBezTo>
                    <a:pt x="1524" y="0"/>
                    <a:pt x="864" y="60"/>
                    <a:pt x="417" y="60"/>
                  </a:cubicBezTo>
                  <a:cubicBezTo>
                    <a:pt x="193" y="60"/>
                    <a:pt x="23" y="45"/>
                    <a:pt x="1" y="0"/>
                  </a:cubicBezTo>
                  <a:lnTo>
                    <a:pt x="1" y="0"/>
                  </a:lnTo>
                  <a:cubicBezTo>
                    <a:pt x="167" y="367"/>
                    <a:pt x="267" y="734"/>
                    <a:pt x="368" y="1134"/>
                  </a:cubicBezTo>
                  <a:lnTo>
                    <a:pt x="18647" y="1134"/>
                  </a:lnTo>
                  <a:lnTo>
                    <a:pt x="18647" y="5337"/>
                  </a:lnTo>
                  <a:cubicBezTo>
                    <a:pt x="19681" y="4904"/>
                    <a:pt x="20415" y="3903"/>
                    <a:pt x="20449" y="2736"/>
                  </a:cubicBezTo>
                  <a:cubicBezTo>
                    <a:pt x="20482" y="1835"/>
                    <a:pt x="20015" y="1001"/>
                    <a:pt x="19248" y="567"/>
                  </a:cubicBezTo>
                  <a:lnTo>
                    <a:pt x="19048" y="434"/>
                  </a:lnTo>
                  <a:cubicBezTo>
                    <a:pt x="18383" y="58"/>
                    <a:pt x="17743" y="33"/>
                    <a:pt x="16976" y="33"/>
                  </a:cubicBezTo>
                  <a:cubicBezTo>
                    <a:pt x="16858" y="33"/>
                    <a:pt x="16737" y="34"/>
                    <a:pt x="16612" y="34"/>
                  </a:cubicBezTo>
                  <a:lnTo>
                    <a:pt x="10375" y="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89"/>
            <p:cNvSpPr/>
            <p:nvPr/>
          </p:nvSpPr>
          <p:spPr>
            <a:xfrm>
              <a:off x="4111450" y="3737275"/>
              <a:ext cx="563750" cy="171000"/>
            </a:xfrm>
            <a:custGeom>
              <a:avLst/>
              <a:gdLst/>
              <a:ahLst/>
              <a:cxnLst/>
              <a:rect l="l" t="t" r="r" b="b"/>
              <a:pathLst>
                <a:path w="22550" h="6840" extrusionOk="0">
                  <a:moveTo>
                    <a:pt x="901" y="1"/>
                  </a:moveTo>
                  <a:cubicBezTo>
                    <a:pt x="134" y="1"/>
                    <a:pt x="134" y="1168"/>
                    <a:pt x="901" y="1168"/>
                  </a:cubicBezTo>
                  <a:lnTo>
                    <a:pt x="19114" y="1168"/>
                  </a:lnTo>
                  <a:cubicBezTo>
                    <a:pt x="19154" y="1166"/>
                    <a:pt x="19193" y="1165"/>
                    <a:pt x="19233" y="1165"/>
                  </a:cubicBezTo>
                  <a:cubicBezTo>
                    <a:pt x="20479" y="1165"/>
                    <a:pt x="21482" y="2175"/>
                    <a:pt x="21482" y="3403"/>
                  </a:cubicBezTo>
                  <a:cubicBezTo>
                    <a:pt x="21482" y="4664"/>
                    <a:pt x="20479" y="5675"/>
                    <a:pt x="19233" y="5675"/>
                  </a:cubicBezTo>
                  <a:cubicBezTo>
                    <a:pt x="19193" y="5675"/>
                    <a:pt x="19154" y="5674"/>
                    <a:pt x="19114" y="5672"/>
                  </a:cubicBezTo>
                  <a:lnTo>
                    <a:pt x="734" y="5672"/>
                  </a:lnTo>
                  <a:cubicBezTo>
                    <a:pt x="0" y="5738"/>
                    <a:pt x="0" y="6772"/>
                    <a:pt x="734" y="6839"/>
                  </a:cubicBezTo>
                  <a:lnTo>
                    <a:pt x="19147" y="6839"/>
                  </a:lnTo>
                  <a:cubicBezTo>
                    <a:pt x="21015" y="6839"/>
                    <a:pt x="22550" y="5305"/>
                    <a:pt x="22550" y="3403"/>
                  </a:cubicBezTo>
                  <a:cubicBezTo>
                    <a:pt x="22550" y="1535"/>
                    <a:pt x="21015" y="1"/>
                    <a:pt x="19147" y="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89"/>
            <p:cNvSpPr/>
            <p:nvPr/>
          </p:nvSpPr>
          <p:spPr>
            <a:xfrm>
              <a:off x="4149800" y="3582175"/>
              <a:ext cx="513725" cy="137625"/>
            </a:xfrm>
            <a:custGeom>
              <a:avLst/>
              <a:gdLst/>
              <a:ahLst/>
              <a:cxnLst/>
              <a:rect l="l" t="t" r="r" b="b"/>
              <a:pathLst>
                <a:path w="20549" h="5505" extrusionOk="0">
                  <a:moveTo>
                    <a:pt x="1" y="0"/>
                  </a:moveTo>
                  <a:lnTo>
                    <a:pt x="1" y="0"/>
                  </a:lnTo>
                  <a:cubicBezTo>
                    <a:pt x="701" y="1768"/>
                    <a:pt x="701" y="3736"/>
                    <a:pt x="1" y="5504"/>
                  </a:cubicBezTo>
                  <a:lnTo>
                    <a:pt x="18280" y="5504"/>
                  </a:lnTo>
                  <a:cubicBezTo>
                    <a:pt x="18280" y="5504"/>
                    <a:pt x="20549" y="4937"/>
                    <a:pt x="20549" y="2769"/>
                  </a:cubicBezTo>
                  <a:cubicBezTo>
                    <a:pt x="20248" y="1568"/>
                    <a:pt x="19448" y="601"/>
                    <a:pt x="18347" y="10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89"/>
            <p:cNvSpPr/>
            <p:nvPr/>
          </p:nvSpPr>
          <p:spPr>
            <a:xfrm>
              <a:off x="4152300" y="3583000"/>
              <a:ext cx="512050" cy="133450"/>
            </a:xfrm>
            <a:custGeom>
              <a:avLst/>
              <a:gdLst/>
              <a:ahLst/>
              <a:cxnLst/>
              <a:rect l="l" t="t" r="r" b="b"/>
              <a:pathLst>
                <a:path w="20482" h="5338" extrusionOk="0">
                  <a:moveTo>
                    <a:pt x="1635" y="1"/>
                  </a:moveTo>
                  <a:cubicBezTo>
                    <a:pt x="1524" y="1"/>
                    <a:pt x="864" y="60"/>
                    <a:pt x="417" y="60"/>
                  </a:cubicBezTo>
                  <a:cubicBezTo>
                    <a:pt x="193" y="60"/>
                    <a:pt x="23" y="45"/>
                    <a:pt x="1" y="1"/>
                  </a:cubicBezTo>
                  <a:lnTo>
                    <a:pt x="1" y="1"/>
                  </a:lnTo>
                  <a:cubicBezTo>
                    <a:pt x="167" y="368"/>
                    <a:pt x="267" y="735"/>
                    <a:pt x="368" y="1135"/>
                  </a:cubicBezTo>
                  <a:lnTo>
                    <a:pt x="18647" y="1135"/>
                  </a:lnTo>
                  <a:lnTo>
                    <a:pt x="18647" y="5338"/>
                  </a:lnTo>
                  <a:cubicBezTo>
                    <a:pt x="19681" y="4904"/>
                    <a:pt x="20415" y="3904"/>
                    <a:pt x="20449" y="2736"/>
                  </a:cubicBezTo>
                  <a:cubicBezTo>
                    <a:pt x="20482" y="1835"/>
                    <a:pt x="20015" y="1001"/>
                    <a:pt x="19248" y="568"/>
                  </a:cubicBezTo>
                  <a:lnTo>
                    <a:pt x="19048" y="434"/>
                  </a:lnTo>
                  <a:cubicBezTo>
                    <a:pt x="18451" y="71"/>
                    <a:pt x="17874" y="31"/>
                    <a:pt x="17208" y="31"/>
                  </a:cubicBezTo>
                  <a:cubicBezTo>
                    <a:pt x="17018" y="31"/>
                    <a:pt x="16820" y="34"/>
                    <a:pt x="16612" y="34"/>
                  </a:cubicBezTo>
                  <a:lnTo>
                    <a:pt x="10375" y="34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89"/>
            <p:cNvSpPr/>
            <p:nvPr/>
          </p:nvSpPr>
          <p:spPr>
            <a:xfrm>
              <a:off x="4111450" y="3568000"/>
              <a:ext cx="563750" cy="170975"/>
            </a:xfrm>
            <a:custGeom>
              <a:avLst/>
              <a:gdLst/>
              <a:ahLst/>
              <a:cxnLst/>
              <a:rect l="l" t="t" r="r" b="b"/>
              <a:pathLst>
                <a:path w="22550" h="6839" extrusionOk="0">
                  <a:moveTo>
                    <a:pt x="901" y="0"/>
                  </a:moveTo>
                  <a:cubicBezTo>
                    <a:pt x="200" y="34"/>
                    <a:pt x="200" y="1101"/>
                    <a:pt x="901" y="1168"/>
                  </a:cubicBezTo>
                  <a:lnTo>
                    <a:pt x="19114" y="1168"/>
                  </a:lnTo>
                  <a:cubicBezTo>
                    <a:pt x="20348" y="1168"/>
                    <a:pt x="21382" y="2169"/>
                    <a:pt x="21382" y="3403"/>
                  </a:cubicBezTo>
                  <a:cubicBezTo>
                    <a:pt x="21382" y="4670"/>
                    <a:pt x="20348" y="5671"/>
                    <a:pt x="19114" y="5671"/>
                  </a:cubicBezTo>
                  <a:lnTo>
                    <a:pt x="734" y="5671"/>
                  </a:lnTo>
                  <a:cubicBezTo>
                    <a:pt x="0" y="5738"/>
                    <a:pt x="0" y="6772"/>
                    <a:pt x="734" y="6839"/>
                  </a:cubicBezTo>
                  <a:lnTo>
                    <a:pt x="19147" y="6839"/>
                  </a:lnTo>
                  <a:cubicBezTo>
                    <a:pt x="21015" y="6839"/>
                    <a:pt x="22550" y="5304"/>
                    <a:pt x="22550" y="3403"/>
                  </a:cubicBezTo>
                  <a:cubicBezTo>
                    <a:pt x="22550" y="1535"/>
                    <a:pt x="21015" y="0"/>
                    <a:pt x="19147" y="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89"/>
            <p:cNvSpPr/>
            <p:nvPr/>
          </p:nvSpPr>
          <p:spPr>
            <a:xfrm>
              <a:off x="2217600" y="3751450"/>
              <a:ext cx="514550" cy="137625"/>
            </a:xfrm>
            <a:custGeom>
              <a:avLst/>
              <a:gdLst/>
              <a:ahLst/>
              <a:cxnLst/>
              <a:rect l="l" t="t" r="r" b="b"/>
              <a:pathLst>
                <a:path w="20582" h="5505" extrusionOk="0">
                  <a:moveTo>
                    <a:pt x="0" y="1"/>
                  </a:moveTo>
                  <a:lnTo>
                    <a:pt x="0" y="1"/>
                  </a:lnTo>
                  <a:cubicBezTo>
                    <a:pt x="734" y="1769"/>
                    <a:pt x="734" y="3737"/>
                    <a:pt x="0" y="5505"/>
                  </a:cubicBezTo>
                  <a:lnTo>
                    <a:pt x="18313" y="5505"/>
                  </a:lnTo>
                  <a:cubicBezTo>
                    <a:pt x="18313" y="5505"/>
                    <a:pt x="20581" y="4938"/>
                    <a:pt x="20581" y="2770"/>
                  </a:cubicBezTo>
                  <a:cubicBezTo>
                    <a:pt x="20281" y="1569"/>
                    <a:pt x="19481" y="568"/>
                    <a:pt x="18380" y="6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89"/>
            <p:cNvSpPr/>
            <p:nvPr/>
          </p:nvSpPr>
          <p:spPr>
            <a:xfrm>
              <a:off x="2220925" y="3752300"/>
              <a:ext cx="512050" cy="133450"/>
            </a:xfrm>
            <a:custGeom>
              <a:avLst/>
              <a:gdLst/>
              <a:ahLst/>
              <a:cxnLst/>
              <a:rect l="l" t="t" r="r" b="b"/>
              <a:pathLst>
                <a:path w="20482" h="5338" extrusionOk="0">
                  <a:moveTo>
                    <a:pt x="1635" y="0"/>
                  </a:moveTo>
                  <a:cubicBezTo>
                    <a:pt x="1524" y="0"/>
                    <a:pt x="864" y="60"/>
                    <a:pt x="417" y="60"/>
                  </a:cubicBezTo>
                  <a:cubicBezTo>
                    <a:pt x="193" y="60"/>
                    <a:pt x="23" y="45"/>
                    <a:pt x="0" y="0"/>
                  </a:cubicBezTo>
                  <a:lnTo>
                    <a:pt x="0" y="0"/>
                  </a:lnTo>
                  <a:cubicBezTo>
                    <a:pt x="167" y="367"/>
                    <a:pt x="267" y="734"/>
                    <a:pt x="334" y="1134"/>
                  </a:cubicBezTo>
                  <a:lnTo>
                    <a:pt x="18614" y="1134"/>
                  </a:lnTo>
                  <a:lnTo>
                    <a:pt x="18614" y="5337"/>
                  </a:lnTo>
                  <a:cubicBezTo>
                    <a:pt x="19681" y="4904"/>
                    <a:pt x="20415" y="3903"/>
                    <a:pt x="20448" y="2736"/>
                  </a:cubicBezTo>
                  <a:cubicBezTo>
                    <a:pt x="20482" y="1835"/>
                    <a:pt x="20015" y="1001"/>
                    <a:pt x="19248" y="567"/>
                  </a:cubicBezTo>
                  <a:lnTo>
                    <a:pt x="19047" y="434"/>
                  </a:lnTo>
                  <a:cubicBezTo>
                    <a:pt x="18354" y="58"/>
                    <a:pt x="17735" y="33"/>
                    <a:pt x="16974" y="33"/>
                  </a:cubicBezTo>
                  <a:cubicBezTo>
                    <a:pt x="16857" y="33"/>
                    <a:pt x="16737" y="34"/>
                    <a:pt x="16612" y="34"/>
                  </a:cubicBezTo>
                  <a:lnTo>
                    <a:pt x="10375" y="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89"/>
            <p:cNvSpPr/>
            <p:nvPr/>
          </p:nvSpPr>
          <p:spPr>
            <a:xfrm>
              <a:off x="2180900" y="3737275"/>
              <a:ext cx="562925" cy="171000"/>
            </a:xfrm>
            <a:custGeom>
              <a:avLst/>
              <a:gdLst/>
              <a:ahLst/>
              <a:cxnLst/>
              <a:rect l="l" t="t" r="r" b="b"/>
              <a:pathLst>
                <a:path w="22517" h="6840" extrusionOk="0">
                  <a:moveTo>
                    <a:pt x="868" y="1"/>
                  </a:moveTo>
                  <a:cubicBezTo>
                    <a:pt x="100" y="1"/>
                    <a:pt x="100" y="1168"/>
                    <a:pt x="868" y="1168"/>
                  </a:cubicBezTo>
                  <a:lnTo>
                    <a:pt x="19081" y="1168"/>
                  </a:lnTo>
                  <a:cubicBezTo>
                    <a:pt x="19120" y="1166"/>
                    <a:pt x="19160" y="1165"/>
                    <a:pt x="19200" y="1165"/>
                  </a:cubicBezTo>
                  <a:cubicBezTo>
                    <a:pt x="20446" y="1165"/>
                    <a:pt x="21449" y="2175"/>
                    <a:pt x="21449" y="3403"/>
                  </a:cubicBezTo>
                  <a:cubicBezTo>
                    <a:pt x="21449" y="4664"/>
                    <a:pt x="20446" y="5675"/>
                    <a:pt x="19200" y="5675"/>
                  </a:cubicBezTo>
                  <a:cubicBezTo>
                    <a:pt x="19160" y="5675"/>
                    <a:pt x="19120" y="5674"/>
                    <a:pt x="19081" y="5672"/>
                  </a:cubicBezTo>
                  <a:lnTo>
                    <a:pt x="701" y="5672"/>
                  </a:lnTo>
                  <a:cubicBezTo>
                    <a:pt x="0" y="5738"/>
                    <a:pt x="0" y="6772"/>
                    <a:pt x="701" y="6839"/>
                  </a:cubicBezTo>
                  <a:lnTo>
                    <a:pt x="19081" y="6839"/>
                  </a:lnTo>
                  <a:cubicBezTo>
                    <a:pt x="20982" y="6839"/>
                    <a:pt x="22516" y="5305"/>
                    <a:pt x="22516" y="3403"/>
                  </a:cubicBezTo>
                  <a:cubicBezTo>
                    <a:pt x="22516" y="1535"/>
                    <a:pt x="20982" y="1"/>
                    <a:pt x="19081" y="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89"/>
            <p:cNvSpPr/>
            <p:nvPr/>
          </p:nvSpPr>
          <p:spPr>
            <a:xfrm>
              <a:off x="2195900" y="3582175"/>
              <a:ext cx="513725" cy="137625"/>
            </a:xfrm>
            <a:custGeom>
              <a:avLst/>
              <a:gdLst/>
              <a:ahLst/>
              <a:cxnLst/>
              <a:rect l="l" t="t" r="r" b="b"/>
              <a:pathLst>
                <a:path w="20549" h="5505" extrusionOk="0">
                  <a:moveTo>
                    <a:pt x="20549" y="0"/>
                  </a:moveTo>
                  <a:lnTo>
                    <a:pt x="2202" y="67"/>
                  </a:lnTo>
                  <a:cubicBezTo>
                    <a:pt x="1102" y="567"/>
                    <a:pt x="268" y="1568"/>
                    <a:pt x="1" y="2769"/>
                  </a:cubicBezTo>
                  <a:cubicBezTo>
                    <a:pt x="1" y="4937"/>
                    <a:pt x="2269" y="5504"/>
                    <a:pt x="2269" y="5504"/>
                  </a:cubicBezTo>
                  <a:lnTo>
                    <a:pt x="20549" y="5504"/>
                  </a:lnTo>
                  <a:cubicBezTo>
                    <a:pt x="19848" y="3736"/>
                    <a:pt x="19848" y="1768"/>
                    <a:pt x="20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89"/>
            <p:cNvSpPr/>
            <p:nvPr/>
          </p:nvSpPr>
          <p:spPr>
            <a:xfrm>
              <a:off x="2195075" y="3583000"/>
              <a:ext cx="512050" cy="133450"/>
            </a:xfrm>
            <a:custGeom>
              <a:avLst/>
              <a:gdLst/>
              <a:ahLst/>
              <a:cxnLst/>
              <a:rect l="l" t="t" r="r" b="b"/>
              <a:pathLst>
                <a:path w="20482" h="5338" extrusionOk="0">
                  <a:moveTo>
                    <a:pt x="18847" y="1"/>
                  </a:moveTo>
                  <a:lnTo>
                    <a:pt x="10108" y="34"/>
                  </a:lnTo>
                  <a:lnTo>
                    <a:pt x="3870" y="34"/>
                  </a:lnTo>
                  <a:cubicBezTo>
                    <a:pt x="3662" y="34"/>
                    <a:pt x="3465" y="31"/>
                    <a:pt x="3274" y="31"/>
                  </a:cubicBezTo>
                  <a:cubicBezTo>
                    <a:pt x="2608" y="31"/>
                    <a:pt x="2031" y="71"/>
                    <a:pt x="1435" y="434"/>
                  </a:cubicBezTo>
                  <a:lnTo>
                    <a:pt x="1235" y="568"/>
                  </a:lnTo>
                  <a:cubicBezTo>
                    <a:pt x="467" y="1001"/>
                    <a:pt x="0" y="1835"/>
                    <a:pt x="34" y="2736"/>
                  </a:cubicBezTo>
                  <a:cubicBezTo>
                    <a:pt x="67" y="3904"/>
                    <a:pt x="801" y="4904"/>
                    <a:pt x="1868" y="5338"/>
                  </a:cubicBezTo>
                  <a:lnTo>
                    <a:pt x="1868" y="1135"/>
                  </a:lnTo>
                  <a:lnTo>
                    <a:pt x="20115" y="1135"/>
                  </a:lnTo>
                  <a:cubicBezTo>
                    <a:pt x="20215" y="735"/>
                    <a:pt x="20315" y="368"/>
                    <a:pt x="20482" y="1"/>
                  </a:cubicBezTo>
                  <a:lnTo>
                    <a:pt x="20482" y="1"/>
                  </a:lnTo>
                  <a:cubicBezTo>
                    <a:pt x="20459" y="45"/>
                    <a:pt x="20289" y="60"/>
                    <a:pt x="20065" y="60"/>
                  </a:cubicBezTo>
                  <a:cubicBezTo>
                    <a:pt x="19618" y="60"/>
                    <a:pt x="18958" y="1"/>
                    <a:pt x="188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89"/>
            <p:cNvSpPr/>
            <p:nvPr/>
          </p:nvSpPr>
          <p:spPr>
            <a:xfrm>
              <a:off x="2184225" y="3568000"/>
              <a:ext cx="562925" cy="170975"/>
            </a:xfrm>
            <a:custGeom>
              <a:avLst/>
              <a:gdLst/>
              <a:ahLst/>
              <a:cxnLst/>
              <a:rect l="l" t="t" r="r" b="b"/>
              <a:pathLst>
                <a:path w="22517" h="6839" extrusionOk="0">
                  <a:moveTo>
                    <a:pt x="3403" y="0"/>
                  </a:moveTo>
                  <a:cubicBezTo>
                    <a:pt x="1535" y="0"/>
                    <a:pt x="1" y="1535"/>
                    <a:pt x="1" y="3403"/>
                  </a:cubicBezTo>
                  <a:cubicBezTo>
                    <a:pt x="1" y="5304"/>
                    <a:pt x="1535" y="6839"/>
                    <a:pt x="3403" y="6839"/>
                  </a:cubicBezTo>
                  <a:lnTo>
                    <a:pt x="21783" y="6839"/>
                  </a:lnTo>
                  <a:cubicBezTo>
                    <a:pt x="22517" y="6772"/>
                    <a:pt x="22517" y="5738"/>
                    <a:pt x="21783" y="5671"/>
                  </a:cubicBezTo>
                  <a:lnTo>
                    <a:pt x="3403" y="5671"/>
                  </a:lnTo>
                  <a:cubicBezTo>
                    <a:pt x="401" y="5671"/>
                    <a:pt x="401" y="1168"/>
                    <a:pt x="3403" y="1168"/>
                  </a:cubicBezTo>
                  <a:lnTo>
                    <a:pt x="21650" y="1168"/>
                  </a:lnTo>
                  <a:cubicBezTo>
                    <a:pt x="22350" y="1101"/>
                    <a:pt x="22350" y="34"/>
                    <a:pt x="21650" y="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89"/>
            <p:cNvSpPr/>
            <p:nvPr/>
          </p:nvSpPr>
          <p:spPr>
            <a:xfrm>
              <a:off x="4403325" y="2776600"/>
              <a:ext cx="514550" cy="137625"/>
            </a:xfrm>
            <a:custGeom>
              <a:avLst/>
              <a:gdLst/>
              <a:ahLst/>
              <a:cxnLst/>
              <a:rect l="l" t="t" r="r" b="b"/>
              <a:pathLst>
                <a:path w="20582" h="5505" extrusionOk="0">
                  <a:moveTo>
                    <a:pt x="0" y="0"/>
                  </a:moveTo>
                  <a:lnTo>
                    <a:pt x="0" y="0"/>
                  </a:lnTo>
                  <a:cubicBezTo>
                    <a:pt x="734" y="1768"/>
                    <a:pt x="734" y="3736"/>
                    <a:pt x="0" y="5504"/>
                  </a:cubicBezTo>
                  <a:lnTo>
                    <a:pt x="18313" y="5504"/>
                  </a:lnTo>
                  <a:cubicBezTo>
                    <a:pt x="18313" y="5504"/>
                    <a:pt x="20581" y="4937"/>
                    <a:pt x="20581" y="2769"/>
                  </a:cubicBezTo>
                  <a:cubicBezTo>
                    <a:pt x="20281" y="1568"/>
                    <a:pt x="19481" y="567"/>
                    <a:pt x="18380" y="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89"/>
            <p:cNvSpPr/>
            <p:nvPr/>
          </p:nvSpPr>
          <p:spPr>
            <a:xfrm>
              <a:off x="4406650" y="2777425"/>
              <a:ext cx="512050" cy="132625"/>
            </a:xfrm>
            <a:custGeom>
              <a:avLst/>
              <a:gdLst/>
              <a:ahLst/>
              <a:cxnLst/>
              <a:rect l="l" t="t" r="r" b="b"/>
              <a:pathLst>
                <a:path w="20482" h="5305" extrusionOk="0">
                  <a:moveTo>
                    <a:pt x="1602" y="1"/>
                  </a:moveTo>
                  <a:cubicBezTo>
                    <a:pt x="1513" y="1"/>
                    <a:pt x="860" y="60"/>
                    <a:pt x="416" y="60"/>
                  </a:cubicBezTo>
                  <a:cubicBezTo>
                    <a:pt x="193" y="60"/>
                    <a:pt x="23" y="45"/>
                    <a:pt x="1" y="1"/>
                  </a:cubicBezTo>
                  <a:lnTo>
                    <a:pt x="1" y="1"/>
                  </a:lnTo>
                  <a:cubicBezTo>
                    <a:pt x="134" y="368"/>
                    <a:pt x="267" y="735"/>
                    <a:pt x="367" y="1135"/>
                  </a:cubicBezTo>
                  <a:lnTo>
                    <a:pt x="18614" y="1135"/>
                  </a:lnTo>
                  <a:lnTo>
                    <a:pt x="18614" y="5305"/>
                  </a:lnTo>
                  <a:cubicBezTo>
                    <a:pt x="19681" y="4871"/>
                    <a:pt x="20415" y="3870"/>
                    <a:pt x="20448" y="2736"/>
                  </a:cubicBezTo>
                  <a:cubicBezTo>
                    <a:pt x="20482" y="1835"/>
                    <a:pt x="20015" y="1001"/>
                    <a:pt x="19214" y="534"/>
                  </a:cubicBezTo>
                  <a:lnTo>
                    <a:pt x="19047" y="434"/>
                  </a:lnTo>
                  <a:cubicBezTo>
                    <a:pt x="18425" y="71"/>
                    <a:pt x="17843" y="31"/>
                    <a:pt x="17191" y="31"/>
                  </a:cubicBezTo>
                  <a:cubicBezTo>
                    <a:pt x="17004" y="31"/>
                    <a:pt x="16813" y="34"/>
                    <a:pt x="16612" y="34"/>
                  </a:cubicBezTo>
                  <a:lnTo>
                    <a:pt x="10375" y="34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89"/>
            <p:cNvSpPr/>
            <p:nvPr/>
          </p:nvSpPr>
          <p:spPr>
            <a:xfrm>
              <a:off x="4366625" y="2762425"/>
              <a:ext cx="562925" cy="170975"/>
            </a:xfrm>
            <a:custGeom>
              <a:avLst/>
              <a:gdLst/>
              <a:ahLst/>
              <a:cxnLst/>
              <a:rect l="l" t="t" r="r" b="b"/>
              <a:pathLst>
                <a:path w="22517" h="6839" extrusionOk="0">
                  <a:moveTo>
                    <a:pt x="868" y="0"/>
                  </a:moveTo>
                  <a:cubicBezTo>
                    <a:pt x="134" y="34"/>
                    <a:pt x="134" y="1101"/>
                    <a:pt x="868" y="1168"/>
                  </a:cubicBezTo>
                  <a:lnTo>
                    <a:pt x="19081" y="1168"/>
                  </a:lnTo>
                  <a:cubicBezTo>
                    <a:pt x="20348" y="1168"/>
                    <a:pt x="21349" y="2169"/>
                    <a:pt x="21349" y="3403"/>
                  </a:cubicBezTo>
                  <a:cubicBezTo>
                    <a:pt x="21349" y="4670"/>
                    <a:pt x="20348" y="5671"/>
                    <a:pt x="19081" y="5671"/>
                  </a:cubicBezTo>
                  <a:lnTo>
                    <a:pt x="701" y="5671"/>
                  </a:lnTo>
                  <a:cubicBezTo>
                    <a:pt x="0" y="5738"/>
                    <a:pt x="0" y="6772"/>
                    <a:pt x="701" y="6839"/>
                  </a:cubicBezTo>
                  <a:lnTo>
                    <a:pt x="19081" y="6839"/>
                  </a:lnTo>
                  <a:cubicBezTo>
                    <a:pt x="20982" y="6839"/>
                    <a:pt x="22516" y="5304"/>
                    <a:pt x="22516" y="3403"/>
                  </a:cubicBezTo>
                  <a:cubicBezTo>
                    <a:pt x="22516" y="1535"/>
                    <a:pt x="20982" y="0"/>
                    <a:pt x="19081" y="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89"/>
            <p:cNvSpPr/>
            <p:nvPr/>
          </p:nvSpPr>
          <p:spPr>
            <a:xfrm>
              <a:off x="4381625" y="2607300"/>
              <a:ext cx="513725" cy="137625"/>
            </a:xfrm>
            <a:custGeom>
              <a:avLst/>
              <a:gdLst/>
              <a:ahLst/>
              <a:cxnLst/>
              <a:rect l="l" t="t" r="r" b="b"/>
              <a:pathLst>
                <a:path w="20549" h="5505" extrusionOk="0">
                  <a:moveTo>
                    <a:pt x="20549" y="1"/>
                  </a:moveTo>
                  <a:lnTo>
                    <a:pt x="2202" y="68"/>
                  </a:lnTo>
                  <a:cubicBezTo>
                    <a:pt x="1102" y="568"/>
                    <a:pt x="268" y="1569"/>
                    <a:pt x="1" y="2769"/>
                  </a:cubicBezTo>
                  <a:cubicBezTo>
                    <a:pt x="1" y="4904"/>
                    <a:pt x="2269" y="5505"/>
                    <a:pt x="2269" y="5505"/>
                  </a:cubicBezTo>
                  <a:lnTo>
                    <a:pt x="20549" y="5505"/>
                  </a:lnTo>
                  <a:cubicBezTo>
                    <a:pt x="19848" y="3737"/>
                    <a:pt x="19848" y="1769"/>
                    <a:pt x="205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89"/>
            <p:cNvSpPr/>
            <p:nvPr/>
          </p:nvSpPr>
          <p:spPr>
            <a:xfrm>
              <a:off x="4380800" y="2608150"/>
              <a:ext cx="512050" cy="132600"/>
            </a:xfrm>
            <a:custGeom>
              <a:avLst/>
              <a:gdLst/>
              <a:ahLst/>
              <a:cxnLst/>
              <a:rect l="l" t="t" r="r" b="b"/>
              <a:pathLst>
                <a:path w="20482" h="5304" extrusionOk="0">
                  <a:moveTo>
                    <a:pt x="18847" y="0"/>
                  </a:moveTo>
                  <a:lnTo>
                    <a:pt x="10108" y="34"/>
                  </a:lnTo>
                  <a:lnTo>
                    <a:pt x="3870" y="34"/>
                  </a:lnTo>
                  <a:cubicBezTo>
                    <a:pt x="3662" y="34"/>
                    <a:pt x="3465" y="30"/>
                    <a:pt x="3274" y="30"/>
                  </a:cubicBezTo>
                  <a:cubicBezTo>
                    <a:pt x="2606" y="30"/>
                    <a:pt x="2024" y="71"/>
                    <a:pt x="1401" y="434"/>
                  </a:cubicBezTo>
                  <a:lnTo>
                    <a:pt x="1235" y="567"/>
                  </a:lnTo>
                  <a:cubicBezTo>
                    <a:pt x="467" y="1001"/>
                    <a:pt x="0" y="1835"/>
                    <a:pt x="34" y="2735"/>
                  </a:cubicBezTo>
                  <a:cubicBezTo>
                    <a:pt x="67" y="3903"/>
                    <a:pt x="768" y="4904"/>
                    <a:pt x="1835" y="5304"/>
                  </a:cubicBezTo>
                  <a:lnTo>
                    <a:pt x="1835" y="1134"/>
                  </a:lnTo>
                  <a:lnTo>
                    <a:pt x="20115" y="1134"/>
                  </a:lnTo>
                  <a:cubicBezTo>
                    <a:pt x="20182" y="734"/>
                    <a:pt x="20315" y="367"/>
                    <a:pt x="20482" y="0"/>
                  </a:cubicBezTo>
                  <a:lnTo>
                    <a:pt x="20482" y="0"/>
                  </a:lnTo>
                  <a:cubicBezTo>
                    <a:pt x="20460" y="45"/>
                    <a:pt x="20285" y="59"/>
                    <a:pt x="20058" y="59"/>
                  </a:cubicBezTo>
                  <a:cubicBezTo>
                    <a:pt x="19603" y="59"/>
                    <a:pt x="18936" y="0"/>
                    <a:pt x="188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89"/>
            <p:cNvSpPr/>
            <p:nvPr/>
          </p:nvSpPr>
          <p:spPr>
            <a:xfrm>
              <a:off x="4369950" y="2593125"/>
              <a:ext cx="562925" cy="170975"/>
            </a:xfrm>
            <a:custGeom>
              <a:avLst/>
              <a:gdLst/>
              <a:ahLst/>
              <a:cxnLst/>
              <a:rect l="l" t="t" r="r" b="b"/>
              <a:pathLst>
                <a:path w="22517" h="6839" extrusionOk="0">
                  <a:moveTo>
                    <a:pt x="3403" y="1"/>
                  </a:moveTo>
                  <a:cubicBezTo>
                    <a:pt x="1502" y="1"/>
                    <a:pt x="1" y="1502"/>
                    <a:pt x="1" y="3403"/>
                  </a:cubicBezTo>
                  <a:cubicBezTo>
                    <a:pt x="1" y="5305"/>
                    <a:pt x="1502" y="6839"/>
                    <a:pt x="3403" y="6839"/>
                  </a:cubicBezTo>
                  <a:lnTo>
                    <a:pt x="21783" y="6839"/>
                  </a:lnTo>
                  <a:cubicBezTo>
                    <a:pt x="22517" y="6772"/>
                    <a:pt x="22517" y="5705"/>
                    <a:pt x="21783" y="5671"/>
                  </a:cubicBezTo>
                  <a:lnTo>
                    <a:pt x="3403" y="5671"/>
                  </a:lnTo>
                  <a:cubicBezTo>
                    <a:pt x="401" y="5671"/>
                    <a:pt x="401" y="1168"/>
                    <a:pt x="3403" y="1168"/>
                  </a:cubicBezTo>
                  <a:lnTo>
                    <a:pt x="21616" y="1168"/>
                  </a:lnTo>
                  <a:cubicBezTo>
                    <a:pt x="22350" y="1102"/>
                    <a:pt x="22350" y="34"/>
                    <a:pt x="21616" y="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89"/>
            <p:cNvSpPr/>
            <p:nvPr/>
          </p:nvSpPr>
          <p:spPr>
            <a:xfrm>
              <a:off x="2066650" y="1322225"/>
              <a:ext cx="3522525" cy="3336575"/>
            </a:xfrm>
            <a:custGeom>
              <a:avLst/>
              <a:gdLst/>
              <a:ahLst/>
              <a:cxnLst/>
              <a:rect l="l" t="t" r="r" b="b"/>
              <a:pathLst>
                <a:path w="140901" h="133463" extrusionOk="0">
                  <a:moveTo>
                    <a:pt x="87596" y="5237"/>
                  </a:moveTo>
                  <a:lnTo>
                    <a:pt x="87596" y="23651"/>
                  </a:lnTo>
                  <a:lnTo>
                    <a:pt x="4971" y="23651"/>
                  </a:lnTo>
                  <a:lnTo>
                    <a:pt x="4971" y="5237"/>
                  </a:lnTo>
                  <a:close/>
                  <a:moveTo>
                    <a:pt x="137098" y="26286"/>
                  </a:moveTo>
                  <a:lnTo>
                    <a:pt x="137098" y="43698"/>
                  </a:lnTo>
                  <a:lnTo>
                    <a:pt x="4971" y="43698"/>
                  </a:lnTo>
                  <a:lnTo>
                    <a:pt x="4971" y="26286"/>
                  </a:lnTo>
                  <a:close/>
                  <a:moveTo>
                    <a:pt x="137098" y="46300"/>
                  </a:moveTo>
                  <a:lnTo>
                    <a:pt x="137098" y="63713"/>
                  </a:lnTo>
                  <a:lnTo>
                    <a:pt x="4971" y="63713"/>
                  </a:lnTo>
                  <a:lnTo>
                    <a:pt x="4971" y="46300"/>
                  </a:lnTo>
                  <a:close/>
                  <a:moveTo>
                    <a:pt x="137098" y="66348"/>
                  </a:moveTo>
                  <a:lnTo>
                    <a:pt x="137098" y="83760"/>
                  </a:lnTo>
                  <a:lnTo>
                    <a:pt x="24751" y="83760"/>
                  </a:lnTo>
                  <a:lnTo>
                    <a:pt x="24751" y="66348"/>
                  </a:lnTo>
                  <a:close/>
                  <a:moveTo>
                    <a:pt x="137098" y="86396"/>
                  </a:moveTo>
                  <a:lnTo>
                    <a:pt x="137098" y="103808"/>
                  </a:lnTo>
                  <a:lnTo>
                    <a:pt x="4971" y="103808"/>
                  </a:lnTo>
                  <a:lnTo>
                    <a:pt x="4971" y="86396"/>
                  </a:lnTo>
                  <a:close/>
                  <a:moveTo>
                    <a:pt x="0" y="0"/>
                  </a:moveTo>
                  <a:lnTo>
                    <a:pt x="0" y="5271"/>
                  </a:lnTo>
                  <a:lnTo>
                    <a:pt x="1902" y="5271"/>
                  </a:lnTo>
                  <a:lnTo>
                    <a:pt x="1902" y="133463"/>
                  </a:lnTo>
                  <a:lnTo>
                    <a:pt x="4971" y="133463"/>
                  </a:lnTo>
                  <a:lnTo>
                    <a:pt x="4971" y="131728"/>
                  </a:lnTo>
                  <a:lnTo>
                    <a:pt x="137098" y="131728"/>
                  </a:lnTo>
                  <a:lnTo>
                    <a:pt x="137098" y="133463"/>
                  </a:lnTo>
                  <a:lnTo>
                    <a:pt x="140134" y="133463"/>
                  </a:lnTo>
                  <a:lnTo>
                    <a:pt x="140134" y="5237"/>
                  </a:lnTo>
                  <a:lnTo>
                    <a:pt x="140901" y="5237"/>
                  </a:lnTo>
                  <a:lnTo>
                    <a:pt x="140901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89"/>
            <p:cNvSpPr/>
            <p:nvPr/>
          </p:nvSpPr>
          <p:spPr>
            <a:xfrm>
              <a:off x="4756900" y="1624950"/>
              <a:ext cx="104275" cy="97575"/>
            </a:xfrm>
            <a:custGeom>
              <a:avLst/>
              <a:gdLst/>
              <a:ahLst/>
              <a:cxnLst/>
              <a:rect l="l" t="t" r="r" b="b"/>
              <a:pathLst>
                <a:path w="4171" h="3903" extrusionOk="0">
                  <a:moveTo>
                    <a:pt x="2102" y="0"/>
                  </a:moveTo>
                  <a:cubicBezTo>
                    <a:pt x="935" y="0"/>
                    <a:pt x="1" y="867"/>
                    <a:pt x="1" y="1935"/>
                  </a:cubicBezTo>
                  <a:cubicBezTo>
                    <a:pt x="1" y="3002"/>
                    <a:pt x="935" y="3903"/>
                    <a:pt x="2102" y="3903"/>
                  </a:cubicBezTo>
                  <a:cubicBezTo>
                    <a:pt x="3236" y="3903"/>
                    <a:pt x="4170" y="3002"/>
                    <a:pt x="4170" y="1935"/>
                  </a:cubicBezTo>
                  <a:cubicBezTo>
                    <a:pt x="4170" y="867"/>
                    <a:pt x="3236" y="0"/>
                    <a:pt x="2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89"/>
            <p:cNvSpPr/>
            <p:nvPr/>
          </p:nvSpPr>
          <p:spPr>
            <a:xfrm>
              <a:off x="4958700" y="1624950"/>
              <a:ext cx="105100" cy="97575"/>
            </a:xfrm>
            <a:custGeom>
              <a:avLst/>
              <a:gdLst/>
              <a:ahLst/>
              <a:cxnLst/>
              <a:rect l="l" t="t" r="r" b="b"/>
              <a:pathLst>
                <a:path w="4204" h="3903" extrusionOk="0">
                  <a:moveTo>
                    <a:pt x="2102" y="0"/>
                  </a:moveTo>
                  <a:cubicBezTo>
                    <a:pt x="935" y="0"/>
                    <a:pt x="1" y="867"/>
                    <a:pt x="1" y="1935"/>
                  </a:cubicBezTo>
                  <a:cubicBezTo>
                    <a:pt x="1" y="3002"/>
                    <a:pt x="935" y="3903"/>
                    <a:pt x="2102" y="3903"/>
                  </a:cubicBezTo>
                  <a:cubicBezTo>
                    <a:pt x="3270" y="3903"/>
                    <a:pt x="4204" y="3002"/>
                    <a:pt x="4204" y="1935"/>
                  </a:cubicBezTo>
                  <a:cubicBezTo>
                    <a:pt x="4204" y="867"/>
                    <a:pt x="3270" y="0"/>
                    <a:pt x="2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89"/>
            <p:cNvSpPr/>
            <p:nvPr/>
          </p:nvSpPr>
          <p:spPr>
            <a:xfrm>
              <a:off x="2730450" y="4229300"/>
              <a:ext cx="764750" cy="434500"/>
            </a:xfrm>
            <a:custGeom>
              <a:avLst/>
              <a:gdLst/>
              <a:ahLst/>
              <a:cxnLst/>
              <a:rect l="l" t="t" r="r" b="b"/>
              <a:pathLst>
                <a:path w="30590" h="17380" extrusionOk="0">
                  <a:moveTo>
                    <a:pt x="1368" y="1"/>
                  </a:moveTo>
                  <a:lnTo>
                    <a:pt x="1" y="10541"/>
                  </a:lnTo>
                  <a:lnTo>
                    <a:pt x="4270" y="11242"/>
                  </a:lnTo>
                  <a:lnTo>
                    <a:pt x="468" y="12376"/>
                  </a:lnTo>
                  <a:lnTo>
                    <a:pt x="1969" y="12977"/>
                  </a:lnTo>
                  <a:lnTo>
                    <a:pt x="801" y="13444"/>
                  </a:lnTo>
                  <a:lnTo>
                    <a:pt x="1835" y="14144"/>
                  </a:lnTo>
                  <a:lnTo>
                    <a:pt x="234" y="14578"/>
                  </a:lnTo>
                  <a:lnTo>
                    <a:pt x="1268" y="15178"/>
                  </a:lnTo>
                  <a:lnTo>
                    <a:pt x="568" y="15979"/>
                  </a:lnTo>
                  <a:lnTo>
                    <a:pt x="1135" y="17380"/>
                  </a:lnTo>
                  <a:lnTo>
                    <a:pt x="29522" y="17380"/>
                  </a:lnTo>
                  <a:lnTo>
                    <a:pt x="30456" y="15979"/>
                  </a:lnTo>
                  <a:lnTo>
                    <a:pt x="29522" y="15512"/>
                  </a:lnTo>
                  <a:lnTo>
                    <a:pt x="29755" y="14711"/>
                  </a:lnTo>
                  <a:lnTo>
                    <a:pt x="28855" y="14144"/>
                  </a:lnTo>
                  <a:lnTo>
                    <a:pt x="30589" y="12977"/>
                  </a:lnTo>
                  <a:lnTo>
                    <a:pt x="29655" y="12176"/>
                  </a:lnTo>
                  <a:lnTo>
                    <a:pt x="30356" y="11008"/>
                  </a:lnTo>
                  <a:lnTo>
                    <a:pt x="29288" y="10308"/>
                  </a:lnTo>
                  <a:lnTo>
                    <a:pt x="29989" y="9274"/>
                  </a:lnTo>
                  <a:lnTo>
                    <a:pt x="29555" y="4837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89"/>
            <p:cNvSpPr/>
            <p:nvPr/>
          </p:nvSpPr>
          <p:spPr>
            <a:xfrm>
              <a:off x="2706275" y="4224300"/>
              <a:ext cx="773900" cy="270575"/>
            </a:xfrm>
            <a:custGeom>
              <a:avLst/>
              <a:gdLst/>
              <a:ahLst/>
              <a:cxnLst/>
              <a:rect l="l" t="t" r="r" b="b"/>
              <a:pathLst>
                <a:path w="30956" h="10823" extrusionOk="0">
                  <a:moveTo>
                    <a:pt x="1535" y="0"/>
                  </a:moveTo>
                  <a:lnTo>
                    <a:pt x="0" y="10675"/>
                  </a:lnTo>
                  <a:cubicBezTo>
                    <a:pt x="0" y="10675"/>
                    <a:pt x="3297" y="10822"/>
                    <a:pt x="8161" y="10822"/>
                  </a:cubicBezTo>
                  <a:cubicBezTo>
                    <a:pt x="14399" y="10822"/>
                    <a:pt x="23215" y="10580"/>
                    <a:pt x="30956" y="9474"/>
                  </a:cubicBezTo>
                  <a:lnTo>
                    <a:pt x="30522" y="2769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89"/>
            <p:cNvSpPr/>
            <p:nvPr/>
          </p:nvSpPr>
          <p:spPr>
            <a:xfrm>
              <a:off x="2706275" y="4224300"/>
              <a:ext cx="773900" cy="286050"/>
            </a:xfrm>
            <a:custGeom>
              <a:avLst/>
              <a:gdLst/>
              <a:ahLst/>
              <a:cxnLst/>
              <a:rect l="l" t="t" r="r" b="b"/>
              <a:pathLst>
                <a:path w="30956" h="11442" fill="none" extrusionOk="0">
                  <a:moveTo>
                    <a:pt x="0" y="10675"/>
                  </a:moveTo>
                  <a:cubicBezTo>
                    <a:pt x="0" y="10675"/>
                    <a:pt x="17179" y="11442"/>
                    <a:pt x="30956" y="9474"/>
                  </a:cubicBezTo>
                  <a:lnTo>
                    <a:pt x="30522" y="2769"/>
                  </a:lnTo>
                  <a:lnTo>
                    <a:pt x="1535" y="0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89"/>
            <p:cNvSpPr/>
            <p:nvPr/>
          </p:nvSpPr>
          <p:spPr>
            <a:xfrm>
              <a:off x="2863050" y="4270175"/>
              <a:ext cx="13375" cy="136775"/>
            </a:xfrm>
            <a:custGeom>
              <a:avLst/>
              <a:gdLst/>
              <a:ahLst/>
              <a:cxnLst/>
              <a:rect l="l" t="t" r="r" b="b"/>
              <a:pathLst>
                <a:path w="535" h="5471" fill="none" extrusionOk="0">
                  <a:moveTo>
                    <a:pt x="534" y="0"/>
                  </a:moveTo>
                  <a:lnTo>
                    <a:pt x="0" y="547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89"/>
            <p:cNvSpPr/>
            <p:nvPr/>
          </p:nvSpPr>
          <p:spPr>
            <a:xfrm>
              <a:off x="2978975" y="4279350"/>
              <a:ext cx="4175" cy="140950"/>
            </a:xfrm>
            <a:custGeom>
              <a:avLst/>
              <a:gdLst/>
              <a:ahLst/>
              <a:cxnLst/>
              <a:rect l="l" t="t" r="r" b="b"/>
              <a:pathLst>
                <a:path w="167" h="5638" fill="none" extrusionOk="0">
                  <a:moveTo>
                    <a:pt x="167" y="0"/>
                  </a:moveTo>
                  <a:lnTo>
                    <a:pt x="0" y="5637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89"/>
            <p:cNvSpPr/>
            <p:nvPr/>
          </p:nvSpPr>
          <p:spPr>
            <a:xfrm>
              <a:off x="3085700" y="4291850"/>
              <a:ext cx="4200" cy="136775"/>
            </a:xfrm>
            <a:custGeom>
              <a:avLst/>
              <a:gdLst/>
              <a:ahLst/>
              <a:cxnLst/>
              <a:rect l="l" t="t" r="r" b="b"/>
              <a:pathLst>
                <a:path w="168" h="5471" fill="none" extrusionOk="0">
                  <a:moveTo>
                    <a:pt x="168" y="0"/>
                  </a:moveTo>
                  <a:lnTo>
                    <a:pt x="1" y="547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89"/>
            <p:cNvSpPr/>
            <p:nvPr/>
          </p:nvSpPr>
          <p:spPr>
            <a:xfrm>
              <a:off x="3188275" y="4321875"/>
              <a:ext cx="25" cy="110925"/>
            </a:xfrm>
            <a:custGeom>
              <a:avLst/>
              <a:gdLst/>
              <a:ahLst/>
              <a:cxnLst/>
              <a:rect l="l" t="t" r="r" b="b"/>
              <a:pathLst>
                <a:path w="1" h="4437" fill="none" extrusionOk="0">
                  <a:moveTo>
                    <a:pt x="1" y="0"/>
                  </a:moveTo>
                  <a:lnTo>
                    <a:pt x="1" y="4437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89"/>
            <p:cNvSpPr/>
            <p:nvPr/>
          </p:nvSpPr>
          <p:spPr>
            <a:xfrm>
              <a:off x="3304200" y="4347725"/>
              <a:ext cx="4200" cy="85075"/>
            </a:xfrm>
            <a:custGeom>
              <a:avLst/>
              <a:gdLst/>
              <a:ahLst/>
              <a:cxnLst/>
              <a:rect l="l" t="t" r="r" b="b"/>
              <a:pathLst>
                <a:path w="168" h="3403" fill="none" extrusionOk="0">
                  <a:moveTo>
                    <a:pt x="0" y="0"/>
                  </a:moveTo>
                  <a:lnTo>
                    <a:pt x="167" y="3403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89"/>
            <p:cNvSpPr/>
            <p:nvPr/>
          </p:nvSpPr>
          <p:spPr>
            <a:xfrm>
              <a:off x="3406775" y="4364400"/>
              <a:ext cx="4200" cy="68400"/>
            </a:xfrm>
            <a:custGeom>
              <a:avLst/>
              <a:gdLst/>
              <a:ahLst/>
              <a:cxnLst/>
              <a:rect l="l" t="t" r="r" b="b"/>
              <a:pathLst>
                <a:path w="168" h="2736" fill="none" extrusionOk="0">
                  <a:moveTo>
                    <a:pt x="0" y="0"/>
                  </a:moveTo>
                  <a:lnTo>
                    <a:pt x="167" y="2736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89"/>
            <p:cNvSpPr/>
            <p:nvPr/>
          </p:nvSpPr>
          <p:spPr>
            <a:xfrm>
              <a:off x="2706275" y="3984950"/>
              <a:ext cx="777250" cy="506225"/>
            </a:xfrm>
            <a:custGeom>
              <a:avLst/>
              <a:gdLst/>
              <a:ahLst/>
              <a:cxnLst/>
              <a:rect l="l" t="t" r="r" b="b"/>
              <a:pathLst>
                <a:path w="31090" h="20249" extrusionOk="0">
                  <a:moveTo>
                    <a:pt x="24618" y="1"/>
                  </a:moveTo>
                  <a:lnTo>
                    <a:pt x="1535" y="9541"/>
                  </a:lnTo>
                  <a:lnTo>
                    <a:pt x="0" y="20249"/>
                  </a:lnTo>
                  <a:cubicBezTo>
                    <a:pt x="8240" y="17513"/>
                    <a:pt x="31089" y="7406"/>
                    <a:pt x="31089" y="7406"/>
                  </a:cubicBezTo>
                  <a:lnTo>
                    <a:pt x="246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89"/>
            <p:cNvSpPr/>
            <p:nvPr/>
          </p:nvSpPr>
          <p:spPr>
            <a:xfrm>
              <a:off x="2706275" y="3984950"/>
              <a:ext cx="777250" cy="506225"/>
            </a:xfrm>
            <a:custGeom>
              <a:avLst/>
              <a:gdLst/>
              <a:ahLst/>
              <a:cxnLst/>
              <a:rect l="l" t="t" r="r" b="b"/>
              <a:pathLst>
                <a:path w="31090" h="20249" fill="none" extrusionOk="0">
                  <a:moveTo>
                    <a:pt x="31089" y="7406"/>
                  </a:moveTo>
                  <a:cubicBezTo>
                    <a:pt x="31089" y="7406"/>
                    <a:pt x="8240" y="17513"/>
                    <a:pt x="0" y="20249"/>
                  </a:cubicBezTo>
                  <a:lnTo>
                    <a:pt x="1535" y="9541"/>
                  </a:lnTo>
                  <a:lnTo>
                    <a:pt x="24618" y="1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89"/>
            <p:cNvSpPr/>
            <p:nvPr/>
          </p:nvSpPr>
          <p:spPr>
            <a:xfrm>
              <a:off x="2828850" y="3929925"/>
              <a:ext cx="654675" cy="263550"/>
            </a:xfrm>
            <a:custGeom>
              <a:avLst/>
              <a:gdLst/>
              <a:ahLst/>
              <a:cxnLst/>
              <a:rect l="l" t="t" r="r" b="b"/>
              <a:pathLst>
                <a:path w="26187" h="10542" extrusionOk="0">
                  <a:moveTo>
                    <a:pt x="21783" y="0"/>
                  </a:moveTo>
                  <a:lnTo>
                    <a:pt x="1" y="100"/>
                  </a:lnTo>
                  <a:lnTo>
                    <a:pt x="4037" y="10541"/>
                  </a:lnTo>
                  <a:lnTo>
                    <a:pt x="26186" y="9607"/>
                  </a:lnTo>
                  <a:lnTo>
                    <a:pt x="21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89"/>
            <p:cNvSpPr/>
            <p:nvPr/>
          </p:nvSpPr>
          <p:spPr>
            <a:xfrm>
              <a:off x="2828850" y="3929925"/>
              <a:ext cx="654675" cy="263550"/>
            </a:xfrm>
            <a:custGeom>
              <a:avLst/>
              <a:gdLst/>
              <a:ahLst/>
              <a:cxnLst/>
              <a:rect l="l" t="t" r="r" b="b"/>
              <a:pathLst>
                <a:path w="26187" h="10542" fill="none" extrusionOk="0">
                  <a:moveTo>
                    <a:pt x="4037" y="10541"/>
                  </a:moveTo>
                  <a:lnTo>
                    <a:pt x="26186" y="9607"/>
                  </a:lnTo>
                  <a:lnTo>
                    <a:pt x="21783" y="0"/>
                  </a:lnTo>
                  <a:lnTo>
                    <a:pt x="1" y="100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89"/>
            <p:cNvSpPr/>
            <p:nvPr/>
          </p:nvSpPr>
          <p:spPr>
            <a:xfrm>
              <a:off x="2974800" y="3970775"/>
              <a:ext cx="50900" cy="171000"/>
            </a:xfrm>
            <a:custGeom>
              <a:avLst/>
              <a:gdLst/>
              <a:ahLst/>
              <a:cxnLst/>
              <a:rect l="l" t="t" r="r" b="b"/>
              <a:pathLst>
                <a:path w="2036" h="6840" fill="none" extrusionOk="0">
                  <a:moveTo>
                    <a:pt x="0" y="1"/>
                  </a:moveTo>
                  <a:lnTo>
                    <a:pt x="2035" y="6839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89"/>
            <p:cNvSpPr/>
            <p:nvPr/>
          </p:nvSpPr>
          <p:spPr>
            <a:xfrm>
              <a:off x="3073200" y="3962450"/>
              <a:ext cx="50900" cy="179325"/>
            </a:xfrm>
            <a:custGeom>
              <a:avLst/>
              <a:gdLst/>
              <a:ahLst/>
              <a:cxnLst/>
              <a:rect l="l" t="t" r="r" b="b"/>
              <a:pathLst>
                <a:path w="2036" h="7173" fill="none" extrusionOk="0">
                  <a:moveTo>
                    <a:pt x="0" y="0"/>
                  </a:moveTo>
                  <a:lnTo>
                    <a:pt x="2035" y="7172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89"/>
            <p:cNvSpPr/>
            <p:nvPr/>
          </p:nvSpPr>
          <p:spPr>
            <a:xfrm>
              <a:off x="3171600" y="3957450"/>
              <a:ext cx="46725" cy="171800"/>
            </a:xfrm>
            <a:custGeom>
              <a:avLst/>
              <a:gdLst/>
              <a:ahLst/>
              <a:cxnLst/>
              <a:rect l="l" t="t" r="r" b="b"/>
              <a:pathLst>
                <a:path w="1869" h="6872" fill="none" extrusionOk="0">
                  <a:moveTo>
                    <a:pt x="1" y="0"/>
                  </a:moveTo>
                  <a:lnTo>
                    <a:pt x="1869" y="6872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89"/>
            <p:cNvSpPr/>
            <p:nvPr/>
          </p:nvSpPr>
          <p:spPr>
            <a:xfrm>
              <a:off x="3274175" y="3957450"/>
              <a:ext cx="51725" cy="167625"/>
            </a:xfrm>
            <a:custGeom>
              <a:avLst/>
              <a:gdLst/>
              <a:ahLst/>
              <a:cxnLst/>
              <a:rect l="l" t="t" r="r" b="b"/>
              <a:pathLst>
                <a:path w="2069" h="6705" fill="none" extrusionOk="0">
                  <a:moveTo>
                    <a:pt x="1" y="0"/>
                  </a:moveTo>
                  <a:lnTo>
                    <a:pt x="2069" y="6705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89"/>
            <p:cNvSpPr/>
            <p:nvPr/>
          </p:nvSpPr>
          <p:spPr>
            <a:xfrm>
              <a:off x="3305025" y="3192850"/>
              <a:ext cx="368625" cy="662875"/>
            </a:xfrm>
            <a:custGeom>
              <a:avLst/>
              <a:gdLst/>
              <a:ahLst/>
              <a:cxnLst/>
              <a:rect l="l" t="t" r="r" b="b"/>
              <a:pathLst>
                <a:path w="14745" h="26515" extrusionOk="0">
                  <a:moveTo>
                    <a:pt x="2207" y="1"/>
                  </a:moveTo>
                  <a:cubicBezTo>
                    <a:pt x="899" y="1"/>
                    <a:pt x="1" y="296"/>
                    <a:pt x="1" y="296"/>
                  </a:cubicBezTo>
                  <a:lnTo>
                    <a:pt x="12076" y="26515"/>
                  </a:lnTo>
                  <a:lnTo>
                    <a:pt x="14745" y="25647"/>
                  </a:lnTo>
                  <a:lnTo>
                    <a:pt x="8107" y="2564"/>
                  </a:lnTo>
                  <a:cubicBezTo>
                    <a:pt x="6138" y="466"/>
                    <a:pt x="3850" y="1"/>
                    <a:pt x="2207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89"/>
            <p:cNvSpPr/>
            <p:nvPr/>
          </p:nvSpPr>
          <p:spPr>
            <a:xfrm>
              <a:off x="3444300" y="3834850"/>
              <a:ext cx="271875" cy="167375"/>
            </a:xfrm>
            <a:custGeom>
              <a:avLst/>
              <a:gdLst/>
              <a:ahLst/>
              <a:cxnLst/>
              <a:rect l="l" t="t" r="r" b="b"/>
              <a:pathLst>
                <a:path w="10875" h="6695" extrusionOk="0">
                  <a:moveTo>
                    <a:pt x="9174" y="1"/>
                  </a:moveTo>
                  <a:lnTo>
                    <a:pt x="6538" y="835"/>
                  </a:lnTo>
                  <a:cubicBezTo>
                    <a:pt x="4937" y="2803"/>
                    <a:pt x="1468" y="4437"/>
                    <a:pt x="734" y="5304"/>
                  </a:cubicBezTo>
                  <a:cubicBezTo>
                    <a:pt x="0" y="6172"/>
                    <a:pt x="734" y="6605"/>
                    <a:pt x="734" y="6605"/>
                  </a:cubicBezTo>
                  <a:cubicBezTo>
                    <a:pt x="880" y="6667"/>
                    <a:pt x="1050" y="6694"/>
                    <a:pt x="1237" y="6694"/>
                  </a:cubicBezTo>
                  <a:cubicBezTo>
                    <a:pt x="2673" y="6694"/>
                    <a:pt x="5165" y="5081"/>
                    <a:pt x="6405" y="4904"/>
                  </a:cubicBezTo>
                  <a:cubicBezTo>
                    <a:pt x="7773" y="4704"/>
                    <a:pt x="10875" y="4804"/>
                    <a:pt x="10875" y="3837"/>
                  </a:cubicBezTo>
                  <a:cubicBezTo>
                    <a:pt x="10875" y="2869"/>
                    <a:pt x="9174" y="1"/>
                    <a:pt x="9174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89"/>
            <p:cNvSpPr/>
            <p:nvPr/>
          </p:nvSpPr>
          <p:spPr>
            <a:xfrm>
              <a:off x="3612750" y="1425575"/>
              <a:ext cx="604625" cy="603175"/>
            </a:xfrm>
            <a:custGeom>
              <a:avLst/>
              <a:gdLst/>
              <a:ahLst/>
              <a:cxnLst/>
              <a:rect l="l" t="t" r="r" b="b"/>
              <a:pathLst>
                <a:path w="24185" h="24127" extrusionOk="0">
                  <a:moveTo>
                    <a:pt x="10883" y="1"/>
                  </a:moveTo>
                  <a:cubicBezTo>
                    <a:pt x="10869" y="1"/>
                    <a:pt x="10855" y="2"/>
                    <a:pt x="10842" y="3"/>
                  </a:cubicBezTo>
                  <a:cubicBezTo>
                    <a:pt x="10408" y="36"/>
                    <a:pt x="10074" y="570"/>
                    <a:pt x="9674" y="670"/>
                  </a:cubicBezTo>
                  <a:cubicBezTo>
                    <a:pt x="9637" y="676"/>
                    <a:pt x="9599" y="679"/>
                    <a:pt x="9560" y="679"/>
                  </a:cubicBezTo>
                  <a:cubicBezTo>
                    <a:pt x="9248" y="679"/>
                    <a:pt x="8877" y="505"/>
                    <a:pt x="8554" y="505"/>
                  </a:cubicBezTo>
                  <a:cubicBezTo>
                    <a:pt x="8479" y="505"/>
                    <a:pt x="8408" y="514"/>
                    <a:pt x="8340" y="536"/>
                  </a:cubicBezTo>
                  <a:cubicBezTo>
                    <a:pt x="7940" y="670"/>
                    <a:pt x="7739" y="1270"/>
                    <a:pt x="7339" y="1404"/>
                  </a:cubicBezTo>
                  <a:cubicBezTo>
                    <a:pt x="7203" y="1466"/>
                    <a:pt x="7039" y="1477"/>
                    <a:pt x="6867" y="1477"/>
                  </a:cubicBezTo>
                  <a:cubicBezTo>
                    <a:pt x="6769" y="1477"/>
                    <a:pt x="6669" y="1473"/>
                    <a:pt x="6570" y="1473"/>
                  </a:cubicBezTo>
                  <a:cubicBezTo>
                    <a:pt x="6377" y="1473"/>
                    <a:pt x="6191" y="1487"/>
                    <a:pt x="6038" y="1570"/>
                  </a:cubicBezTo>
                  <a:cubicBezTo>
                    <a:pt x="5671" y="1771"/>
                    <a:pt x="5571" y="2404"/>
                    <a:pt x="5238" y="2638"/>
                  </a:cubicBezTo>
                  <a:cubicBezTo>
                    <a:pt x="4904" y="2871"/>
                    <a:pt x="4304" y="2771"/>
                    <a:pt x="4003" y="3038"/>
                  </a:cubicBezTo>
                  <a:cubicBezTo>
                    <a:pt x="3670" y="3338"/>
                    <a:pt x="3703" y="3939"/>
                    <a:pt x="3436" y="4272"/>
                  </a:cubicBezTo>
                  <a:cubicBezTo>
                    <a:pt x="3169" y="4573"/>
                    <a:pt x="2536" y="4606"/>
                    <a:pt x="2302" y="4940"/>
                  </a:cubicBezTo>
                  <a:cubicBezTo>
                    <a:pt x="2035" y="5273"/>
                    <a:pt x="2202" y="5874"/>
                    <a:pt x="2002" y="6240"/>
                  </a:cubicBezTo>
                  <a:cubicBezTo>
                    <a:pt x="1802" y="6607"/>
                    <a:pt x="1168" y="6774"/>
                    <a:pt x="1035" y="7141"/>
                  </a:cubicBezTo>
                  <a:cubicBezTo>
                    <a:pt x="868" y="7508"/>
                    <a:pt x="1168" y="8075"/>
                    <a:pt x="1035" y="8475"/>
                  </a:cubicBezTo>
                  <a:cubicBezTo>
                    <a:pt x="901" y="8842"/>
                    <a:pt x="334" y="9143"/>
                    <a:pt x="267" y="9543"/>
                  </a:cubicBezTo>
                  <a:cubicBezTo>
                    <a:pt x="167" y="9943"/>
                    <a:pt x="568" y="10477"/>
                    <a:pt x="534" y="10844"/>
                  </a:cubicBezTo>
                  <a:cubicBezTo>
                    <a:pt x="468" y="11244"/>
                    <a:pt x="1" y="11644"/>
                    <a:pt x="1" y="12078"/>
                  </a:cubicBezTo>
                  <a:cubicBezTo>
                    <a:pt x="1" y="12478"/>
                    <a:pt x="468" y="12879"/>
                    <a:pt x="534" y="13279"/>
                  </a:cubicBezTo>
                  <a:cubicBezTo>
                    <a:pt x="568" y="13712"/>
                    <a:pt x="167" y="14179"/>
                    <a:pt x="267" y="14580"/>
                  </a:cubicBezTo>
                  <a:cubicBezTo>
                    <a:pt x="334" y="15013"/>
                    <a:pt x="901" y="15280"/>
                    <a:pt x="1035" y="15681"/>
                  </a:cubicBezTo>
                  <a:cubicBezTo>
                    <a:pt x="1135" y="16081"/>
                    <a:pt x="868" y="16615"/>
                    <a:pt x="1035" y="17015"/>
                  </a:cubicBezTo>
                  <a:cubicBezTo>
                    <a:pt x="1201" y="17382"/>
                    <a:pt x="1802" y="17549"/>
                    <a:pt x="2002" y="17915"/>
                  </a:cubicBezTo>
                  <a:cubicBezTo>
                    <a:pt x="2202" y="18282"/>
                    <a:pt x="2035" y="18883"/>
                    <a:pt x="2302" y="19216"/>
                  </a:cubicBezTo>
                  <a:cubicBezTo>
                    <a:pt x="2536" y="19550"/>
                    <a:pt x="3169" y="19583"/>
                    <a:pt x="3436" y="19884"/>
                  </a:cubicBezTo>
                  <a:cubicBezTo>
                    <a:pt x="3703" y="20184"/>
                    <a:pt x="3703" y="20818"/>
                    <a:pt x="4003" y="21084"/>
                  </a:cubicBezTo>
                  <a:cubicBezTo>
                    <a:pt x="4304" y="21351"/>
                    <a:pt x="4904" y="21285"/>
                    <a:pt x="5238" y="21518"/>
                  </a:cubicBezTo>
                  <a:cubicBezTo>
                    <a:pt x="5571" y="21752"/>
                    <a:pt x="5671" y="22385"/>
                    <a:pt x="6038" y="22586"/>
                  </a:cubicBezTo>
                  <a:cubicBezTo>
                    <a:pt x="6165" y="22655"/>
                    <a:pt x="6316" y="22672"/>
                    <a:pt x="6474" y="22672"/>
                  </a:cubicBezTo>
                  <a:cubicBezTo>
                    <a:pt x="6633" y="22672"/>
                    <a:pt x="6800" y="22654"/>
                    <a:pt x="6958" y="22654"/>
                  </a:cubicBezTo>
                  <a:cubicBezTo>
                    <a:pt x="7096" y="22654"/>
                    <a:pt x="7227" y="22668"/>
                    <a:pt x="7339" y="22719"/>
                  </a:cubicBezTo>
                  <a:cubicBezTo>
                    <a:pt x="7739" y="22886"/>
                    <a:pt x="7973" y="23486"/>
                    <a:pt x="8340" y="23620"/>
                  </a:cubicBezTo>
                  <a:cubicBezTo>
                    <a:pt x="8393" y="23633"/>
                    <a:pt x="8449" y="23639"/>
                    <a:pt x="8506" y="23639"/>
                  </a:cubicBezTo>
                  <a:cubicBezTo>
                    <a:pt x="8822" y="23639"/>
                    <a:pt x="9191" y="23467"/>
                    <a:pt x="9508" y="23467"/>
                  </a:cubicBezTo>
                  <a:cubicBezTo>
                    <a:pt x="9565" y="23467"/>
                    <a:pt x="9621" y="23473"/>
                    <a:pt x="9674" y="23486"/>
                  </a:cubicBezTo>
                  <a:cubicBezTo>
                    <a:pt x="10074" y="23553"/>
                    <a:pt x="10441" y="24120"/>
                    <a:pt x="10842" y="24120"/>
                  </a:cubicBezTo>
                  <a:cubicBezTo>
                    <a:pt x="10856" y="24121"/>
                    <a:pt x="10871" y="24122"/>
                    <a:pt x="10886" y="24122"/>
                  </a:cubicBezTo>
                  <a:cubicBezTo>
                    <a:pt x="11274" y="24122"/>
                    <a:pt x="11690" y="23720"/>
                    <a:pt x="12076" y="23720"/>
                  </a:cubicBezTo>
                  <a:cubicBezTo>
                    <a:pt x="12481" y="23720"/>
                    <a:pt x="12856" y="24126"/>
                    <a:pt x="13257" y="24126"/>
                  </a:cubicBezTo>
                  <a:cubicBezTo>
                    <a:pt x="13286" y="24126"/>
                    <a:pt x="13314" y="24124"/>
                    <a:pt x="13343" y="24120"/>
                  </a:cubicBezTo>
                  <a:cubicBezTo>
                    <a:pt x="13744" y="24087"/>
                    <a:pt x="14077" y="23553"/>
                    <a:pt x="14511" y="23486"/>
                  </a:cubicBezTo>
                  <a:cubicBezTo>
                    <a:pt x="14560" y="23474"/>
                    <a:pt x="14611" y="23469"/>
                    <a:pt x="14662" y="23469"/>
                  </a:cubicBezTo>
                  <a:cubicBezTo>
                    <a:pt x="14966" y="23469"/>
                    <a:pt x="15309" y="23649"/>
                    <a:pt x="15616" y="23649"/>
                  </a:cubicBezTo>
                  <a:cubicBezTo>
                    <a:pt x="15683" y="23649"/>
                    <a:pt x="15749" y="23641"/>
                    <a:pt x="15812" y="23620"/>
                  </a:cubicBezTo>
                  <a:cubicBezTo>
                    <a:pt x="16212" y="23486"/>
                    <a:pt x="16446" y="22886"/>
                    <a:pt x="16813" y="22719"/>
                  </a:cubicBezTo>
                  <a:cubicBezTo>
                    <a:pt x="16931" y="22679"/>
                    <a:pt x="17062" y="22669"/>
                    <a:pt x="17198" y="22669"/>
                  </a:cubicBezTo>
                  <a:cubicBezTo>
                    <a:pt x="17341" y="22669"/>
                    <a:pt x="17490" y="22681"/>
                    <a:pt x="17636" y="22681"/>
                  </a:cubicBezTo>
                  <a:cubicBezTo>
                    <a:pt x="17816" y="22681"/>
                    <a:pt x="17992" y="22663"/>
                    <a:pt x="18147" y="22586"/>
                  </a:cubicBezTo>
                  <a:cubicBezTo>
                    <a:pt x="18514" y="22352"/>
                    <a:pt x="18614" y="21752"/>
                    <a:pt x="18914" y="21518"/>
                  </a:cubicBezTo>
                  <a:cubicBezTo>
                    <a:pt x="19248" y="21285"/>
                    <a:pt x="19881" y="21385"/>
                    <a:pt x="20182" y="21084"/>
                  </a:cubicBezTo>
                  <a:cubicBezTo>
                    <a:pt x="20482" y="20818"/>
                    <a:pt x="20448" y="20184"/>
                    <a:pt x="20749" y="19884"/>
                  </a:cubicBezTo>
                  <a:cubicBezTo>
                    <a:pt x="21016" y="19583"/>
                    <a:pt x="21649" y="19550"/>
                    <a:pt x="21883" y="19216"/>
                  </a:cubicBezTo>
                  <a:cubicBezTo>
                    <a:pt x="22116" y="18883"/>
                    <a:pt x="21983" y="18282"/>
                    <a:pt x="22183" y="17915"/>
                  </a:cubicBezTo>
                  <a:cubicBezTo>
                    <a:pt x="22383" y="17549"/>
                    <a:pt x="22984" y="17382"/>
                    <a:pt x="23150" y="17015"/>
                  </a:cubicBezTo>
                  <a:cubicBezTo>
                    <a:pt x="23317" y="16615"/>
                    <a:pt x="23017" y="16081"/>
                    <a:pt x="23150" y="15681"/>
                  </a:cubicBezTo>
                  <a:cubicBezTo>
                    <a:pt x="23284" y="15280"/>
                    <a:pt x="23818" y="15013"/>
                    <a:pt x="23918" y="14580"/>
                  </a:cubicBezTo>
                  <a:cubicBezTo>
                    <a:pt x="23984" y="14179"/>
                    <a:pt x="23617" y="13712"/>
                    <a:pt x="23651" y="13279"/>
                  </a:cubicBezTo>
                  <a:cubicBezTo>
                    <a:pt x="23684" y="12879"/>
                    <a:pt x="24184" y="12478"/>
                    <a:pt x="24184" y="12078"/>
                  </a:cubicBezTo>
                  <a:cubicBezTo>
                    <a:pt x="24184" y="11644"/>
                    <a:pt x="23684" y="11277"/>
                    <a:pt x="23651" y="10844"/>
                  </a:cubicBezTo>
                  <a:cubicBezTo>
                    <a:pt x="23617" y="10443"/>
                    <a:pt x="23984" y="9976"/>
                    <a:pt x="23918" y="9543"/>
                  </a:cubicBezTo>
                  <a:cubicBezTo>
                    <a:pt x="23818" y="9143"/>
                    <a:pt x="23250" y="8876"/>
                    <a:pt x="23150" y="8475"/>
                  </a:cubicBezTo>
                  <a:cubicBezTo>
                    <a:pt x="23050" y="8075"/>
                    <a:pt x="23317" y="7508"/>
                    <a:pt x="23150" y="7141"/>
                  </a:cubicBezTo>
                  <a:cubicBezTo>
                    <a:pt x="22984" y="6741"/>
                    <a:pt x="22383" y="6607"/>
                    <a:pt x="22183" y="6240"/>
                  </a:cubicBezTo>
                  <a:cubicBezTo>
                    <a:pt x="21950" y="5874"/>
                    <a:pt x="22116" y="5273"/>
                    <a:pt x="21883" y="4940"/>
                  </a:cubicBezTo>
                  <a:cubicBezTo>
                    <a:pt x="21649" y="4606"/>
                    <a:pt x="21016" y="4573"/>
                    <a:pt x="20749" y="4272"/>
                  </a:cubicBezTo>
                  <a:cubicBezTo>
                    <a:pt x="20448" y="3939"/>
                    <a:pt x="20482" y="3338"/>
                    <a:pt x="20182" y="3038"/>
                  </a:cubicBezTo>
                  <a:cubicBezTo>
                    <a:pt x="19881" y="2771"/>
                    <a:pt x="19281" y="2871"/>
                    <a:pt x="18947" y="2638"/>
                  </a:cubicBezTo>
                  <a:cubicBezTo>
                    <a:pt x="18580" y="2404"/>
                    <a:pt x="18514" y="1771"/>
                    <a:pt x="18147" y="1570"/>
                  </a:cubicBezTo>
                  <a:cubicBezTo>
                    <a:pt x="17994" y="1487"/>
                    <a:pt x="17808" y="1473"/>
                    <a:pt x="17612" y="1473"/>
                  </a:cubicBezTo>
                  <a:cubicBezTo>
                    <a:pt x="17512" y="1473"/>
                    <a:pt x="17410" y="1477"/>
                    <a:pt x="17309" y="1477"/>
                  </a:cubicBezTo>
                  <a:cubicBezTo>
                    <a:pt x="17133" y="1477"/>
                    <a:pt x="16961" y="1466"/>
                    <a:pt x="16813" y="1404"/>
                  </a:cubicBezTo>
                  <a:cubicBezTo>
                    <a:pt x="16446" y="1237"/>
                    <a:pt x="16212" y="670"/>
                    <a:pt x="15812" y="536"/>
                  </a:cubicBezTo>
                  <a:cubicBezTo>
                    <a:pt x="15750" y="514"/>
                    <a:pt x="15683" y="505"/>
                    <a:pt x="15612" y="505"/>
                  </a:cubicBezTo>
                  <a:cubicBezTo>
                    <a:pt x="15306" y="505"/>
                    <a:pt x="14937" y="679"/>
                    <a:pt x="14625" y="679"/>
                  </a:cubicBezTo>
                  <a:cubicBezTo>
                    <a:pt x="14586" y="679"/>
                    <a:pt x="14548" y="676"/>
                    <a:pt x="14511" y="670"/>
                  </a:cubicBezTo>
                  <a:cubicBezTo>
                    <a:pt x="14111" y="570"/>
                    <a:pt x="13744" y="36"/>
                    <a:pt x="13343" y="3"/>
                  </a:cubicBezTo>
                  <a:cubicBezTo>
                    <a:pt x="13330" y="2"/>
                    <a:pt x="13316" y="1"/>
                    <a:pt x="13302" y="1"/>
                  </a:cubicBezTo>
                  <a:cubicBezTo>
                    <a:pt x="12913" y="1"/>
                    <a:pt x="12495" y="436"/>
                    <a:pt x="12076" y="436"/>
                  </a:cubicBezTo>
                  <a:cubicBezTo>
                    <a:pt x="11689" y="436"/>
                    <a:pt x="11272" y="1"/>
                    <a:pt x="108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89"/>
            <p:cNvSpPr/>
            <p:nvPr/>
          </p:nvSpPr>
          <p:spPr>
            <a:xfrm>
              <a:off x="3472650" y="2064425"/>
              <a:ext cx="972375" cy="980500"/>
            </a:xfrm>
            <a:custGeom>
              <a:avLst/>
              <a:gdLst/>
              <a:ahLst/>
              <a:cxnLst/>
              <a:rect l="l" t="t" r="r" b="b"/>
              <a:pathLst>
                <a:path w="38895" h="39220" extrusionOk="0">
                  <a:moveTo>
                    <a:pt x="28840" y="0"/>
                  </a:moveTo>
                  <a:cubicBezTo>
                    <a:pt x="27189" y="0"/>
                    <a:pt x="25003" y="1069"/>
                    <a:pt x="22817" y="2535"/>
                  </a:cubicBezTo>
                  <a:cubicBezTo>
                    <a:pt x="19981" y="4470"/>
                    <a:pt x="18414" y="8206"/>
                    <a:pt x="17980" y="9207"/>
                  </a:cubicBezTo>
                  <a:cubicBezTo>
                    <a:pt x="17580" y="10208"/>
                    <a:pt x="9574" y="16879"/>
                    <a:pt x="9007" y="17479"/>
                  </a:cubicBezTo>
                  <a:cubicBezTo>
                    <a:pt x="8996" y="17490"/>
                    <a:pt x="8985" y="17495"/>
                    <a:pt x="8976" y="17495"/>
                  </a:cubicBezTo>
                  <a:cubicBezTo>
                    <a:pt x="8472" y="17495"/>
                    <a:pt x="10174" y="3136"/>
                    <a:pt x="10174" y="3136"/>
                  </a:cubicBezTo>
                  <a:lnTo>
                    <a:pt x="8340" y="2502"/>
                  </a:lnTo>
                  <a:cubicBezTo>
                    <a:pt x="8340" y="2502"/>
                    <a:pt x="4170" y="11742"/>
                    <a:pt x="2069" y="16746"/>
                  </a:cubicBezTo>
                  <a:cubicBezTo>
                    <a:pt x="1" y="21716"/>
                    <a:pt x="1568" y="26019"/>
                    <a:pt x="2903" y="26486"/>
                  </a:cubicBezTo>
                  <a:cubicBezTo>
                    <a:pt x="2994" y="26518"/>
                    <a:pt x="3122" y="26533"/>
                    <a:pt x="3280" y="26533"/>
                  </a:cubicBezTo>
                  <a:cubicBezTo>
                    <a:pt x="5609" y="26533"/>
                    <a:pt x="14700" y="23291"/>
                    <a:pt x="16979" y="22416"/>
                  </a:cubicBezTo>
                  <a:cubicBezTo>
                    <a:pt x="19013" y="21632"/>
                    <a:pt x="19275" y="21581"/>
                    <a:pt x="19309" y="21581"/>
                  </a:cubicBezTo>
                  <a:cubicBezTo>
                    <a:pt x="19314" y="21581"/>
                    <a:pt x="19314" y="21582"/>
                    <a:pt x="19314" y="21582"/>
                  </a:cubicBezTo>
                  <a:cubicBezTo>
                    <a:pt x="19314" y="21582"/>
                    <a:pt x="19481" y="29321"/>
                    <a:pt x="19481" y="30222"/>
                  </a:cubicBezTo>
                  <a:cubicBezTo>
                    <a:pt x="19481" y="31156"/>
                    <a:pt x="17813" y="34492"/>
                    <a:pt x="17980" y="35492"/>
                  </a:cubicBezTo>
                  <a:cubicBezTo>
                    <a:pt x="18147" y="36493"/>
                    <a:pt x="20415" y="38394"/>
                    <a:pt x="27087" y="39062"/>
                  </a:cubicBezTo>
                  <a:cubicBezTo>
                    <a:pt x="28181" y="39172"/>
                    <a:pt x="29199" y="39220"/>
                    <a:pt x="30139" y="39220"/>
                  </a:cubicBezTo>
                  <a:cubicBezTo>
                    <a:pt x="34903" y="39220"/>
                    <a:pt x="37671" y="37979"/>
                    <a:pt x="38228" y="37227"/>
                  </a:cubicBezTo>
                  <a:cubicBezTo>
                    <a:pt x="38895" y="36293"/>
                    <a:pt x="38895" y="35125"/>
                    <a:pt x="38895" y="33324"/>
                  </a:cubicBezTo>
                  <a:cubicBezTo>
                    <a:pt x="38895" y="31490"/>
                    <a:pt x="37994" y="21049"/>
                    <a:pt x="36660" y="12876"/>
                  </a:cubicBezTo>
                  <a:cubicBezTo>
                    <a:pt x="35326" y="4704"/>
                    <a:pt x="31823" y="1201"/>
                    <a:pt x="30155" y="301"/>
                  </a:cubicBezTo>
                  <a:cubicBezTo>
                    <a:pt x="29774" y="94"/>
                    <a:pt x="29330" y="0"/>
                    <a:pt x="28840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89"/>
            <p:cNvSpPr/>
            <p:nvPr/>
          </p:nvSpPr>
          <p:spPr>
            <a:xfrm>
              <a:off x="3663625" y="2165325"/>
              <a:ext cx="57550" cy="20050"/>
            </a:xfrm>
            <a:custGeom>
              <a:avLst/>
              <a:gdLst/>
              <a:ahLst/>
              <a:cxnLst/>
              <a:rect l="l" t="t" r="r" b="b"/>
              <a:pathLst>
                <a:path w="2302" h="802" fill="none" extrusionOk="0">
                  <a:moveTo>
                    <a:pt x="0" y="1"/>
                  </a:moveTo>
                  <a:lnTo>
                    <a:pt x="2302" y="80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89"/>
            <p:cNvSpPr/>
            <p:nvPr/>
          </p:nvSpPr>
          <p:spPr>
            <a:xfrm>
              <a:off x="3681125" y="2501400"/>
              <a:ext cx="16700" cy="100100"/>
            </a:xfrm>
            <a:custGeom>
              <a:avLst/>
              <a:gdLst/>
              <a:ahLst/>
              <a:cxnLst/>
              <a:rect l="l" t="t" r="r" b="b"/>
              <a:pathLst>
                <a:path w="668" h="4004" extrusionOk="0">
                  <a:moveTo>
                    <a:pt x="668" y="0"/>
                  </a:moveTo>
                  <a:lnTo>
                    <a:pt x="1" y="4003"/>
                  </a:lnTo>
                  <a:cubicBezTo>
                    <a:pt x="301" y="2702"/>
                    <a:pt x="535" y="1368"/>
                    <a:pt x="6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89"/>
            <p:cNvSpPr/>
            <p:nvPr/>
          </p:nvSpPr>
          <p:spPr>
            <a:xfrm>
              <a:off x="3681125" y="2501400"/>
              <a:ext cx="16700" cy="100100"/>
            </a:xfrm>
            <a:custGeom>
              <a:avLst/>
              <a:gdLst/>
              <a:ahLst/>
              <a:cxnLst/>
              <a:rect l="l" t="t" r="r" b="b"/>
              <a:pathLst>
                <a:path w="668" h="4004" fill="none" extrusionOk="0">
                  <a:moveTo>
                    <a:pt x="668" y="0"/>
                  </a:moveTo>
                  <a:cubicBezTo>
                    <a:pt x="535" y="1368"/>
                    <a:pt x="301" y="2702"/>
                    <a:pt x="1" y="4003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89"/>
            <p:cNvSpPr/>
            <p:nvPr/>
          </p:nvSpPr>
          <p:spPr>
            <a:xfrm>
              <a:off x="3931300" y="2430525"/>
              <a:ext cx="25050" cy="172650"/>
            </a:xfrm>
            <a:custGeom>
              <a:avLst/>
              <a:gdLst/>
              <a:ahLst/>
              <a:cxnLst/>
              <a:rect l="l" t="t" r="r" b="b"/>
              <a:pathLst>
                <a:path w="1002" h="6906" fill="none" extrusionOk="0">
                  <a:moveTo>
                    <a:pt x="1002" y="6905"/>
                  </a:moveTo>
                  <a:lnTo>
                    <a:pt x="1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89"/>
            <p:cNvSpPr/>
            <p:nvPr/>
          </p:nvSpPr>
          <p:spPr>
            <a:xfrm>
              <a:off x="3938825" y="2124725"/>
              <a:ext cx="94250" cy="183225"/>
            </a:xfrm>
            <a:custGeom>
              <a:avLst/>
              <a:gdLst/>
              <a:ahLst/>
              <a:cxnLst/>
              <a:rect l="l" t="t" r="r" b="b"/>
              <a:pathLst>
                <a:path w="3770" h="7329" extrusionOk="0">
                  <a:moveTo>
                    <a:pt x="2951" y="1"/>
                  </a:moveTo>
                  <a:cubicBezTo>
                    <a:pt x="2761" y="1"/>
                    <a:pt x="2571" y="125"/>
                    <a:pt x="2435" y="490"/>
                  </a:cubicBezTo>
                  <a:cubicBezTo>
                    <a:pt x="2435" y="490"/>
                    <a:pt x="0" y="6328"/>
                    <a:pt x="534" y="6328"/>
                  </a:cubicBezTo>
                  <a:cubicBezTo>
                    <a:pt x="1034" y="6328"/>
                    <a:pt x="2102" y="4493"/>
                    <a:pt x="2102" y="4493"/>
                  </a:cubicBezTo>
                  <a:lnTo>
                    <a:pt x="3503" y="7329"/>
                  </a:lnTo>
                  <a:cubicBezTo>
                    <a:pt x="3503" y="7329"/>
                    <a:pt x="3770" y="657"/>
                    <a:pt x="3603" y="424"/>
                  </a:cubicBezTo>
                  <a:cubicBezTo>
                    <a:pt x="3504" y="265"/>
                    <a:pt x="3228" y="1"/>
                    <a:pt x="2951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89"/>
            <p:cNvSpPr/>
            <p:nvPr/>
          </p:nvSpPr>
          <p:spPr>
            <a:xfrm>
              <a:off x="3937150" y="1987700"/>
              <a:ext cx="221025" cy="322650"/>
            </a:xfrm>
            <a:custGeom>
              <a:avLst/>
              <a:gdLst/>
              <a:ahLst/>
              <a:cxnLst/>
              <a:rect l="l" t="t" r="r" b="b"/>
              <a:pathLst>
                <a:path w="8841" h="12906" extrusionOk="0">
                  <a:moveTo>
                    <a:pt x="7339" y="0"/>
                  </a:moveTo>
                  <a:cubicBezTo>
                    <a:pt x="7339" y="0"/>
                    <a:pt x="4003" y="2402"/>
                    <a:pt x="2436" y="2802"/>
                  </a:cubicBezTo>
                  <a:cubicBezTo>
                    <a:pt x="1635" y="3036"/>
                    <a:pt x="834" y="3169"/>
                    <a:pt x="0" y="3236"/>
                  </a:cubicBezTo>
                  <a:cubicBezTo>
                    <a:pt x="0" y="3236"/>
                    <a:pt x="2569" y="6805"/>
                    <a:pt x="2836" y="7806"/>
                  </a:cubicBezTo>
                  <a:cubicBezTo>
                    <a:pt x="3051" y="8728"/>
                    <a:pt x="3294" y="12906"/>
                    <a:pt x="3514" y="12906"/>
                  </a:cubicBezTo>
                  <a:cubicBezTo>
                    <a:pt x="3533" y="12906"/>
                    <a:pt x="3551" y="12875"/>
                    <a:pt x="3570" y="12810"/>
                  </a:cubicBezTo>
                  <a:cubicBezTo>
                    <a:pt x="3837" y="11976"/>
                    <a:pt x="8673" y="3470"/>
                    <a:pt x="8740" y="3069"/>
                  </a:cubicBezTo>
                  <a:cubicBezTo>
                    <a:pt x="8840" y="2636"/>
                    <a:pt x="7339" y="0"/>
                    <a:pt x="73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89"/>
            <p:cNvSpPr/>
            <p:nvPr/>
          </p:nvSpPr>
          <p:spPr>
            <a:xfrm>
              <a:off x="3937150" y="1987700"/>
              <a:ext cx="221025" cy="341100"/>
            </a:xfrm>
            <a:custGeom>
              <a:avLst/>
              <a:gdLst/>
              <a:ahLst/>
              <a:cxnLst/>
              <a:rect l="l" t="t" r="r" b="b"/>
              <a:pathLst>
                <a:path w="8841" h="13644" fill="none" extrusionOk="0">
                  <a:moveTo>
                    <a:pt x="0" y="3236"/>
                  </a:moveTo>
                  <a:cubicBezTo>
                    <a:pt x="0" y="3236"/>
                    <a:pt x="2569" y="6805"/>
                    <a:pt x="2836" y="7806"/>
                  </a:cubicBezTo>
                  <a:cubicBezTo>
                    <a:pt x="3069" y="8807"/>
                    <a:pt x="3336" y="13644"/>
                    <a:pt x="3570" y="12810"/>
                  </a:cubicBezTo>
                  <a:cubicBezTo>
                    <a:pt x="3837" y="11976"/>
                    <a:pt x="8673" y="3470"/>
                    <a:pt x="8740" y="3069"/>
                  </a:cubicBezTo>
                  <a:cubicBezTo>
                    <a:pt x="8840" y="2636"/>
                    <a:pt x="7339" y="0"/>
                    <a:pt x="7339" y="0"/>
                  </a:cubicBezTo>
                  <a:cubicBezTo>
                    <a:pt x="7339" y="0"/>
                    <a:pt x="4003" y="2402"/>
                    <a:pt x="2436" y="2802"/>
                  </a:cubicBezTo>
                  <a:cubicBezTo>
                    <a:pt x="1635" y="3036"/>
                    <a:pt x="834" y="3169"/>
                    <a:pt x="0" y="3236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89"/>
            <p:cNvSpPr/>
            <p:nvPr/>
          </p:nvSpPr>
          <p:spPr>
            <a:xfrm>
              <a:off x="4026375" y="2212025"/>
              <a:ext cx="50075" cy="95925"/>
            </a:xfrm>
            <a:custGeom>
              <a:avLst/>
              <a:gdLst/>
              <a:ahLst/>
              <a:cxnLst/>
              <a:rect l="l" t="t" r="r" b="b"/>
              <a:pathLst>
                <a:path w="2003" h="3837" extrusionOk="0">
                  <a:moveTo>
                    <a:pt x="434" y="1"/>
                  </a:moveTo>
                  <a:lnTo>
                    <a:pt x="1" y="3837"/>
                  </a:lnTo>
                  <a:lnTo>
                    <a:pt x="2002" y="1168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89"/>
            <p:cNvSpPr/>
            <p:nvPr/>
          </p:nvSpPr>
          <p:spPr>
            <a:xfrm>
              <a:off x="4037225" y="2018550"/>
              <a:ext cx="187650" cy="253550"/>
            </a:xfrm>
            <a:custGeom>
              <a:avLst/>
              <a:gdLst/>
              <a:ahLst/>
              <a:cxnLst/>
              <a:rect l="l" t="t" r="r" b="b"/>
              <a:pathLst>
                <a:path w="7506" h="10142" extrusionOk="0">
                  <a:moveTo>
                    <a:pt x="5237" y="1"/>
                  </a:moveTo>
                  <a:lnTo>
                    <a:pt x="0" y="7740"/>
                  </a:lnTo>
                  <a:lnTo>
                    <a:pt x="1668" y="10141"/>
                  </a:lnTo>
                  <a:lnTo>
                    <a:pt x="7506" y="1902"/>
                  </a:lnTo>
                  <a:lnTo>
                    <a:pt x="5237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89"/>
            <p:cNvSpPr/>
            <p:nvPr/>
          </p:nvSpPr>
          <p:spPr>
            <a:xfrm>
              <a:off x="4088925" y="1781500"/>
              <a:ext cx="55900" cy="110325"/>
            </a:xfrm>
            <a:custGeom>
              <a:avLst/>
              <a:gdLst/>
              <a:ahLst/>
              <a:cxnLst/>
              <a:rect l="l" t="t" r="r" b="b"/>
              <a:pathLst>
                <a:path w="2236" h="4413" extrusionOk="0">
                  <a:moveTo>
                    <a:pt x="1237" y="0"/>
                  </a:moveTo>
                  <a:cubicBezTo>
                    <a:pt x="403" y="0"/>
                    <a:pt x="0" y="2011"/>
                    <a:pt x="0" y="2011"/>
                  </a:cubicBezTo>
                  <a:lnTo>
                    <a:pt x="1001" y="4412"/>
                  </a:lnTo>
                  <a:cubicBezTo>
                    <a:pt x="1268" y="3945"/>
                    <a:pt x="1468" y="3478"/>
                    <a:pt x="1668" y="3011"/>
                  </a:cubicBezTo>
                  <a:cubicBezTo>
                    <a:pt x="2169" y="1844"/>
                    <a:pt x="2235" y="176"/>
                    <a:pt x="1335" y="9"/>
                  </a:cubicBezTo>
                  <a:cubicBezTo>
                    <a:pt x="1301" y="3"/>
                    <a:pt x="1269" y="0"/>
                    <a:pt x="1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89"/>
            <p:cNvSpPr/>
            <p:nvPr/>
          </p:nvSpPr>
          <p:spPr>
            <a:xfrm>
              <a:off x="4088925" y="1777550"/>
              <a:ext cx="55900" cy="114275"/>
            </a:xfrm>
            <a:custGeom>
              <a:avLst/>
              <a:gdLst/>
              <a:ahLst/>
              <a:cxnLst/>
              <a:rect l="l" t="t" r="r" b="b"/>
              <a:pathLst>
                <a:path w="2236" h="4571" fill="none" extrusionOk="0">
                  <a:moveTo>
                    <a:pt x="0" y="2169"/>
                  </a:moveTo>
                  <a:cubicBezTo>
                    <a:pt x="0" y="2169"/>
                    <a:pt x="434" y="0"/>
                    <a:pt x="1335" y="167"/>
                  </a:cubicBezTo>
                  <a:cubicBezTo>
                    <a:pt x="2235" y="334"/>
                    <a:pt x="2169" y="2002"/>
                    <a:pt x="1668" y="3169"/>
                  </a:cubicBezTo>
                  <a:cubicBezTo>
                    <a:pt x="1468" y="3636"/>
                    <a:pt x="1268" y="4103"/>
                    <a:pt x="1001" y="4570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89"/>
            <p:cNvSpPr/>
            <p:nvPr/>
          </p:nvSpPr>
          <p:spPr>
            <a:xfrm>
              <a:off x="3766200" y="1902000"/>
              <a:ext cx="70900" cy="75725"/>
            </a:xfrm>
            <a:custGeom>
              <a:avLst/>
              <a:gdLst/>
              <a:ahLst/>
              <a:cxnLst/>
              <a:rect l="l" t="t" r="r" b="b"/>
              <a:pathLst>
                <a:path w="2836" h="3029" extrusionOk="0">
                  <a:moveTo>
                    <a:pt x="941" y="1"/>
                  </a:moveTo>
                  <a:cubicBezTo>
                    <a:pt x="636" y="1"/>
                    <a:pt x="344" y="211"/>
                    <a:pt x="234" y="927"/>
                  </a:cubicBezTo>
                  <a:cubicBezTo>
                    <a:pt x="0" y="2695"/>
                    <a:pt x="2836" y="3028"/>
                    <a:pt x="2836" y="3028"/>
                  </a:cubicBezTo>
                  <a:lnTo>
                    <a:pt x="1835" y="426"/>
                  </a:lnTo>
                  <a:cubicBezTo>
                    <a:pt x="1835" y="426"/>
                    <a:pt x="1375" y="1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89"/>
            <p:cNvSpPr/>
            <p:nvPr/>
          </p:nvSpPr>
          <p:spPr>
            <a:xfrm>
              <a:off x="3766200" y="1881800"/>
              <a:ext cx="70900" cy="95925"/>
            </a:xfrm>
            <a:custGeom>
              <a:avLst/>
              <a:gdLst/>
              <a:ahLst/>
              <a:cxnLst/>
              <a:rect l="l" t="t" r="r" b="b"/>
              <a:pathLst>
                <a:path w="2836" h="3837" fill="none" extrusionOk="0">
                  <a:moveTo>
                    <a:pt x="1835" y="1234"/>
                  </a:moveTo>
                  <a:cubicBezTo>
                    <a:pt x="1835" y="1234"/>
                    <a:pt x="501" y="0"/>
                    <a:pt x="234" y="1735"/>
                  </a:cubicBezTo>
                  <a:cubicBezTo>
                    <a:pt x="0" y="3503"/>
                    <a:pt x="2836" y="3836"/>
                    <a:pt x="2836" y="3836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89"/>
            <p:cNvSpPr/>
            <p:nvPr/>
          </p:nvSpPr>
          <p:spPr>
            <a:xfrm>
              <a:off x="3752025" y="1637225"/>
              <a:ext cx="406150" cy="474875"/>
            </a:xfrm>
            <a:custGeom>
              <a:avLst/>
              <a:gdLst/>
              <a:ahLst/>
              <a:cxnLst/>
              <a:rect l="l" t="t" r="r" b="b"/>
              <a:pathLst>
                <a:path w="16246" h="18995" extrusionOk="0">
                  <a:moveTo>
                    <a:pt x="8674" y="1"/>
                  </a:moveTo>
                  <a:cubicBezTo>
                    <a:pt x="8204" y="1"/>
                    <a:pt x="7747" y="115"/>
                    <a:pt x="7405" y="376"/>
                  </a:cubicBezTo>
                  <a:cubicBezTo>
                    <a:pt x="6405" y="1110"/>
                    <a:pt x="6805" y="2044"/>
                    <a:pt x="5137" y="2444"/>
                  </a:cubicBezTo>
                  <a:cubicBezTo>
                    <a:pt x="3469" y="2878"/>
                    <a:pt x="1468" y="2211"/>
                    <a:pt x="567" y="3445"/>
                  </a:cubicBezTo>
                  <a:cubicBezTo>
                    <a:pt x="34" y="4179"/>
                    <a:pt x="0" y="5180"/>
                    <a:pt x="467" y="5947"/>
                  </a:cubicBezTo>
                  <a:cubicBezTo>
                    <a:pt x="467" y="5947"/>
                    <a:pt x="4136" y="16021"/>
                    <a:pt x="5471" y="17522"/>
                  </a:cubicBezTo>
                  <a:cubicBezTo>
                    <a:pt x="6218" y="18363"/>
                    <a:pt x="7677" y="18994"/>
                    <a:pt x="9327" y="18994"/>
                  </a:cubicBezTo>
                  <a:cubicBezTo>
                    <a:pt x="10621" y="18994"/>
                    <a:pt x="12033" y="18605"/>
                    <a:pt x="13310" y="17622"/>
                  </a:cubicBezTo>
                  <a:cubicBezTo>
                    <a:pt x="16245" y="15354"/>
                    <a:pt x="15311" y="12852"/>
                    <a:pt x="14644" y="10850"/>
                  </a:cubicBezTo>
                  <a:cubicBezTo>
                    <a:pt x="13977" y="8849"/>
                    <a:pt x="11242" y="1944"/>
                    <a:pt x="10808" y="1043"/>
                  </a:cubicBezTo>
                  <a:cubicBezTo>
                    <a:pt x="10544" y="428"/>
                    <a:pt x="9585" y="1"/>
                    <a:pt x="8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89"/>
            <p:cNvSpPr/>
            <p:nvPr/>
          </p:nvSpPr>
          <p:spPr>
            <a:xfrm>
              <a:off x="3752025" y="1627450"/>
              <a:ext cx="406150" cy="506200"/>
            </a:xfrm>
            <a:custGeom>
              <a:avLst/>
              <a:gdLst/>
              <a:ahLst/>
              <a:cxnLst/>
              <a:rect l="l" t="t" r="r" b="b"/>
              <a:pathLst>
                <a:path w="16246" h="20248" fill="none" extrusionOk="0">
                  <a:moveTo>
                    <a:pt x="467" y="6338"/>
                  </a:moveTo>
                  <a:cubicBezTo>
                    <a:pt x="467" y="6338"/>
                    <a:pt x="4136" y="16412"/>
                    <a:pt x="5471" y="17913"/>
                  </a:cubicBezTo>
                  <a:cubicBezTo>
                    <a:pt x="6805" y="19414"/>
                    <a:pt x="10408" y="20248"/>
                    <a:pt x="13310" y="18013"/>
                  </a:cubicBezTo>
                  <a:cubicBezTo>
                    <a:pt x="16245" y="15745"/>
                    <a:pt x="15311" y="13243"/>
                    <a:pt x="14644" y="11241"/>
                  </a:cubicBezTo>
                  <a:cubicBezTo>
                    <a:pt x="13977" y="9240"/>
                    <a:pt x="11242" y="2335"/>
                    <a:pt x="10808" y="1434"/>
                  </a:cubicBezTo>
                  <a:cubicBezTo>
                    <a:pt x="10408" y="500"/>
                    <a:pt x="8406" y="0"/>
                    <a:pt x="7405" y="767"/>
                  </a:cubicBezTo>
                  <a:cubicBezTo>
                    <a:pt x="6405" y="1501"/>
                    <a:pt x="6805" y="2435"/>
                    <a:pt x="5137" y="2835"/>
                  </a:cubicBezTo>
                  <a:cubicBezTo>
                    <a:pt x="3469" y="3269"/>
                    <a:pt x="1468" y="2602"/>
                    <a:pt x="567" y="3836"/>
                  </a:cubicBezTo>
                  <a:cubicBezTo>
                    <a:pt x="34" y="4570"/>
                    <a:pt x="0" y="5571"/>
                    <a:pt x="467" y="6338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89"/>
            <p:cNvSpPr/>
            <p:nvPr/>
          </p:nvSpPr>
          <p:spPr>
            <a:xfrm>
              <a:off x="3789550" y="1825200"/>
              <a:ext cx="148450" cy="108500"/>
            </a:xfrm>
            <a:custGeom>
              <a:avLst/>
              <a:gdLst/>
              <a:ahLst/>
              <a:cxnLst/>
              <a:rect l="l" t="t" r="r" b="b"/>
              <a:pathLst>
                <a:path w="5938" h="4340" extrusionOk="0">
                  <a:moveTo>
                    <a:pt x="4633" y="0"/>
                  </a:moveTo>
                  <a:cubicBezTo>
                    <a:pt x="4568" y="0"/>
                    <a:pt x="4502" y="10"/>
                    <a:pt x="4437" y="29"/>
                  </a:cubicBezTo>
                  <a:lnTo>
                    <a:pt x="467" y="1497"/>
                  </a:lnTo>
                  <a:cubicBezTo>
                    <a:pt x="167" y="1630"/>
                    <a:pt x="0" y="1964"/>
                    <a:pt x="100" y="2297"/>
                  </a:cubicBezTo>
                  <a:lnTo>
                    <a:pt x="534" y="3465"/>
                  </a:lnTo>
                  <a:cubicBezTo>
                    <a:pt x="744" y="4016"/>
                    <a:pt x="1242" y="4339"/>
                    <a:pt x="1770" y="4339"/>
                  </a:cubicBezTo>
                  <a:cubicBezTo>
                    <a:pt x="1913" y="4339"/>
                    <a:pt x="2059" y="4315"/>
                    <a:pt x="2202" y="4265"/>
                  </a:cubicBezTo>
                  <a:lnTo>
                    <a:pt x="4904" y="3265"/>
                  </a:lnTo>
                  <a:cubicBezTo>
                    <a:pt x="5604" y="2998"/>
                    <a:pt x="5938" y="2264"/>
                    <a:pt x="5704" y="1597"/>
                  </a:cubicBezTo>
                  <a:lnTo>
                    <a:pt x="5271" y="429"/>
                  </a:lnTo>
                  <a:cubicBezTo>
                    <a:pt x="5163" y="161"/>
                    <a:pt x="4904" y="0"/>
                    <a:pt x="4633" y="0"/>
                  </a:cubicBezTo>
                  <a:close/>
                </a:path>
              </a:pathLst>
            </a:custGeom>
            <a:solidFill>
              <a:srgbClr val="FFFFFF"/>
            </a:solidFill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89"/>
            <p:cNvSpPr/>
            <p:nvPr/>
          </p:nvSpPr>
          <p:spPr>
            <a:xfrm>
              <a:off x="3950500" y="1765975"/>
              <a:ext cx="149300" cy="108525"/>
            </a:xfrm>
            <a:custGeom>
              <a:avLst/>
              <a:gdLst/>
              <a:ahLst/>
              <a:cxnLst/>
              <a:rect l="l" t="t" r="r" b="b"/>
              <a:pathLst>
                <a:path w="5972" h="4341" extrusionOk="0">
                  <a:moveTo>
                    <a:pt x="4666" y="1"/>
                  </a:moveTo>
                  <a:cubicBezTo>
                    <a:pt x="4601" y="1"/>
                    <a:pt x="4535" y="10"/>
                    <a:pt x="4470" y="30"/>
                  </a:cubicBezTo>
                  <a:lnTo>
                    <a:pt x="501" y="1497"/>
                  </a:lnTo>
                  <a:cubicBezTo>
                    <a:pt x="167" y="1631"/>
                    <a:pt x="0" y="1998"/>
                    <a:pt x="134" y="2298"/>
                  </a:cubicBezTo>
                  <a:lnTo>
                    <a:pt x="567" y="3499"/>
                  </a:lnTo>
                  <a:cubicBezTo>
                    <a:pt x="750" y="4022"/>
                    <a:pt x="1262" y="4340"/>
                    <a:pt x="1796" y="4340"/>
                  </a:cubicBezTo>
                  <a:cubicBezTo>
                    <a:pt x="1943" y="4340"/>
                    <a:pt x="2091" y="4316"/>
                    <a:pt x="2235" y="4266"/>
                  </a:cubicBezTo>
                  <a:lnTo>
                    <a:pt x="4937" y="3265"/>
                  </a:lnTo>
                  <a:cubicBezTo>
                    <a:pt x="5604" y="2999"/>
                    <a:pt x="5971" y="2265"/>
                    <a:pt x="5704" y="1598"/>
                  </a:cubicBezTo>
                  <a:lnTo>
                    <a:pt x="5271" y="430"/>
                  </a:lnTo>
                  <a:cubicBezTo>
                    <a:pt x="5190" y="161"/>
                    <a:pt x="4936" y="1"/>
                    <a:pt x="4666" y="1"/>
                  </a:cubicBezTo>
                  <a:close/>
                </a:path>
              </a:pathLst>
            </a:custGeom>
            <a:solidFill>
              <a:srgbClr val="FFFFFF"/>
            </a:solidFill>
            <a:ln w="10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89"/>
            <p:cNvSpPr/>
            <p:nvPr/>
          </p:nvSpPr>
          <p:spPr>
            <a:xfrm>
              <a:off x="3838750" y="1861775"/>
              <a:ext cx="29200" cy="71750"/>
            </a:xfrm>
            <a:custGeom>
              <a:avLst/>
              <a:gdLst/>
              <a:ahLst/>
              <a:cxnLst/>
              <a:rect l="l" t="t" r="r" b="b"/>
              <a:pathLst>
                <a:path w="1168" h="2870" fill="none" extrusionOk="0">
                  <a:moveTo>
                    <a:pt x="0" y="2869"/>
                  </a:moveTo>
                  <a:lnTo>
                    <a:pt x="1168" y="0"/>
                  </a:lnTo>
                </a:path>
              </a:pathLst>
            </a:custGeom>
            <a:noFill/>
            <a:ln w="5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89"/>
            <p:cNvSpPr/>
            <p:nvPr/>
          </p:nvSpPr>
          <p:spPr>
            <a:xfrm>
              <a:off x="3867925" y="1840100"/>
              <a:ext cx="22550" cy="55900"/>
            </a:xfrm>
            <a:custGeom>
              <a:avLst/>
              <a:gdLst/>
              <a:ahLst/>
              <a:cxnLst/>
              <a:rect l="l" t="t" r="r" b="b"/>
              <a:pathLst>
                <a:path w="902" h="2236" fill="none" extrusionOk="0">
                  <a:moveTo>
                    <a:pt x="901" y="0"/>
                  </a:moveTo>
                  <a:lnTo>
                    <a:pt x="1" y="2235"/>
                  </a:lnTo>
                </a:path>
              </a:pathLst>
            </a:custGeom>
            <a:noFill/>
            <a:ln w="5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89"/>
            <p:cNvSpPr/>
            <p:nvPr/>
          </p:nvSpPr>
          <p:spPr>
            <a:xfrm>
              <a:off x="4002200" y="1799225"/>
              <a:ext cx="29200" cy="71750"/>
            </a:xfrm>
            <a:custGeom>
              <a:avLst/>
              <a:gdLst/>
              <a:ahLst/>
              <a:cxnLst/>
              <a:rect l="l" t="t" r="r" b="b"/>
              <a:pathLst>
                <a:path w="1168" h="2870" fill="none" extrusionOk="0">
                  <a:moveTo>
                    <a:pt x="0" y="2869"/>
                  </a:moveTo>
                  <a:lnTo>
                    <a:pt x="1168" y="1"/>
                  </a:lnTo>
                </a:path>
              </a:pathLst>
            </a:custGeom>
            <a:noFill/>
            <a:ln w="5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89"/>
            <p:cNvSpPr/>
            <p:nvPr/>
          </p:nvSpPr>
          <p:spPr>
            <a:xfrm>
              <a:off x="4031375" y="1776725"/>
              <a:ext cx="22550" cy="56725"/>
            </a:xfrm>
            <a:custGeom>
              <a:avLst/>
              <a:gdLst/>
              <a:ahLst/>
              <a:cxnLst/>
              <a:rect l="l" t="t" r="r" b="b"/>
              <a:pathLst>
                <a:path w="902" h="2269" fill="none" extrusionOk="0">
                  <a:moveTo>
                    <a:pt x="901" y="0"/>
                  </a:moveTo>
                  <a:lnTo>
                    <a:pt x="1" y="2268"/>
                  </a:lnTo>
                </a:path>
              </a:pathLst>
            </a:custGeom>
            <a:noFill/>
            <a:ln w="50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89"/>
            <p:cNvSpPr/>
            <p:nvPr/>
          </p:nvSpPr>
          <p:spPr>
            <a:xfrm>
              <a:off x="3899625" y="1802575"/>
              <a:ext cx="65075" cy="24200"/>
            </a:xfrm>
            <a:custGeom>
              <a:avLst/>
              <a:gdLst/>
              <a:ahLst/>
              <a:cxnLst/>
              <a:rect l="l" t="t" r="r" b="b"/>
              <a:pathLst>
                <a:path w="2603" h="968" fill="none" extrusionOk="0">
                  <a:moveTo>
                    <a:pt x="0" y="967"/>
                  </a:moveTo>
                  <a:lnTo>
                    <a:pt x="2602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89"/>
            <p:cNvSpPr/>
            <p:nvPr/>
          </p:nvSpPr>
          <p:spPr>
            <a:xfrm>
              <a:off x="3921300" y="1825075"/>
              <a:ext cx="32550" cy="12550"/>
            </a:xfrm>
            <a:custGeom>
              <a:avLst/>
              <a:gdLst/>
              <a:ahLst/>
              <a:cxnLst/>
              <a:rect l="l" t="t" r="r" b="b"/>
              <a:pathLst>
                <a:path w="1302" h="502" fill="none" extrusionOk="0">
                  <a:moveTo>
                    <a:pt x="1" y="501"/>
                  </a:moveTo>
                  <a:cubicBezTo>
                    <a:pt x="401" y="201"/>
                    <a:pt x="835" y="34"/>
                    <a:pt x="1302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89"/>
            <p:cNvSpPr/>
            <p:nvPr/>
          </p:nvSpPr>
          <p:spPr>
            <a:xfrm>
              <a:off x="3958000" y="1741700"/>
              <a:ext cx="80925" cy="39200"/>
            </a:xfrm>
            <a:custGeom>
              <a:avLst/>
              <a:gdLst/>
              <a:ahLst/>
              <a:cxnLst/>
              <a:rect l="l" t="t" r="r" b="b"/>
              <a:pathLst>
                <a:path w="3237" h="1568" fill="none" extrusionOk="0">
                  <a:moveTo>
                    <a:pt x="0" y="1568"/>
                  </a:moveTo>
                  <a:cubicBezTo>
                    <a:pt x="701" y="534"/>
                    <a:pt x="2002" y="0"/>
                    <a:pt x="3236" y="267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89"/>
            <p:cNvSpPr/>
            <p:nvPr/>
          </p:nvSpPr>
          <p:spPr>
            <a:xfrm>
              <a:off x="3810400" y="1787550"/>
              <a:ext cx="87575" cy="25875"/>
            </a:xfrm>
            <a:custGeom>
              <a:avLst/>
              <a:gdLst/>
              <a:ahLst/>
              <a:cxnLst/>
              <a:rect l="l" t="t" r="r" b="b"/>
              <a:pathLst>
                <a:path w="3503" h="1035" fill="none" extrusionOk="0">
                  <a:moveTo>
                    <a:pt x="3503" y="868"/>
                  </a:moveTo>
                  <a:cubicBezTo>
                    <a:pt x="2469" y="1"/>
                    <a:pt x="934" y="67"/>
                    <a:pt x="0" y="1035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89"/>
            <p:cNvSpPr/>
            <p:nvPr/>
          </p:nvSpPr>
          <p:spPr>
            <a:xfrm>
              <a:off x="3932150" y="1895125"/>
              <a:ext cx="77575" cy="57575"/>
            </a:xfrm>
            <a:custGeom>
              <a:avLst/>
              <a:gdLst/>
              <a:ahLst/>
              <a:cxnLst/>
              <a:rect l="l" t="t" r="r" b="b"/>
              <a:pathLst>
                <a:path w="3103" h="2303" fill="none" extrusionOk="0">
                  <a:moveTo>
                    <a:pt x="0" y="1135"/>
                  </a:moveTo>
                  <a:cubicBezTo>
                    <a:pt x="0" y="1135"/>
                    <a:pt x="200" y="1969"/>
                    <a:pt x="367" y="2036"/>
                  </a:cubicBezTo>
                  <a:cubicBezTo>
                    <a:pt x="1001" y="2302"/>
                    <a:pt x="3103" y="1802"/>
                    <a:pt x="3069" y="868"/>
                  </a:cubicBezTo>
                  <a:cubicBezTo>
                    <a:pt x="3002" y="568"/>
                    <a:pt x="2902" y="268"/>
                    <a:pt x="2736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89"/>
            <p:cNvSpPr/>
            <p:nvPr/>
          </p:nvSpPr>
          <p:spPr>
            <a:xfrm>
              <a:off x="3959675" y="1967675"/>
              <a:ext cx="65050" cy="29225"/>
            </a:xfrm>
            <a:custGeom>
              <a:avLst/>
              <a:gdLst/>
              <a:ahLst/>
              <a:cxnLst/>
              <a:rect l="l" t="t" r="r" b="b"/>
              <a:pathLst>
                <a:path w="2602" h="1169" fill="none" extrusionOk="0">
                  <a:moveTo>
                    <a:pt x="0" y="1102"/>
                  </a:moveTo>
                  <a:cubicBezTo>
                    <a:pt x="967" y="1168"/>
                    <a:pt x="1935" y="768"/>
                    <a:pt x="2602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89"/>
            <p:cNvSpPr/>
            <p:nvPr/>
          </p:nvSpPr>
          <p:spPr>
            <a:xfrm>
              <a:off x="2828850" y="2522250"/>
              <a:ext cx="845625" cy="1671225"/>
            </a:xfrm>
            <a:custGeom>
              <a:avLst/>
              <a:gdLst/>
              <a:ahLst/>
              <a:cxnLst/>
              <a:rect l="l" t="t" r="r" b="b"/>
              <a:pathLst>
                <a:path w="33825" h="66849" extrusionOk="0">
                  <a:moveTo>
                    <a:pt x="31857" y="0"/>
                  </a:moveTo>
                  <a:cubicBezTo>
                    <a:pt x="31857" y="0"/>
                    <a:pt x="30689" y="12976"/>
                    <a:pt x="25953" y="25952"/>
                  </a:cubicBezTo>
                  <a:cubicBezTo>
                    <a:pt x="21183" y="38928"/>
                    <a:pt x="1" y="56407"/>
                    <a:pt x="1" y="56407"/>
                  </a:cubicBezTo>
                  <a:lnTo>
                    <a:pt x="4037" y="66848"/>
                  </a:lnTo>
                  <a:cubicBezTo>
                    <a:pt x="4037" y="66848"/>
                    <a:pt x="19215" y="55373"/>
                    <a:pt x="26420" y="38461"/>
                  </a:cubicBezTo>
                  <a:cubicBezTo>
                    <a:pt x="33591" y="21549"/>
                    <a:pt x="33825" y="334"/>
                    <a:pt x="33825" y="334"/>
                  </a:cubicBezTo>
                  <a:lnTo>
                    <a:pt x="31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89"/>
            <p:cNvSpPr/>
            <p:nvPr/>
          </p:nvSpPr>
          <p:spPr>
            <a:xfrm>
              <a:off x="2828850" y="2522250"/>
              <a:ext cx="845625" cy="1671225"/>
            </a:xfrm>
            <a:custGeom>
              <a:avLst/>
              <a:gdLst/>
              <a:ahLst/>
              <a:cxnLst/>
              <a:rect l="l" t="t" r="r" b="b"/>
              <a:pathLst>
                <a:path w="33825" h="66849" fill="none" extrusionOk="0">
                  <a:moveTo>
                    <a:pt x="31857" y="0"/>
                  </a:moveTo>
                  <a:cubicBezTo>
                    <a:pt x="31857" y="0"/>
                    <a:pt x="30689" y="12976"/>
                    <a:pt x="25953" y="25952"/>
                  </a:cubicBezTo>
                  <a:cubicBezTo>
                    <a:pt x="21183" y="38928"/>
                    <a:pt x="1" y="56407"/>
                    <a:pt x="1" y="56407"/>
                  </a:cubicBezTo>
                  <a:lnTo>
                    <a:pt x="4037" y="66848"/>
                  </a:lnTo>
                  <a:cubicBezTo>
                    <a:pt x="4037" y="66848"/>
                    <a:pt x="19215" y="55373"/>
                    <a:pt x="26420" y="38461"/>
                  </a:cubicBezTo>
                  <a:cubicBezTo>
                    <a:pt x="33591" y="21549"/>
                    <a:pt x="33825" y="334"/>
                    <a:pt x="33825" y="334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89"/>
            <p:cNvSpPr/>
            <p:nvPr/>
          </p:nvSpPr>
          <p:spPr>
            <a:xfrm>
              <a:off x="3104900" y="3097650"/>
              <a:ext cx="502050" cy="783925"/>
            </a:xfrm>
            <a:custGeom>
              <a:avLst/>
              <a:gdLst/>
              <a:ahLst/>
              <a:cxnLst/>
              <a:rect l="l" t="t" r="r" b="b"/>
              <a:pathLst>
                <a:path w="20082" h="31357" extrusionOk="0">
                  <a:moveTo>
                    <a:pt x="8640" y="1"/>
                  </a:moveTo>
                  <a:lnTo>
                    <a:pt x="1801" y="168"/>
                  </a:lnTo>
                  <a:cubicBezTo>
                    <a:pt x="1801" y="168"/>
                    <a:pt x="0" y="1902"/>
                    <a:pt x="867" y="4171"/>
                  </a:cubicBezTo>
                  <a:cubicBezTo>
                    <a:pt x="1735" y="6439"/>
                    <a:pt x="16612" y="31357"/>
                    <a:pt x="16612" y="31357"/>
                  </a:cubicBezTo>
                  <a:lnTo>
                    <a:pt x="20081" y="30589"/>
                  </a:lnTo>
                  <a:cubicBezTo>
                    <a:pt x="20081" y="30589"/>
                    <a:pt x="13143" y="7907"/>
                    <a:pt x="11842" y="5105"/>
                  </a:cubicBezTo>
                  <a:cubicBezTo>
                    <a:pt x="10541" y="2336"/>
                    <a:pt x="9507" y="601"/>
                    <a:pt x="86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89"/>
            <p:cNvSpPr/>
            <p:nvPr/>
          </p:nvSpPr>
          <p:spPr>
            <a:xfrm>
              <a:off x="3104900" y="3097650"/>
              <a:ext cx="502050" cy="783925"/>
            </a:xfrm>
            <a:custGeom>
              <a:avLst/>
              <a:gdLst/>
              <a:ahLst/>
              <a:cxnLst/>
              <a:rect l="l" t="t" r="r" b="b"/>
              <a:pathLst>
                <a:path w="20082" h="31357" fill="none" extrusionOk="0">
                  <a:moveTo>
                    <a:pt x="1801" y="168"/>
                  </a:moveTo>
                  <a:cubicBezTo>
                    <a:pt x="1801" y="168"/>
                    <a:pt x="0" y="1902"/>
                    <a:pt x="867" y="4171"/>
                  </a:cubicBezTo>
                  <a:cubicBezTo>
                    <a:pt x="1735" y="6439"/>
                    <a:pt x="16612" y="31357"/>
                    <a:pt x="16612" y="31357"/>
                  </a:cubicBezTo>
                  <a:lnTo>
                    <a:pt x="20081" y="30589"/>
                  </a:lnTo>
                  <a:cubicBezTo>
                    <a:pt x="20081" y="30589"/>
                    <a:pt x="13143" y="7907"/>
                    <a:pt x="11842" y="5105"/>
                  </a:cubicBezTo>
                  <a:cubicBezTo>
                    <a:pt x="10541" y="2336"/>
                    <a:pt x="9507" y="601"/>
                    <a:pt x="8640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89"/>
            <p:cNvSpPr/>
            <p:nvPr/>
          </p:nvSpPr>
          <p:spPr>
            <a:xfrm>
              <a:off x="3315050" y="3855700"/>
              <a:ext cx="340250" cy="165150"/>
            </a:xfrm>
            <a:custGeom>
              <a:avLst/>
              <a:gdLst/>
              <a:ahLst/>
              <a:cxnLst/>
              <a:rect l="l" t="t" r="r" b="b"/>
              <a:pathLst>
                <a:path w="13610" h="6606" extrusionOk="0">
                  <a:moveTo>
                    <a:pt x="11708" y="1"/>
                  </a:moveTo>
                  <a:lnTo>
                    <a:pt x="8206" y="1035"/>
                  </a:lnTo>
                  <a:cubicBezTo>
                    <a:pt x="8206" y="1035"/>
                    <a:pt x="3803" y="4070"/>
                    <a:pt x="1901" y="4871"/>
                  </a:cubicBezTo>
                  <a:cubicBezTo>
                    <a:pt x="0" y="5638"/>
                    <a:pt x="600" y="6605"/>
                    <a:pt x="1901" y="6605"/>
                  </a:cubicBezTo>
                  <a:cubicBezTo>
                    <a:pt x="3202" y="6605"/>
                    <a:pt x="8139" y="5972"/>
                    <a:pt x="10241" y="5738"/>
                  </a:cubicBezTo>
                  <a:cubicBezTo>
                    <a:pt x="12309" y="5471"/>
                    <a:pt x="13443" y="5638"/>
                    <a:pt x="13543" y="4504"/>
                  </a:cubicBezTo>
                  <a:cubicBezTo>
                    <a:pt x="13610" y="3403"/>
                    <a:pt x="11708" y="1"/>
                    <a:pt x="11708" y="1"/>
                  </a:cubicBezTo>
                  <a:close/>
                </a:path>
              </a:pathLst>
            </a:custGeom>
            <a:solidFill>
              <a:schemeClr val="accent5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89"/>
            <p:cNvSpPr/>
            <p:nvPr/>
          </p:nvSpPr>
          <p:spPr>
            <a:xfrm>
              <a:off x="3724500" y="1829950"/>
              <a:ext cx="110100" cy="113575"/>
            </a:xfrm>
            <a:custGeom>
              <a:avLst/>
              <a:gdLst/>
              <a:ahLst/>
              <a:cxnLst/>
              <a:rect l="l" t="t" r="r" b="b"/>
              <a:pathLst>
                <a:path w="4404" h="4543" extrusionOk="0">
                  <a:moveTo>
                    <a:pt x="3731" y="0"/>
                  </a:moveTo>
                  <a:cubicBezTo>
                    <a:pt x="2965" y="0"/>
                    <a:pt x="951" y="984"/>
                    <a:pt x="501" y="1374"/>
                  </a:cubicBezTo>
                  <a:cubicBezTo>
                    <a:pt x="0" y="1774"/>
                    <a:pt x="0" y="3942"/>
                    <a:pt x="0" y="3942"/>
                  </a:cubicBezTo>
                  <a:lnTo>
                    <a:pt x="2002" y="4543"/>
                  </a:lnTo>
                  <a:lnTo>
                    <a:pt x="1768" y="2174"/>
                  </a:lnTo>
                  <a:cubicBezTo>
                    <a:pt x="1768" y="2174"/>
                    <a:pt x="3336" y="1107"/>
                    <a:pt x="3670" y="873"/>
                  </a:cubicBezTo>
                  <a:cubicBezTo>
                    <a:pt x="4003" y="606"/>
                    <a:pt x="4404" y="273"/>
                    <a:pt x="3937" y="39"/>
                  </a:cubicBezTo>
                  <a:cubicBezTo>
                    <a:pt x="3886" y="12"/>
                    <a:pt x="3816" y="0"/>
                    <a:pt x="3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89"/>
            <p:cNvSpPr/>
            <p:nvPr/>
          </p:nvSpPr>
          <p:spPr>
            <a:xfrm>
              <a:off x="3724500" y="1824250"/>
              <a:ext cx="110100" cy="119275"/>
            </a:xfrm>
            <a:custGeom>
              <a:avLst/>
              <a:gdLst/>
              <a:ahLst/>
              <a:cxnLst/>
              <a:rect l="l" t="t" r="r" b="b"/>
              <a:pathLst>
                <a:path w="4404" h="4771" fill="none" extrusionOk="0">
                  <a:moveTo>
                    <a:pt x="0" y="4170"/>
                  </a:moveTo>
                  <a:cubicBezTo>
                    <a:pt x="0" y="4170"/>
                    <a:pt x="0" y="2002"/>
                    <a:pt x="501" y="1602"/>
                  </a:cubicBezTo>
                  <a:cubicBezTo>
                    <a:pt x="1001" y="1168"/>
                    <a:pt x="3436" y="0"/>
                    <a:pt x="3937" y="267"/>
                  </a:cubicBezTo>
                  <a:cubicBezTo>
                    <a:pt x="4404" y="501"/>
                    <a:pt x="4003" y="834"/>
                    <a:pt x="3670" y="1101"/>
                  </a:cubicBezTo>
                  <a:cubicBezTo>
                    <a:pt x="3336" y="1335"/>
                    <a:pt x="1768" y="2402"/>
                    <a:pt x="1768" y="2402"/>
                  </a:cubicBezTo>
                  <a:lnTo>
                    <a:pt x="2002" y="4771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89"/>
            <p:cNvSpPr/>
            <p:nvPr/>
          </p:nvSpPr>
          <p:spPr>
            <a:xfrm>
              <a:off x="3818725" y="1920875"/>
              <a:ext cx="84600" cy="81025"/>
            </a:xfrm>
            <a:custGeom>
              <a:avLst/>
              <a:gdLst/>
              <a:ahLst/>
              <a:cxnLst/>
              <a:rect l="l" t="t" r="r" b="b"/>
              <a:pathLst>
                <a:path w="3384" h="3241" extrusionOk="0">
                  <a:moveTo>
                    <a:pt x="3018" y="0"/>
                  </a:moveTo>
                  <a:cubicBezTo>
                    <a:pt x="2875" y="0"/>
                    <a:pt x="2676" y="41"/>
                    <a:pt x="2402" y="138"/>
                  </a:cubicBezTo>
                  <a:cubicBezTo>
                    <a:pt x="1869" y="338"/>
                    <a:pt x="1435" y="772"/>
                    <a:pt x="1235" y="1306"/>
                  </a:cubicBezTo>
                  <a:lnTo>
                    <a:pt x="67" y="1406"/>
                  </a:lnTo>
                  <a:lnTo>
                    <a:pt x="1" y="3241"/>
                  </a:lnTo>
                  <a:cubicBezTo>
                    <a:pt x="1" y="3241"/>
                    <a:pt x="1235" y="3241"/>
                    <a:pt x="1502" y="2907"/>
                  </a:cubicBezTo>
                  <a:cubicBezTo>
                    <a:pt x="1735" y="2573"/>
                    <a:pt x="3236" y="805"/>
                    <a:pt x="3336" y="472"/>
                  </a:cubicBezTo>
                  <a:cubicBezTo>
                    <a:pt x="3384" y="236"/>
                    <a:pt x="3364" y="0"/>
                    <a:pt x="30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89"/>
            <p:cNvSpPr/>
            <p:nvPr/>
          </p:nvSpPr>
          <p:spPr>
            <a:xfrm>
              <a:off x="3818725" y="1915975"/>
              <a:ext cx="85100" cy="85925"/>
            </a:xfrm>
            <a:custGeom>
              <a:avLst/>
              <a:gdLst/>
              <a:ahLst/>
              <a:cxnLst/>
              <a:rect l="l" t="t" r="r" b="b"/>
              <a:pathLst>
                <a:path w="3404" h="3437" fill="none" extrusionOk="0">
                  <a:moveTo>
                    <a:pt x="1" y="3437"/>
                  </a:moveTo>
                  <a:cubicBezTo>
                    <a:pt x="1" y="3437"/>
                    <a:pt x="1235" y="3437"/>
                    <a:pt x="1502" y="3103"/>
                  </a:cubicBezTo>
                  <a:cubicBezTo>
                    <a:pt x="1735" y="2769"/>
                    <a:pt x="3236" y="1001"/>
                    <a:pt x="3336" y="668"/>
                  </a:cubicBezTo>
                  <a:cubicBezTo>
                    <a:pt x="3403" y="334"/>
                    <a:pt x="3336" y="1"/>
                    <a:pt x="2402" y="334"/>
                  </a:cubicBezTo>
                  <a:cubicBezTo>
                    <a:pt x="1869" y="534"/>
                    <a:pt x="1435" y="968"/>
                    <a:pt x="1235" y="1502"/>
                  </a:cubicBezTo>
                  <a:lnTo>
                    <a:pt x="67" y="1602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89"/>
            <p:cNvSpPr/>
            <p:nvPr/>
          </p:nvSpPr>
          <p:spPr>
            <a:xfrm>
              <a:off x="3681125" y="1928500"/>
              <a:ext cx="160150" cy="215175"/>
            </a:xfrm>
            <a:custGeom>
              <a:avLst/>
              <a:gdLst/>
              <a:ahLst/>
              <a:cxnLst/>
              <a:rect l="l" t="t" r="r" b="b"/>
              <a:pathLst>
                <a:path w="6406" h="8607" extrusionOk="0">
                  <a:moveTo>
                    <a:pt x="1735" y="0"/>
                  </a:moveTo>
                  <a:cubicBezTo>
                    <a:pt x="1068" y="100"/>
                    <a:pt x="1235" y="667"/>
                    <a:pt x="1068" y="1935"/>
                  </a:cubicBezTo>
                  <a:cubicBezTo>
                    <a:pt x="901" y="3169"/>
                    <a:pt x="1" y="7939"/>
                    <a:pt x="1" y="7939"/>
                  </a:cubicBezTo>
                  <a:lnTo>
                    <a:pt x="1835" y="8606"/>
                  </a:lnTo>
                  <a:lnTo>
                    <a:pt x="2336" y="7272"/>
                  </a:lnTo>
                  <a:cubicBezTo>
                    <a:pt x="2803" y="7105"/>
                    <a:pt x="3236" y="6905"/>
                    <a:pt x="3670" y="6672"/>
                  </a:cubicBezTo>
                  <a:cubicBezTo>
                    <a:pt x="4671" y="6171"/>
                    <a:pt x="4337" y="5337"/>
                    <a:pt x="4337" y="5337"/>
                  </a:cubicBezTo>
                  <a:cubicBezTo>
                    <a:pt x="4871" y="5337"/>
                    <a:pt x="5405" y="5137"/>
                    <a:pt x="5838" y="4770"/>
                  </a:cubicBezTo>
                  <a:cubicBezTo>
                    <a:pt x="6405" y="4170"/>
                    <a:pt x="5905" y="2168"/>
                    <a:pt x="6072" y="1268"/>
                  </a:cubicBezTo>
                  <a:cubicBezTo>
                    <a:pt x="6239" y="334"/>
                    <a:pt x="5672" y="334"/>
                    <a:pt x="5071" y="267"/>
                  </a:cubicBezTo>
                  <a:cubicBezTo>
                    <a:pt x="3970" y="100"/>
                    <a:pt x="2870" y="0"/>
                    <a:pt x="1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89"/>
            <p:cNvSpPr/>
            <p:nvPr/>
          </p:nvSpPr>
          <p:spPr>
            <a:xfrm>
              <a:off x="3681125" y="1928500"/>
              <a:ext cx="160150" cy="215175"/>
            </a:xfrm>
            <a:custGeom>
              <a:avLst/>
              <a:gdLst/>
              <a:ahLst/>
              <a:cxnLst/>
              <a:rect l="l" t="t" r="r" b="b"/>
              <a:pathLst>
                <a:path w="6406" h="8607" fill="none" extrusionOk="0">
                  <a:moveTo>
                    <a:pt x="1" y="7939"/>
                  </a:moveTo>
                  <a:cubicBezTo>
                    <a:pt x="1" y="7939"/>
                    <a:pt x="901" y="3169"/>
                    <a:pt x="1068" y="1935"/>
                  </a:cubicBezTo>
                  <a:cubicBezTo>
                    <a:pt x="1235" y="667"/>
                    <a:pt x="1068" y="100"/>
                    <a:pt x="1735" y="0"/>
                  </a:cubicBezTo>
                  <a:cubicBezTo>
                    <a:pt x="2870" y="0"/>
                    <a:pt x="3970" y="100"/>
                    <a:pt x="5071" y="267"/>
                  </a:cubicBezTo>
                  <a:cubicBezTo>
                    <a:pt x="5672" y="334"/>
                    <a:pt x="6239" y="334"/>
                    <a:pt x="6072" y="1268"/>
                  </a:cubicBezTo>
                  <a:cubicBezTo>
                    <a:pt x="5905" y="2168"/>
                    <a:pt x="6405" y="4170"/>
                    <a:pt x="5838" y="4770"/>
                  </a:cubicBezTo>
                  <a:cubicBezTo>
                    <a:pt x="5405" y="5137"/>
                    <a:pt x="4871" y="5337"/>
                    <a:pt x="4337" y="5337"/>
                  </a:cubicBezTo>
                  <a:cubicBezTo>
                    <a:pt x="4337" y="5337"/>
                    <a:pt x="4671" y="6171"/>
                    <a:pt x="3670" y="6672"/>
                  </a:cubicBezTo>
                  <a:cubicBezTo>
                    <a:pt x="3236" y="6905"/>
                    <a:pt x="2803" y="7105"/>
                    <a:pt x="2336" y="7272"/>
                  </a:cubicBezTo>
                  <a:lnTo>
                    <a:pt x="1835" y="8606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89"/>
            <p:cNvSpPr/>
            <p:nvPr/>
          </p:nvSpPr>
          <p:spPr>
            <a:xfrm>
              <a:off x="3757850" y="2018550"/>
              <a:ext cx="31725" cy="43400"/>
            </a:xfrm>
            <a:custGeom>
              <a:avLst/>
              <a:gdLst/>
              <a:ahLst/>
              <a:cxnLst/>
              <a:rect l="l" t="t" r="r" b="b"/>
              <a:pathLst>
                <a:path w="1269" h="1736" fill="none" extrusionOk="0">
                  <a:moveTo>
                    <a:pt x="1268" y="1735"/>
                  </a:moveTo>
                  <a:lnTo>
                    <a:pt x="1101" y="167"/>
                  </a:lnTo>
                  <a:lnTo>
                    <a:pt x="1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89"/>
            <p:cNvSpPr/>
            <p:nvPr/>
          </p:nvSpPr>
          <p:spPr>
            <a:xfrm>
              <a:off x="3760350" y="1980200"/>
              <a:ext cx="70925" cy="54225"/>
            </a:xfrm>
            <a:custGeom>
              <a:avLst/>
              <a:gdLst/>
              <a:ahLst/>
              <a:cxnLst/>
              <a:rect l="l" t="t" r="r" b="b"/>
              <a:pathLst>
                <a:path w="2837" h="2169" fill="none" extrusionOk="0">
                  <a:moveTo>
                    <a:pt x="1" y="0"/>
                  </a:moveTo>
                  <a:cubicBezTo>
                    <a:pt x="1" y="0"/>
                    <a:pt x="2202" y="100"/>
                    <a:pt x="2503" y="300"/>
                  </a:cubicBezTo>
                  <a:cubicBezTo>
                    <a:pt x="2803" y="467"/>
                    <a:pt x="2836" y="2168"/>
                    <a:pt x="2836" y="2168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89"/>
            <p:cNvSpPr/>
            <p:nvPr/>
          </p:nvSpPr>
          <p:spPr>
            <a:xfrm>
              <a:off x="3758700" y="1953500"/>
              <a:ext cx="74225" cy="6700"/>
            </a:xfrm>
            <a:custGeom>
              <a:avLst/>
              <a:gdLst/>
              <a:ahLst/>
              <a:cxnLst/>
              <a:rect l="l" t="t" r="r" b="b"/>
              <a:pathLst>
                <a:path w="2969" h="268" fill="none" extrusionOk="0">
                  <a:moveTo>
                    <a:pt x="0" y="1"/>
                  </a:moveTo>
                  <a:lnTo>
                    <a:pt x="2969" y="268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89"/>
            <p:cNvSpPr/>
            <p:nvPr/>
          </p:nvSpPr>
          <p:spPr>
            <a:xfrm>
              <a:off x="3124075" y="2968400"/>
              <a:ext cx="1295100" cy="353625"/>
            </a:xfrm>
            <a:custGeom>
              <a:avLst/>
              <a:gdLst/>
              <a:ahLst/>
              <a:cxnLst/>
              <a:rect l="l" t="t" r="r" b="b"/>
              <a:pathLst>
                <a:path w="51804" h="14145" extrusionOk="0">
                  <a:moveTo>
                    <a:pt x="32290" y="1"/>
                  </a:moveTo>
                  <a:lnTo>
                    <a:pt x="31523" y="935"/>
                  </a:lnTo>
                  <a:lnTo>
                    <a:pt x="31623" y="1635"/>
                  </a:lnTo>
                  <a:cubicBezTo>
                    <a:pt x="31623" y="1635"/>
                    <a:pt x="25504" y="704"/>
                    <a:pt x="19003" y="704"/>
                  </a:cubicBezTo>
                  <a:cubicBezTo>
                    <a:pt x="17066" y="704"/>
                    <a:pt x="15096" y="787"/>
                    <a:pt x="13243" y="1001"/>
                  </a:cubicBezTo>
                  <a:cubicBezTo>
                    <a:pt x="5204" y="1969"/>
                    <a:pt x="334" y="4404"/>
                    <a:pt x="0" y="7339"/>
                  </a:cubicBezTo>
                  <a:lnTo>
                    <a:pt x="4170" y="9240"/>
                  </a:lnTo>
                  <a:cubicBezTo>
                    <a:pt x="10308" y="12876"/>
                    <a:pt x="24017" y="13677"/>
                    <a:pt x="28787" y="14011"/>
                  </a:cubicBezTo>
                  <a:cubicBezTo>
                    <a:pt x="30099" y="14103"/>
                    <a:pt x="31745" y="14144"/>
                    <a:pt x="33513" y="14144"/>
                  </a:cubicBezTo>
                  <a:cubicBezTo>
                    <a:pt x="38134" y="14144"/>
                    <a:pt x="43591" y="13863"/>
                    <a:pt x="46100" y="13477"/>
                  </a:cubicBezTo>
                  <a:cubicBezTo>
                    <a:pt x="49569" y="12976"/>
                    <a:pt x="51137" y="11509"/>
                    <a:pt x="51470" y="8640"/>
                  </a:cubicBezTo>
                  <a:cubicBezTo>
                    <a:pt x="51771" y="6272"/>
                    <a:pt x="51804" y="2636"/>
                    <a:pt x="51804" y="1402"/>
                  </a:cubicBezTo>
                  <a:lnTo>
                    <a:pt x="51804" y="1402"/>
                  </a:lnTo>
                  <a:cubicBezTo>
                    <a:pt x="50805" y="2158"/>
                    <a:pt x="48209" y="3067"/>
                    <a:pt x="44141" y="3067"/>
                  </a:cubicBezTo>
                  <a:cubicBezTo>
                    <a:pt x="43184" y="3067"/>
                    <a:pt x="42147" y="3017"/>
                    <a:pt x="41030" y="2903"/>
                  </a:cubicBezTo>
                  <a:cubicBezTo>
                    <a:pt x="35659" y="2369"/>
                    <a:pt x="33157" y="1035"/>
                    <a:pt x="32290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89"/>
            <p:cNvSpPr/>
            <p:nvPr/>
          </p:nvSpPr>
          <p:spPr>
            <a:xfrm>
              <a:off x="3923800" y="3020100"/>
              <a:ext cx="133450" cy="118450"/>
            </a:xfrm>
            <a:custGeom>
              <a:avLst/>
              <a:gdLst/>
              <a:ahLst/>
              <a:cxnLst/>
              <a:rect l="l" t="t" r="r" b="b"/>
              <a:pathLst>
                <a:path w="5338" h="4738" fill="none" extrusionOk="0">
                  <a:moveTo>
                    <a:pt x="1" y="1"/>
                  </a:moveTo>
                  <a:lnTo>
                    <a:pt x="5338" y="4737"/>
                  </a:ln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89"/>
            <p:cNvSpPr/>
            <p:nvPr/>
          </p:nvSpPr>
          <p:spPr>
            <a:xfrm>
              <a:off x="3944650" y="3026775"/>
              <a:ext cx="97600" cy="36725"/>
            </a:xfrm>
            <a:custGeom>
              <a:avLst/>
              <a:gdLst/>
              <a:ahLst/>
              <a:cxnLst/>
              <a:rect l="l" t="t" r="r" b="b"/>
              <a:pathLst>
                <a:path w="3904" h="1469" fill="none" extrusionOk="0">
                  <a:moveTo>
                    <a:pt x="1" y="1"/>
                  </a:moveTo>
                  <a:lnTo>
                    <a:pt x="3903" y="1468"/>
                  </a:ln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89"/>
            <p:cNvSpPr/>
            <p:nvPr/>
          </p:nvSpPr>
          <p:spPr>
            <a:xfrm>
              <a:off x="3048175" y="2260875"/>
              <a:ext cx="617975" cy="393150"/>
            </a:xfrm>
            <a:custGeom>
              <a:avLst/>
              <a:gdLst/>
              <a:ahLst/>
              <a:cxnLst/>
              <a:rect l="l" t="t" r="r" b="b"/>
              <a:pathLst>
                <a:path w="24719" h="15726" extrusionOk="0">
                  <a:moveTo>
                    <a:pt x="9813" y="1"/>
                  </a:moveTo>
                  <a:cubicBezTo>
                    <a:pt x="6504" y="1"/>
                    <a:pt x="3199" y="423"/>
                    <a:pt x="1" y="1249"/>
                  </a:cubicBezTo>
                  <a:lnTo>
                    <a:pt x="8140" y="15726"/>
                  </a:lnTo>
                  <a:cubicBezTo>
                    <a:pt x="10241" y="12890"/>
                    <a:pt x="16913" y="10722"/>
                    <a:pt x="16913" y="10722"/>
                  </a:cubicBezTo>
                  <a:lnTo>
                    <a:pt x="24718" y="7987"/>
                  </a:lnTo>
                  <a:cubicBezTo>
                    <a:pt x="22984" y="5085"/>
                    <a:pt x="18747" y="548"/>
                    <a:pt x="12310" y="81"/>
                  </a:cubicBezTo>
                  <a:cubicBezTo>
                    <a:pt x="11478" y="28"/>
                    <a:pt x="10645" y="1"/>
                    <a:pt x="98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89"/>
            <p:cNvSpPr/>
            <p:nvPr/>
          </p:nvSpPr>
          <p:spPr>
            <a:xfrm>
              <a:off x="3205800" y="2327100"/>
              <a:ext cx="102600" cy="188500"/>
            </a:xfrm>
            <a:custGeom>
              <a:avLst/>
              <a:gdLst/>
              <a:ahLst/>
              <a:cxnLst/>
              <a:rect l="l" t="t" r="r" b="b"/>
              <a:pathLst>
                <a:path w="4104" h="7540" fill="none" extrusionOk="0">
                  <a:moveTo>
                    <a:pt x="0" y="1"/>
                  </a:moveTo>
                  <a:lnTo>
                    <a:pt x="4103" y="754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89"/>
            <p:cNvSpPr/>
            <p:nvPr/>
          </p:nvSpPr>
          <p:spPr>
            <a:xfrm>
              <a:off x="3304200" y="2310425"/>
              <a:ext cx="90075" cy="170975"/>
            </a:xfrm>
            <a:custGeom>
              <a:avLst/>
              <a:gdLst/>
              <a:ahLst/>
              <a:cxnLst/>
              <a:rect l="l" t="t" r="r" b="b"/>
              <a:pathLst>
                <a:path w="3603" h="6839" fill="none" extrusionOk="0">
                  <a:moveTo>
                    <a:pt x="0" y="1"/>
                  </a:moveTo>
                  <a:lnTo>
                    <a:pt x="3603" y="6839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89"/>
            <p:cNvSpPr/>
            <p:nvPr/>
          </p:nvSpPr>
          <p:spPr>
            <a:xfrm>
              <a:off x="3402600" y="2306250"/>
              <a:ext cx="76750" cy="149300"/>
            </a:xfrm>
            <a:custGeom>
              <a:avLst/>
              <a:gdLst/>
              <a:ahLst/>
              <a:cxnLst/>
              <a:rect l="l" t="t" r="r" b="b"/>
              <a:pathLst>
                <a:path w="3070" h="5972" fill="none" extrusionOk="0">
                  <a:moveTo>
                    <a:pt x="1" y="1"/>
                  </a:moveTo>
                  <a:lnTo>
                    <a:pt x="3069" y="5972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89"/>
            <p:cNvSpPr/>
            <p:nvPr/>
          </p:nvSpPr>
          <p:spPr>
            <a:xfrm>
              <a:off x="3741175" y="2266225"/>
              <a:ext cx="648825" cy="584600"/>
            </a:xfrm>
            <a:custGeom>
              <a:avLst/>
              <a:gdLst/>
              <a:ahLst/>
              <a:cxnLst/>
              <a:rect l="l" t="t" r="r" b="b"/>
              <a:pathLst>
                <a:path w="25953" h="23384" extrusionOk="0">
                  <a:moveTo>
                    <a:pt x="24285" y="1"/>
                  </a:moveTo>
                  <a:lnTo>
                    <a:pt x="16913" y="334"/>
                  </a:lnTo>
                  <a:cubicBezTo>
                    <a:pt x="16913" y="334"/>
                    <a:pt x="16012" y="2669"/>
                    <a:pt x="16179" y="4070"/>
                  </a:cubicBezTo>
                  <a:cubicBezTo>
                    <a:pt x="16346" y="5505"/>
                    <a:pt x="16846" y="14845"/>
                    <a:pt x="16846" y="14845"/>
                  </a:cubicBezTo>
                  <a:cubicBezTo>
                    <a:pt x="16846" y="14845"/>
                    <a:pt x="9274" y="14344"/>
                    <a:pt x="6272" y="13244"/>
                  </a:cubicBezTo>
                  <a:cubicBezTo>
                    <a:pt x="3270" y="12176"/>
                    <a:pt x="668" y="10909"/>
                    <a:pt x="668" y="10909"/>
                  </a:cubicBezTo>
                  <a:lnTo>
                    <a:pt x="1" y="13577"/>
                  </a:lnTo>
                  <a:cubicBezTo>
                    <a:pt x="1" y="13577"/>
                    <a:pt x="5338" y="18347"/>
                    <a:pt x="9841" y="20148"/>
                  </a:cubicBezTo>
                  <a:cubicBezTo>
                    <a:pt x="13877" y="21793"/>
                    <a:pt x="21263" y="23384"/>
                    <a:pt x="23472" y="23384"/>
                  </a:cubicBezTo>
                  <a:cubicBezTo>
                    <a:pt x="23728" y="23384"/>
                    <a:pt x="23914" y="23362"/>
                    <a:pt x="24018" y="23317"/>
                  </a:cubicBezTo>
                  <a:cubicBezTo>
                    <a:pt x="25052" y="22917"/>
                    <a:pt x="25952" y="13677"/>
                    <a:pt x="25852" y="10075"/>
                  </a:cubicBezTo>
                  <a:cubicBezTo>
                    <a:pt x="25786" y="6505"/>
                    <a:pt x="25952" y="2669"/>
                    <a:pt x="24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89"/>
            <p:cNvSpPr/>
            <p:nvPr/>
          </p:nvSpPr>
          <p:spPr>
            <a:xfrm>
              <a:off x="3741175" y="2266225"/>
              <a:ext cx="648825" cy="593800"/>
            </a:xfrm>
            <a:custGeom>
              <a:avLst/>
              <a:gdLst/>
              <a:ahLst/>
              <a:cxnLst/>
              <a:rect l="l" t="t" r="r" b="b"/>
              <a:pathLst>
                <a:path w="25953" h="23752" fill="none" extrusionOk="0">
                  <a:moveTo>
                    <a:pt x="16913" y="334"/>
                  </a:moveTo>
                  <a:cubicBezTo>
                    <a:pt x="16913" y="334"/>
                    <a:pt x="16012" y="2669"/>
                    <a:pt x="16179" y="4070"/>
                  </a:cubicBezTo>
                  <a:cubicBezTo>
                    <a:pt x="16346" y="5505"/>
                    <a:pt x="16846" y="14845"/>
                    <a:pt x="16846" y="14845"/>
                  </a:cubicBezTo>
                  <a:cubicBezTo>
                    <a:pt x="16846" y="14845"/>
                    <a:pt x="9274" y="14344"/>
                    <a:pt x="6272" y="13244"/>
                  </a:cubicBezTo>
                  <a:cubicBezTo>
                    <a:pt x="3270" y="12176"/>
                    <a:pt x="668" y="10909"/>
                    <a:pt x="668" y="10909"/>
                  </a:cubicBezTo>
                  <a:lnTo>
                    <a:pt x="1" y="13577"/>
                  </a:lnTo>
                  <a:cubicBezTo>
                    <a:pt x="1" y="13577"/>
                    <a:pt x="5338" y="18347"/>
                    <a:pt x="9841" y="20148"/>
                  </a:cubicBezTo>
                  <a:cubicBezTo>
                    <a:pt x="14344" y="21983"/>
                    <a:pt x="23017" y="23751"/>
                    <a:pt x="24018" y="23317"/>
                  </a:cubicBezTo>
                  <a:cubicBezTo>
                    <a:pt x="25052" y="22917"/>
                    <a:pt x="25952" y="13677"/>
                    <a:pt x="25852" y="10075"/>
                  </a:cubicBezTo>
                  <a:cubicBezTo>
                    <a:pt x="25786" y="6505"/>
                    <a:pt x="25952" y="2669"/>
                    <a:pt x="24285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89"/>
            <p:cNvSpPr/>
            <p:nvPr/>
          </p:nvSpPr>
          <p:spPr>
            <a:xfrm>
              <a:off x="3787050" y="2561450"/>
              <a:ext cx="16700" cy="80075"/>
            </a:xfrm>
            <a:custGeom>
              <a:avLst/>
              <a:gdLst/>
              <a:ahLst/>
              <a:cxnLst/>
              <a:rect l="l" t="t" r="r" b="b"/>
              <a:pathLst>
                <a:path w="668" h="3203" fill="none" extrusionOk="0">
                  <a:moveTo>
                    <a:pt x="667" y="0"/>
                  </a:moveTo>
                  <a:lnTo>
                    <a:pt x="0" y="3202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89"/>
            <p:cNvSpPr/>
            <p:nvPr/>
          </p:nvSpPr>
          <p:spPr>
            <a:xfrm>
              <a:off x="4162300" y="2637325"/>
              <a:ext cx="76750" cy="76750"/>
            </a:xfrm>
            <a:custGeom>
              <a:avLst/>
              <a:gdLst/>
              <a:ahLst/>
              <a:cxnLst/>
              <a:rect l="l" t="t" r="r" b="b"/>
              <a:pathLst>
                <a:path w="3070" h="3070" extrusionOk="0">
                  <a:moveTo>
                    <a:pt x="1" y="1"/>
                  </a:moveTo>
                  <a:cubicBezTo>
                    <a:pt x="1" y="1"/>
                    <a:pt x="2002" y="2402"/>
                    <a:pt x="3070" y="307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89"/>
            <p:cNvSpPr/>
            <p:nvPr/>
          </p:nvSpPr>
          <p:spPr>
            <a:xfrm>
              <a:off x="4162300" y="2637325"/>
              <a:ext cx="76750" cy="76750"/>
            </a:xfrm>
            <a:custGeom>
              <a:avLst/>
              <a:gdLst/>
              <a:ahLst/>
              <a:cxnLst/>
              <a:rect l="l" t="t" r="r" b="b"/>
              <a:pathLst>
                <a:path w="3070" h="3070" fill="none" extrusionOk="0">
                  <a:moveTo>
                    <a:pt x="1" y="1"/>
                  </a:moveTo>
                  <a:cubicBezTo>
                    <a:pt x="1" y="1"/>
                    <a:pt x="2002" y="2402"/>
                    <a:pt x="3070" y="307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89"/>
            <p:cNvSpPr/>
            <p:nvPr/>
          </p:nvSpPr>
          <p:spPr>
            <a:xfrm>
              <a:off x="3470975" y="2416200"/>
              <a:ext cx="286900" cy="189475"/>
            </a:xfrm>
            <a:custGeom>
              <a:avLst/>
              <a:gdLst/>
              <a:ahLst/>
              <a:cxnLst/>
              <a:rect l="l" t="t" r="r" b="b"/>
              <a:pathLst>
                <a:path w="11476" h="7579" extrusionOk="0">
                  <a:moveTo>
                    <a:pt x="2120" y="1"/>
                  </a:moveTo>
                  <a:cubicBezTo>
                    <a:pt x="2102" y="1"/>
                    <a:pt x="2085" y="2"/>
                    <a:pt x="2069" y="6"/>
                  </a:cubicBezTo>
                  <a:cubicBezTo>
                    <a:pt x="1635" y="73"/>
                    <a:pt x="1569" y="840"/>
                    <a:pt x="2002" y="1240"/>
                  </a:cubicBezTo>
                  <a:cubicBezTo>
                    <a:pt x="2403" y="1674"/>
                    <a:pt x="4504" y="2741"/>
                    <a:pt x="4504" y="2741"/>
                  </a:cubicBezTo>
                  <a:lnTo>
                    <a:pt x="1" y="4509"/>
                  </a:lnTo>
                  <a:cubicBezTo>
                    <a:pt x="234" y="4743"/>
                    <a:pt x="501" y="4943"/>
                    <a:pt x="835" y="5076"/>
                  </a:cubicBezTo>
                  <a:cubicBezTo>
                    <a:pt x="1118" y="5210"/>
                    <a:pt x="1410" y="5210"/>
                    <a:pt x="1660" y="5210"/>
                  </a:cubicBezTo>
                  <a:cubicBezTo>
                    <a:pt x="1911" y="5210"/>
                    <a:pt x="2119" y="5210"/>
                    <a:pt x="2236" y="5343"/>
                  </a:cubicBezTo>
                  <a:cubicBezTo>
                    <a:pt x="2503" y="5577"/>
                    <a:pt x="4004" y="6077"/>
                    <a:pt x="4904" y="6411"/>
                  </a:cubicBezTo>
                  <a:cubicBezTo>
                    <a:pt x="5138" y="6494"/>
                    <a:pt x="5499" y="6525"/>
                    <a:pt x="5908" y="6525"/>
                  </a:cubicBezTo>
                  <a:cubicBezTo>
                    <a:pt x="7137" y="6525"/>
                    <a:pt x="8807" y="6244"/>
                    <a:pt x="8807" y="6244"/>
                  </a:cubicBezTo>
                  <a:lnTo>
                    <a:pt x="10842" y="7578"/>
                  </a:lnTo>
                  <a:lnTo>
                    <a:pt x="11476" y="4910"/>
                  </a:lnTo>
                  <a:cubicBezTo>
                    <a:pt x="10508" y="4276"/>
                    <a:pt x="9608" y="3509"/>
                    <a:pt x="8807" y="2675"/>
                  </a:cubicBezTo>
                  <a:cubicBezTo>
                    <a:pt x="7740" y="1407"/>
                    <a:pt x="7073" y="1407"/>
                    <a:pt x="5571" y="1340"/>
                  </a:cubicBezTo>
                  <a:cubicBezTo>
                    <a:pt x="4125" y="1244"/>
                    <a:pt x="2616" y="1"/>
                    <a:pt x="2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89"/>
            <p:cNvSpPr/>
            <p:nvPr/>
          </p:nvSpPr>
          <p:spPr>
            <a:xfrm>
              <a:off x="3470975" y="2413825"/>
              <a:ext cx="286900" cy="191850"/>
            </a:xfrm>
            <a:custGeom>
              <a:avLst/>
              <a:gdLst/>
              <a:ahLst/>
              <a:cxnLst/>
              <a:rect l="l" t="t" r="r" b="b"/>
              <a:pathLst>
                <a:path w="11476" h="7674" fill="none" extrusionOk="0">
                  <a:moveTo>
                    <a:pt x="11476" y="5005"/>
                  </a:moveTo>
                  <a:cubicBezTo>
                    <a:pt x="10508" y="4371"/>
                    <a:pt x="9608" y="3604"/>
                    <a:pt x="8807" y="2770"/>
                  </a:cubicBezTo>
                  <a:cubicBezTo>
                    <a:pt x="7740" y="1502"/>
                    <a:pt x="7073" y="1502"/>
                    <a:pt x="5571" y="1435"/>
                  </a:cubicBezTo>
                  <a:cubicBezTo>
                    <a:pt x="4070" y="1335"/>
                    <a:pt x="2503" y="1"/>
                    <a:pt x="2069" y="101"/>
                  </a:cubicBezTo>
                  <a:cubicBezTo>
                    <a:pt x="1635" y="168"/>
                    <a:pt x="1569" y="935"/>
                    <a:pt x="2002" y="1335"/>
                  </a:cubicBezTo>
                  <a:cubicBezTo>
                    <a:pt x="2403" y="1769"/>
                    <a:pt x="4504" y="2836"/>
                    <a:pt x="4504" y="2836"/>
                  </a:cubicBezTo>
                  <a:lnTo>
                    <a:pt x="1" y="4604"/>
                  </a:lnTo>
                  <a:cubicBezTo>
                    <a:pt x="234" y="4838"/>
                    <a:pt x="501" y="5038"/>
                    <a:pt x="835" y="5171"/>
                  </a:cubicBezTo>
                  <a:cubicBezTo>
                    <a:pt x="1402" y="5438"/>
                    <a:pt x="2002" y="5171"/>
                    <a:pt x="2236" y="5438"/>
                  </a:cubicBezTo>
                  <a:cubicBezTo>
                    <a:pt x="2503" y="5672"/>
                    <a:pt x="4004" y="6172"/>
                    <a:pt x="4904" y="6506"/>
                  </a:cubicBezTo>
                  <a:cubicBezTo>
                    <a:pt x="5838" y="6839"/>
                    <a:pt x="8807" y="6339"/>
                    <a:pt x="8807" y="6339"/>
                  </a:cubicBezTo>
                  <a:lnTo>
                    <a:pt x="10842" y="7673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89"/>
            <p:cNvSpPr/>
            <p:nvPr/>
          </p:nvSpPr>
          <p:spPr>
            <a:xfrm>
              <a:off x="3654450" y="3344500"/>
              <a:ext cx="1079950" cy="272725"/>
            </a:xfrm>
            <a:custGeom>
              <a:avLst/>
              <a:gdLst/>
              <a:ahLst/>
              <a:cxnLst/>
              <a:rect l="l" t="t" r="r" b="b"/>
              <a:pathLst>
                <a:path w="43198" h="10909" extrusionOk="0">
                  <a:moveTo>
                    <a:pt x="0" y="1"/>
                  </a:moveTo>
                  <a:cubicBezTo>
                    <a:pt x="1501" y="3470"/>
                    <a:pt x="1501" y="7406"/>
                    <a:pt x="0" y="10908"/>
                  </a:cubicBezTo>
                  <a:lnTo>
                    <a:pt x="38461" y="10908"/>
                  </a:lnTo>
                  <a:cubicBezTo>
                    <a:pt x="38461" y="10908"/>
                    <a:pt x="43198" y="9708"/>
                    <a:pt x="43198" y="5438"/>
                  </a:cubicBezTo>
                  <a:cubicBezTo>
                    <a:pt x="43198" y="5438"/>
                    <a:pt x="42397" y="1602"/>
                    <a:pt x="38561" y="1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89"/>
            <p:cNvSpPr/>
            <p:nvPr/>
          </p:nvSpPr>
          <p:spPr>
            <a:xfrm>
              <a:off x="4639325" y="3375350"/>
              <a:ext cx="25" cy="213525"/>
            </a:xfrm>
            <a:custGeom>
              <a:avLst/>
              <a:gdLst/>
              <a:ahLst/>
              <a:cxnLst/>
              <a:rect l="l" t="t" r="r" b="b"/>
              <a:pathLst>
                <a:path w="1" h="8541" fill="none" extrusionOk="0">
                  <a:moveTo>
                    <a:pt x="0" y="1"/>
                  </a:moveTo>
                  <a:lnTo>
                    <a:pt x="0" y="854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89"/>
            <p:cNvSpPr/>
            <p:nvPr/>
          </p:nvSpPr>
          <p:spPr>
            <a:xfrm>
              <a:off x="3680300" y="3410375"/>
              <a:ext cx="147625" cy="25"/>
            </a:xfrm>
            <a:custGeom>
              <a:avLst/>
              <a:gdLst/>
              <a:ahLst/>
              <a:cxnLst/>
              <a:rect l="l" t="t" r="r" b="b"/>
              <a:pathLst>
                <a:path w="5905" h="1" fill="none" extrusionOk="0">
                  <a:moveTo>
                    <a:pt x="0" y="1"/>
                  </a:moveTo>
                  <a:lnTo>
                    <a:pt x="5905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89"/>
            <p:cNvSpPr/>
            <p:nvPr/>
          </p:nvSpPr>
          <p:spPr>
            <a:xfrm>
              <a:off x="3727000" y="3431225"/>
              <a:ext cx="165150" cy="25"/>
            </a:xfrm>
            <a:custGeom>
              <a:avLst/>
              <a:gdLst/>
              <a:ahLst/>
              <a:cxnLst/>
              <a:rect l="l" t="t" r="r" b="b"/>
              <a:pathLst>
                <a:path w="6606" h="1" fill="none" extrusionOk="0">
                  <a:moveTo>
                    <a:pt x="0" y="1"/>
                  </a:moveTo>
                  <a:lnTo>
                    <a:pt x="6605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89"/>
            <p:cNvSpPr/>
            <p:nvPr/>
          </p:nvSpPr>
          <p:spPr>
            <a:xfrm>
              <a:off x="3680300" y="3529625"/>
              <a:ext cx="275225" cy="25"/>
            </a:xfrm>
            <a:custGeom>
              <a:avLst/>
              <a:gdLst/>
              <a:ahLst/>
              <a:cxnLst/>
              <a:rect l="l" t="t" r="r" b="b"/>
              <a:pathLst>
                <a:path w="11009" h="1" fill="none" extrusionOk="0">
                  <a:moveTo>
                    <a:pt x="0" y="1"/>
                  </a:moveTo>
                  <a:lnTo>
                    <a:pt x="11008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89"/>
            <p:cNvSpPr/>
            <p:nvPr/>
          </p:nvSpPr>
          <p:spPr>
            <a:xfrm>
              <a:off x="4511725" y="3422050"/>
              <a:ext cx="124275" cy="25"/>
            </a:xfrm>
            <a:custGeom>
              <a:avLst/>
              <a:gdLst/>
              <a:ahLst/>
              <a:cxnLst/>
              <a:rect l="l" t="t" r="r" b="b"/>
              <a:pathLst>
                <a:path w="4971" h="1" fill="none" extrusionOk="0">
                  <a:moveTo>
                    <a:pt x="4971" y="1"/>
                  </a:moveTo>
                  <a:lnTo>
                    <a:pt x="1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89"/>
            <p:cNvSpPr/>
            <p:nvPr/>
          </p:nvSpPr>
          <p:spPr>
            <a:xfrm>
              <a:off x="4358275" y="3457075"/>
              <a:ext cx="271900" cy="25"/>
            </a:xfrm>
            <a:custGeom>
              <a:avLst/>
              <a:gdLst/>
              <a:ahLst/>
              <a:cxnLst/>
              <a:rect l="l" t="t" r="r" b="b"/>
              <a:pathLst>
                <a:path w="10876" h="1" fill="none" extrusionOk="0">
                  <a:moveTo>
                    <a:pt x="10875" y="1"/>
                  </a:moveTo>
                  <a:lnTo>
                    <a:pt x="1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89"/>
            <p:cNvSpPr/>
            <p:nvPr/>
          </p:nvSpPr>
          <p:spPr>
            <a:xfrm>
              <a:off x="4236525" y="3457075"/>
              <a:ext cx="92600" cy="25"/>
            </a:xfrm>
            <a:custGeom>
              <a:avLst/>
              <a:gdLst/>
              <a:ahLst/>
              <a:cxnLst/>
              <a:rect l="l" t="t" r="r" b="b"/>
              <a:pathLst>
                <a:path w="3704" h="1" fill="none" extrusionOk="0">
                  <a:moveTo>
                    <a:pt x="3703" y="1"/>
                  </a:moveTo>
                  <a:lnTo>
                    <a:pt x="1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89"/>
            <p:cNvSpPr/>
            <p:nvPr/>
          </p:nvSpPr>
          <p:spPr>
            <a:xfrm>
              <a:off x="4465025" y="3514625"/>
              <a:ext cx="170975" cy="25"/>
            </a:xfrm>
            <a:custGeom>
              <a:avLst/>
              <a:gdLst/>
              <a:ahLst/>
              <a:cxnLst/>
              <a:rect l="l" t="t" r="r" b="b"/>
              <a:pathLst>
                <a:path w="6839" h="1" fill="none" extrusionOk="0">
                  <a:moveTo>
                    <a:pt x="1" y="0"/>
                  </a:moveTo>
                  <a:lnTo>
                    <a:pt x="6839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89"/>
            <p:cNvSpPr/>
            <p:nvPr/>
          </p:nvSpPr>
          <p:spPr>
            <a:xfrm>
              <a:off x="3674450" y="3567150"/>
              <a:ext cx="110125" cy="25"/>
            </a:xfrm>
            <a:custGeom>
              <a:avLst/>
              <a:gdLst/>
              <a:ahLst/>
              <a:cxnLst/>
              <a:rect l="l" t="t" r="r" b="b"/>
              <a:pathLst>
                <a:path w="4405" h="1" fill="none" extrusionOk="0">
                  <a:moveTo>
                    <a:pt x="1" y="1"/>
                  </a:moveTo>
                  <a:lnTo>
                    <a:pt x="4404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89"/>
            <p:cNvSpPr/>
            <p:nvPr/>
          </p:nvSpPr>
          <p:spPr>
            <a:xfrm>
              <a:off x="3573500" y="3315325"/>
              <a:ext cx="1184250" cy="338675"/>
            </a:xfrm>
            <a:custGeom>
              <a:avLst/>
              <a:gdLst/>
              <a:ahLst/>
              <a:cxnLst/>
              <a:rect l="l" t="t" r="r" b="b"/>
              <a:pathLst>
                <a:path w="47370" h="13547" extrusionOk="0">
                  <a:moveTo>
                    <a:pt x="1937" y="0"/>
                  </a:moveTo>
                  <a:cubicBezTo>
                    <a:pt x="403" y="0"/>
                    <a:pt x="403" y="2302"/>
                    <a:pt x="1937" y="2302"/>
                  </a:cubicBezTo>
                  <a:lnTo>
                    <a:pt x="40231" y="2302"/>
                  </a:lnTo>
                  <a:cubicBezTo>
                    <a:pt x="42900" y="2302"/>
                    <a:pt x="45035" y="4303"/>
                    <a:pt x="45035" y="6772"/>
                  </a:cubicBezTo>
                  <a:cubicBezTo>
                    <a:pt x="45035" y="9240"/>
                    <a:pt x="42900" y="11241"/>
                    <a:pt x="40231" y="11241"/>
                  </a:cubicBezTo>
                  <a:lnTo>
                    <a:pt x="1604" y="11241"/>
                  </a:lnTo>
                  <a:cubicBezTo>
                    <a:pt x="1572" y="11240"/>
                    <a:pt x="1540" y="11239"/>
                    <a:pt x="1510" y="11239"/>
                  </a:cubicBezTo>
                  <a:cubicBezTo>
                    <a:pt x="1" y="11239"/>
                    <a:pt x="1" y="13546"/>
                    <a:pt x="1510" y="13546"/>
                  </a:cubicBezTo>
                  <a:cubicBezTo>
                    <a:pt x="1540" y="13546"/>
                    <a:pt x="1572" y="13545"/>
                    <a:pt x="1604" y="13543"/>
                  </a:cubicBezTo>
                  <a:lnTo>
                    <a:pt x="40231" y="13543"/>
                  </a:lnTo>
                  <a:cubicBezTo>
                    <a:pt x="44168" y="13543"/>
                    <a:pt x="47370" y="10508"/>
                    <a:pt x="47370" y="6772"/>
                  </a:cubicBezTo>
                  <a:cubicBezTo>
                    <a:pt x="47370" y="3036"/>
                    <a:pt x="44168" y="0"/>
                    <a:pt x="402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89"/>
            <p:cNvSpPr/>
            <p:nvPr/>
          </p:nvSpPr>
          <p:spPr>
            <a:xfrm>
              <a:off x="3607750" y="3680575"/>
              <a:ext cx="1080800" cy="271900"/>
            </a:xfrm>
            <a:custGeom>
              <a:avLst/>
              <a:gdLst/>
              <a:ahLst/>
              <a:cxnLst/>
              <a:rect l="l" t="t" r="r" b="b"/>
              <a:pathLst>
                <a:path w="43232" h="10876" extrusionOk="0">
                  <a:moveTo>
                    <a:pt x="43231" y="1"/>
                  </a:moveTo>
                  <a:lnTo>
                    <a:pt x="4637" y="101"/>
                  </a:lnTo>
                  <a:cubicBezTo>
                    <a:pt x="801" y="1602"/>
                    <a:pt x="0" y="5438"/>
                    <a:pt x="0" y="5438"/>
                  </a:cubicBezTo>
                  <a:cubicBezTo>
                    <a:pt x="0" y="9708"/>
                    <a:pt x="4770" y="10875"/>
                    <a:pt x="4770" y="10875"/>
                  </a:cubicBezTo>
                  <a:lnTo>
                    <a:pt x="43231" y="10875"/>
                  </a:lnTo>
                  <a:cubicBezTo>
                    <a:pt x="41697" y="7406"/>
                    <a:pt x="41697" y="3470"/>
                    <a:pt x="43231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89"/>
            <p:cNvSpPr/>
            <p:nvPr/>
          </p:nvSpPr>
          <p:spPr>
            <a:xfrm>
              <a:off x="3700325" y="3726450"/>
              <a:ext cx="25" cy="187650"/>
            </a:xfrm>
            <a:custGeom>
              <a:avLst/>
              <a:gdLst/>
              <a:ahLst/>
              <a:cxnLst/>
              <a:rect l="l" t="t" r="r" b="b"/>
              <a:pathLst>
                <a:path w="1" h="7506" fill="none" extrusionOk="0">
                  <a:moveTo>
                    <a:pt x="0" y="0"/>
                  </a:moveTo>
                  <a:lnTo>
                    <a:pt x="0" y="7506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89"/>
            <p:cNvSpPr/>
            <p:nvPr/>
          </p:nvSpPr>
          <p:spPr>
            <a:xfrm>
              <a:off x="4514225" y="3746450"/>
              <a:ext cx="147625" cy="25"/>
            </a:xfrm>
            <a:custGeom>
              <a:avLst/>
              <a:gdLst/>
              <a:ahLst/>
              <a:cxnLst/>
              <a:rect l="l" t="t" r="r" b="b"/>
              <a:pathLst>
                <a:path w="5905" h="1" fill="none" extrusionOk="0">
                  <a:moveTo>
                    <a:pt x="5905" y="1"/>
                  </a:moveTo>
                  <a:lnTo>
                    <a:pt x="1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89"/>
            <p:cNvSpPr/>
            <p:nvPr/>
          </p:nvSpPr>
          <p:spPr>
            <a:xfrm>
              <a:off x="4450850" y="3767300"/>
              <a:ext cx="165150" cy="25"/>
            </a:xfrm>
            <a:custGeom>
              <a:avLst/>
              <a:gdLst/>
              <a:ahLst/>
              <a:cxnLst/>
              <a:rect l="l" t="t" r="r" b="b"/>
              <a:pathLst>
                <a:path w="6606" h="1" fill="none" extrusionOk="0">
                  <a:moveTo>
                    <a:pt x="6605" y="1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89"/>
            <p:cNvSpPr/>
            <p:nvPr/>
          </p:nvSpPr>
          <p:spPr>
            <a:xfrm>
              <a:off x="4386625" y="3865700"/>
              <a:ext cx="275225" cy="25"/>
            </a:xfrm>
            <a:custGeom>
              <a:avLst/>
              <a:gdLst/>
              <a:ahLst/>
              <a:cxnLst/>
              <a:rect l="l" t="t" r="r" b="b"/>
              <a:pathLst>
                <a:path w="11009" h="1" fill="none" extrusionOk="0">
                  <a:moveTo>
                    <a:pt x="11009" y="1"/>
                  </a:moveTo>
                  <a:lnTo>
                    <a:pt x="1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89"/>
            <p:cNvSpPr/>
            <p:nvPr/>
          </p:nvSpPr>
          <p:spPr>
            <a:xfrm>
              <a:off x="3706150" y="3758125"/>
              <a:ext cx="125125" cy="25"/>
            </a:xfrm>
            <a:custGeom>
              <a:avLst/>
              <a:gdLst/>
              <a:ahLst/>
              <a:cxnLst/>
              <a:rect l="l" t="t" r="r" b="b"/>
              <a:pathLst>
                <a:path w="5005" h="1" fill="none" extrusionOk="0">
                  <a:moveTo>
                    <a:pt x="1" y="1"/>
                  </a:moveTo>
                  <a:lnTo>
                    <a:pt x="5004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89"/>
            <p:cNvSpPr/>
            <p:nvPr/>
          </p:nvSpPr>
          <p:spPr>
            <a:xfrm>
              <a:off x="3712000" y="3793150"/>
              <a:ext cx="272700" cy="25"/>
            </a:xfrm>
            <a:custGeom>
              <a:avLst/>
              <a:gdLst/>
              <a:ahLst/>
              <a:cxnLst/>
              <a:rect l="l" t="t" r="r" b="b"/>
              <a:pathLst>
                <a:path w="10908" h="1" fill="none" extrusionOk="0">
                  <a:moveTo>
                    <a:pt x="0" y="1"/>
                  </a:moveTo>
                  <a:lnTo>
                    <a:pt x="10908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89"/>
            <p:cNvSpPr/>
            <p:nvPr/>
          </p:nvSpPr>
          <p:spPr>
            <a:xfrm>
              <a:off x="4013025" y="3793150"/>
              <a:ext cx="93425" cy="25"/>
            </a:xfrm>
            <a:custGeom>
              <a:avLst/>
              <a:gdLst/>
              <a:ahLst/>
              <a:cxnLst/>
              <a:rect l="l" t="t" r="r" b="b"/>
              <a:pathLst>
                <a:path w="3737" h="1" fill="none" extrusionOk="0">
                  <a:moveTo>
                    <a:pt x="1" y="1"/>
                  </a:moveTo>
                  <a:lnTo>
                    <a:pt x="3737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89"/>
            <p:cNvSpPr/>
            <p:nvPr/>
          </p:nvSpPr>
          <p:spPr>
            <a:xfrm>
              <a:off x="3706150" y="3850700"/>
              <a:ext cx="170975" cy="25"/>
            </a:xfrm>
            <a:custGeom>
              <a:avLst/>
              <a:gdLst/>
              <a:ahLst/>
              <a:cxnLst/>
              <a:rect l="l" t="t" r="r" b="b"/>
              <a:pathLst>
                <a:path w="6839" h="1" fill="none" extrusionOk="0">
                  <a:moveTo>
                    <a:pt x="6839" y="0"/>
                  </a:moveTo>
                  <a:lnTo>
                    <a:pt x="1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89"/>
            <p:cNvSpPr/>
            <p:nvPr/>
          </p:nvSpPr>
          <p:spPr>
            <a:xfrm>
              <a:off x="4557600" y="3903225"/>
              <a:ext cx="110100" cy="25"/>
            </a:xfrm>
            <a:custGeom>
              <a:avLst/>
              <a:gdLst/>
              <a:ahLst/>
              <a:cxnLst/>
              <a:rect l="l" t="t" r="r" b="b"/>
              <a:pathLst>
                <a:path w="4404" h="1" fill="none" extrusionOk="0">
                  <a:moveTo>
                    <a:pt x="4403" y="1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89"/>
            <p:cNvSpPr/>
            <p:nvPr/>
          </p:nvSpPr>
          <p:spPr>
            <a:xfrm>
              <a:off x="3584400" y="3651325"/>
              <a:ext cx="1183375" cy="338675"/>
            </a:xfrm>
            <a:custGeom>
              <a:avLst/>
              <a:gdLst/>
              <a:ahLst/>
              <a:cxnLst/>
              <a:rect l="l" t="t" r="r" b="b"/>
              <a:pathLst>
                <a:path w="47335" h="13547" extrusionOk="0">
                  <a:moveTo>
                    <a:pt x="45527" y="0"/>
                  </a:moveTo>
                  <a:cubicBezTo>
                    <a:pt x="45496" y="0"/>
                    <a:pt x="45465" y="1"/>
                    <a:pt x="45433" y="3"/>
                  </a:cubicBezTo>
                  <a:lnTo>
                    <a:pt x="7139" y="3"/>
                  </a:lnTo>
                  <a:cubicBezTo>
                    <a:pt x="3203" y="3"/>
                    <a:pt x="0" y="3039"/>
                    <a:pt x="0" y="6775"/>
                  </a:cubicBezTo>
                  <a:cubicBezTo>
                    <a:pt x="0" y="10511"/>
                    <a:pt x="3203" y="13546"/>
                    <a:pt x="7139" y="13546"/>
                  </a:cubicBezTo>
                  <a:lnTo>
                    <a:pt x="45766" y="13546"/>
                  </a:lnTo>
                  <a:cubicBezTo>
                    <a:pt x="47334" y="13546"/>
                    <a:pt x="47334" y="11244"/>
                    <a:pt x="45766" y="11244"/>
                  </a:cubicBezTo>
                  <a:lnTo>
                    <a:pt x="7139" y="11244"/>
                  </a:lnTo>
                  <a:cubicBezTo>
                    <a:pt x="4470" y="11244"/>
                    <a:pt x="2335" y="9243"/>
                    <a:pt x="2335" y="6775"/>
                  </a:cubicBezTo>
                  <a:cubicBezTo>
                    <a:pt x="2335" y="4306"/>
                    <a:pt x="4470" y="2305"/>
                    <a:pt x="7139" y="2305"/>
                  </a:cubicBezTo>
                  <a:lnTo>
                    <a:pt x="45433" y="2305"/>
                  </a:lnTo>
                  <a:cubicBezTo>
                    <a:pt x="45465" y="2307"/>
                    <a:pt x="45496" y="2308"/>
                    <a:pt x="45527" y="2308"/>
                  </a:cubicBezTo>
                  <a:cubicBezTo>
                    <a:pt x="47036" y="2308"/>
                    <a:pt x="47036" y="0"/>
                    <a:pt x="45527" y="0"/>
                  </a:cubicBezTo>
                  <a:close/>
                </a:path>
              </a:pathLst>
            </a:custGeom>
            <a:solidFill>
              <a:schemeClr val="accent5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89"/>
            <p:cNvSpPr/>
            <p:nvPr/>
          </p:nvSpPr>
          <p:spPr>
            <a:xfrm>
              <a:off x="3654450" y="4017475"/>
              <a:ext cx="1079950" cy="272725"/>
            </a:xfrm>
            <a:custGeom>
              <a:avLst/>
              <a:gdLst/>
              <a:ahLst/>
              <a:cxnLst/>
              <a:rect l="l" t="t" r="r" b="b"/>
              <a:pathLst>
                <a:path w="43198" h="10909" extrusionOk="0">
                  <a:moveTo>
                    <a:pt x="0" y="1"/>
                  </a:moveTo>
                  <a:cubicBezTo>
                    <a:pt x="1501" y="3470"/>
                    <a:pt x="1501" y="7440"/>
                    <a:pt x="0" y="10909"/>
                  </a:cubicBezTo>
                  <a:lnTo>
                    <a:pt x="38461" y="10909"/>
                  </a:lnTo>
                  <a:cubicBezTo>
                    <a:pt x="38461" y="10909"/>
                    <a:pt x="43198" y="9741"/>
                    <a:pt x="43198" y="5471"/>
                  </a:cubicBezTo>
                  <a:cubicBezTo>
                    <a:pt x="43198" y="5471"/>
                    <a:pt x="42397" y="1635"/>
                    <a:pt x="38561" y="1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89"/>
            <p:cNvSpPr/>
            <p:nvPr/>
          </p:nvSpPr>
          <p:spPr>
            <a:xfrm>
              <a:off x="4639325" y="4048350"/>
              <a:ext cx="25" cy="214325"/>
            </a:xfrm>
            <a:custGeom>
              <a:avLst/>
              <a:gdLst/>
              <a:ahLst/>
              <a:cxnLst/>
              <a:rect l="l" t="t" r="r" b="b"/>
              <a:pathLst>
                <a:path w="1" h="8573" fill="none" extrusionOk="0">
                  <a:moveTo>
                    <a:pt x="0" y="0"/>
                  </a:moveTo>
                  <a:lnTo>
                    <a:pt x="0" y="8573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89"/>
            <p:cNvSpPr/>
            <p:nvPr/>
          </p:nvSpPr>
          <p:spPr>
            <a:xfrm>
              <a:off x="3680300" y="4084200"/>
              <a:ext cx="147625" cy="25"/>
            </a:xfrm>
            <a:custGeom>
              <a:avLst/>
              <a:gdLst/>
              <a:ahLst/>
              <a:cxnLst/>
              <a:rect l="l" t="t" r="r" b="b"/>
              <a:pathLst>
                <a:path w="5905" h="1" fill="none" extrusionOk="0">
                  <a:moveTo>
                    <a:pt x="0" y="0"/>
                  </a:moveTo>
                  <a:lnTo>
                    <a:pt x="5905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89"/>
            <p:cNvSpPr/>
            <p:nvPr/>
          </p:nvSpPr>
          <p:spPr>
            <a:xfrm>
              <a:off x="3727000" y="4104225"/>
              <a:ext cx="165150" cy="25"/>
            </a:xfrm>
            <a:custGeom>
              <a:avLst/>
              <a:gdLst/>
              <a:ahLst/>
              <a:cxnLst/>
              <a:rect l="l" t="t" r="r" b="b"/>
              <a:pathLst>
                <a:path w="6606" h="1" fill="none" extrusionOk="0">
                  <a:moveTo>
                    <a:pt x="0" y="0"/>
                  </a:moveTo>
                  <a:lnTo>
                    <a:pt x="6605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89"/>
            <p:cNvSpPr/>
            <p:nvPr/>
          </p:nvSpPr>
          <p:spPr>
            <a:xfrm>
              <a:off x="3680300" y="4202625"/>
              <a:ext cx="275225" cy="25"/>
            </a:xfrm>
            <a:custGeom>
              <a:avLst/>
              <a:gdLst/>
              <a:ahLst/>
              <a:cxnLst/>
              <a:rect l="l" t="t" r="r" b="b"/>
              <a:pathLst>
                <a:path w="11009" h="1" fill="none" extrusionOk="0">
                  <a:moveTo>
                    <a:pt x="0" y="0"/>
                  </a:moveTo>
                  <a:lnTo>
                    <a:pt x="11008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89"/>
            <p:cNvSpPr/>
            <p:nvPr/>
          </p:nvSpPr>
          <p:spPr>
            <a:xfrm>
              <a:off x="4511725" y="4095875"/>
              <a:ext cx="124275" cy="25"/>
            </a:xfrm>
            <a:custGeom>
              <a:avLst/>
              <a:gdLst/>
              <a:ahLst/>
              <a:cxnLst/>
              <a:rect l="l" t="t" r="r" b="b"/>
              <a:pathLst>
                <a:path w="4971" h="1" fill="none" extrusionOk="0">
                  <a:moveTo>
                    <a:pt x="4971" y="0"/>
                  </a:moveTo>
                  <a:lnTo>
                    <a:pt x="1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89"/>
            <p:cNvSpPr/>
            <p:nvPr/>
          </p:nvSpPr>
          <p:spPr>
            <a:xfrm>
              <a:off x="4358275" y="4130900"/>
              <a:ext cx="271900" cy="25"/>
            </a:xfrm>
            <a:custGeom>
              <a:avLst/>
              <a:gdLst/>
              <a:ahLst/>
              <a:cxnLst/>
              <a:rect l="l" t="t" r="r" b="b"/>
              <a:pathLst>
                <a:path w="10876" h="1" fill="none" extrusionOk="0">
                  <a:moveTo>
                    <a:pt x="10875" y="0"/>
                  </a:moveTo>
                  <a:lnTo>
                    <a:pt x="1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89"/>
            <p:cNvSpPr/>
            <p:nvPr/>
          </p:nvSpPr>
          <p:spPr>
            <a:xfrm>
              <a:off x="4236525" y="4130900"/>
              <a:ext cx="92600" cy="25"/>
            </a:xfrm>
            <a:custGeom>
              <a:avLst/>
              <a:gdLst/>
              <a:ahLst/>
              <a:cxnLst/>
              <a:rect l="l" t="t" r="r" b="b"/>
              <a:pathLst>
                <a:path w="3704" h="1" fill="none" extrusionOk="0">
                  <a:moveTo>
                    <a:pt x="3703" y="0"/>
                  </a:moveTo>
                  <a:lnTo>
                    <a:pt x="1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89"/>
            <p:cNvSpPr/>
            <p:nvPr/>
          </p:nvSpPr>
          <p:spPr>
            <a:xfrm>
              <a:off x="4465025" y="4188450"/>
              <a:ext cx="170975" cy="25"/>
            </a:xfrm>
            <a:custGeom>
              <a:avLst/>
              <a:gdLst/>
              <a:ahLst/>
              <a:cxnLst/>
              <a:rect l="l" t="t" r="r" b="b"/>
              <a:pathLst>
                <a:path w="6839" h="1" fill="none" extrusionOk="0">
                  <a:moveTo>
                    <a:pt x="1" y="0"/>
                  </a:moveTo>
                  <a:lnTo>
                    <a:pt x="6839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89"/>
            <p:cNvSpPr/>
            <p:nvPr/>
          </p:nvSpPr>
          <p:spPr>
            <a:xfrm>
              <a:off x="3674450" y="4240975"/>
              <a:ext cx="110125" cy="25"/>
            </a:xfrm>
            <a:custGeom>
              <a:avLst/>
              <a:gdLst/>
              <a:ahLst/>
              <a:cxnLst/>
              <a:rect l="l" t="t" r="r" b="b"/>
              <a:pathLst>
                <a:path w="4405" h="1" fill="none" extrusionOk="0">
                  <a:moveTo>
                    <a:pt x="1" y="1"/>
                  </a:moveTo>
                  <a:lnTo>
                    <a:pt x="4404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89"/>
            <p:cNvSpPr/>
            <p:nvPr/>
          </p:nvSpPr>
          <p:spPr>
            <a:xfrm>
              <a:off x="3575225" y="3989125"/>
              <a:ext cx="1182525" cy="338600"/>
            </a:xfrm>
            <a:custGeom>
              <a:avLst/>
              <a:gdLst/>
              <a:ahLst/>
              <a:cxnLst/>
              <a:rect l="l" t="t" r="r" b="b"/>
              <a:pathLst>
                <a:path w="47301" h="13544" extrusionOk="0">
                  <a:moveTo>
                    <a:pt x="1836" y="0"/>
                  </a:moveTo>
                  <a:cubicBezTo>
                    <a:pt x="334" y="0"/>
                    <a:pt x="345" y="2302"/>
                    <a:pt x="1868" y="2302"/>
                  </a:cubicBezTo>
                  <a:lnTo>
                    <a:pt x="40162" y="2302"/>
                  </a:lnTo>
                  <a:cubicBezTo>
                    <a:pt x="42831" y="2302"/>
                    <a:pt x="44966" y="4304"/>
                    <a:pt x="44966" y="6772"/>
                  </a:cubicBezTo>
                  <a:cubicBezTo>
                    <a:pt x="44966" y="9207"/>
                    <a:pt x="42831" y="11209"/>
                    <a:pt x="40162" y="11209"/>
                  </a:cubicBezTo>
                  <a:lnTo>
                    <a:pt x="1535" y="11209"/>
                  </a:lnTo>
                  <a:cubicBezTo>
                    <a:pt x="0" y="11209"/>
                    <a:pt x="0" y="13544"/>
                    <a:pt x="1535" y="13544"/>
                  </a:cubicBezTo>
                  <a:lnTo>
                    <a:pt x="40162" y="13544"/>
                  </a:lnTo>
                  <a:cubicBezTo>
                    <a:pt x="44099" y="13544"/>
                    <a:pt x="47301" y="10508"/>
                    <a:pt x="47301" y="6772"/>
                  </a:cubicBezTo>
                  <a:cubicBezTo>
                    <a:pt x="47301" y="3036"/>
                    <a:pt x="44099" y="1"/>
                    <a:pt x="40162" y="1"/>
                  </a:cubicBezTo>
                  <a:lnTo>
                    <a:pt x="1868" y="1"/>
                  </a:lnTo>
                  <a:cubicBezTo>
                    <a:pt x="1858" y="1"/>
                    <a:pt x="1847" y="0"/>
                    <a:pt x="18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89"/>
            <p:cNvSpPr/>
            <p:nvPr/>
          </p:nvSpPr>
          <p:spPr>
            <a:xfrm>
              <a:off x="3607750" y="4353550"/>
              <a:ext cx="1080800" cy="272725"/>
            </a:xfrm>
            <a:custGeom>
              <a:avLst/>
              <a:gdLst/>
              <a:ahLst/>
              <a:cxnLst/>
              <a:rect l="l" t="t" r="r" b="b"/>
              <a:pathLst>
                <a:path w="43232" h="10909" extrusionOk="0">
                  <a:moveTo>
                    <a:pt x="43231" y="1"/>
                  </a:moveTo>
                  <a:lnTo>
                    <a:pt x="4637" y="134"/>
                  </a:lnTo>
                  <a:cubicBezTo>
                    <a:pt x="801" y="1635"/>
                    <a:pt x="0" y="5438"/>
                    <a:pt x="0" y="5438"/>
                  </a:cubicBezTo>
                  <a:cubicBezTo>
                    <a:pt x="0" y="9741"/>
                    <a:pt x="4770" y="10909"/>
                    <a:pt x="4770" y="10909"/>
                  </a:cubicBezTo>
                  <a:lnTo>
                    <a:pt x="43231" y="10909"/>
                  </a:lnTo>
                  <a:cubicBezTo>
                    <a:pt x="41697" y="7440"/>
                    <a:pt x="41697" y="3470"/>
                    <a:pt x="43231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89"/>
            <p:cNvSpPr/>
            <p:nvPr/>
          </p:nvSpPr>
          <p:spPr>
            <a:xfrm>
              <a:off x="3700325" y="4399425"/>
              <a:ext cx="25" cy="188500"/>
            </a:xfrm>
            <a:custGeom>
              <a:avLst/>
              <a:gdLst/>
              <a:ahLst/>
              <a:cxnLst/>
              <a:rect l="l" t="t" r="r" b="b"/>
              <a:pathLst>
                <a:path w="1" h="7540" fill="none" extrusionOk="0">
                  <a:moveTo>
                    <a:pt x="0" y="0"/>
                  </a:moveTo>
                  <a:lnTo>
                    <a:pt x="0" y="7539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89"/>
            <p:cNvSpPr/>
            <p:nvPr/>
          </p:nvSpPr>
          <p:spPr>
            <a:xfrm>
              <a:off x="4514225" y="4420275"/>
              <a:ext cx="147625" cy="25"/>
            </a:xfrm>
            <a:custGeom>
              <a:avLst/>
              <a:gdLst/>
              <a:ahLst/>
              <a:cxnLst/>
              <a:rect l="l" t="t" r="r" b="b"/>
              <a:pathLst>
                <a:path w="5905" h="1" fill="none" extrusionOk="0">
                  <a:moveTo>
                    <a:pt x="5905" y="0"/>
                  </a:moveTo>
                  <a:lnTo>
                    <a:pt x="1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89"/>
            <p:cNvSpPr/>
            <p:nvPr/>
          </p:nvSpPr>
          <p:spPr>
            <a:xfrm>
              <a:off x="4450850" y="4440275"/>
              <a:ext cx="165150" cy="25"/>
            </a:xfrm>
            <a:custGeom>
              <a:avLst/>
              <a:gdLst/>
              <a:ahLst/>
              <a:cxnLst/>
              <a:rect l="l" t="t" r="r" b="b"/>
              <a:pathLst>
                <a:path w="6606" h="1" fill="none" extrusionOk="0">
                  <a:moveTo>
                    <a:pt x="6605" y="1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89"/>
            <p:cNvSpPr/>
            <p:nvPr/>
          </p:nvSpPr>
          <p:spPr>
            <a:xfrm>
              <a:off x="4386625" y="4538700"/>
              <a:ext cx="275225" cy="25"/>
            </a:xfrm>
            <a:custGeom>
              <a:avLst/>
              <a:gdLst/>
              <a:ahLst/>
              <a:cxnLst/>
              <a:rect l="l" t="t" r="r" b="b"/>
              <a:pathLst>
                <a:path w="11009" h="1" fill="none" extrusionOk="0">
                  <a:moveTo>
                    <a:pt x="11009" y="0"/>
                  </a:moveTo>
                  <a:lnTo>
                    <a:pt x="1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89"/>
            <p:cNvSpPr/>
            <p:nvPr/>
          </p:nvSpPr>
          <p:spPr>
            <a:xfrm>
              <a:off x="3706150" y="4431950"/>
              <a:ext cx="125125" cy="25"/>
            </a:xfrm>
            <a:custGeom>
              <a:avLst/>
              <a:gdLst/>
              <a:ahLst/>
              <a:cxnLst/>
              <a:rect l="l" t="t" r="r" b="b"/>
              <a:pathLst>
                <a:path w="5005" h="1" fill="none" extrusionOk="0">
                  <a:moveTo>
                    <a:pt x="1" y="0"/>
                  </a:moveTo>
                  <a:lnTo>
                    <a:pt x="5004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89"/>
            <p:cNvSpPr/>
            <p:nvPr/>
          </p:nvSpPr>
          <p:spPr>
            <a:xfrm>
              <a:off x="3712000" y="4466975"/>
              <a:ext cx="272700" cy="25"/>
            </a:xfrm>
            <a:custGeom>
              <a:avLst/>
              <a:gdLst/>
              <a:ahLst/>
              <a:cxnLst/>
              <a:rect l="l" t="t" r="r" b="b"/>
              <a:pathLst>
                <a:path w="10908" h="1" fill="none" extrusionOk="0">
                  <a:moveTo>
                    <a:pt x="0" y="0"/>
                  </a:moveTo>
                  <a:lnTo>
                    <a:pt x="10908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89"/>
            <p:cNvSpPr/>
            <p:nvPr/>
          </p:nvSpPr>
          <p:spPr>
            <a:xfrm>
              <a:off x="4013025" y="4466975"/>
              <a:ext cx="93425" cy="25"/>
            </a:xfrm>
            <a:custGeom>
              <a:avLst/>
              <a:gdLst/>
              <a:ahLst/>
              <a:cxnLst/>
              <a:rect l="l" t="t" r="r" b="b"/>
              <a:pathLst>
                <a:path w="3737" h="1" fill="none" extrusionOk="0">
                  <a:moveTo>
                    <a:pt x="1" y="0"/>
                  </a:moveTo>
                  <a:lnTo>
                    <a:pt x="3737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89"/>
            <p:cNvSpPr/>
            <p:nvPr/>
          </p:nvSpPr>
          <p:spPr>
            <a:xfrm>
              <a:off x="3706150" y="4524525"/>
              <a:ext cx="170975" cy="25"/>
            </a:xfrm>
            <a:custGeom>
              <a:avLst/>
              <a:gdLst/>
              <a:ahLst/>
              <a:cxnLst/>
              <a:rect l="l" t="t" r="r" b="b"/>
              <a:pathLst>
                <a:path w="6839" h="1" fill="none" extrusionOk="0">
                  <a:moveTo>
                    <a:pt x="6839" y="0"/>
                  </a:moveTo>
                  <a:lnTo>
                    <a:pt x="1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89"/>
            <p:cNvSpPr/>
            <p:nvPr/>
          </p:nvSpPr>
          <p:spPr>
            <a:xfrm>
              <a:off x="4557600" y="4577050"/>
              <a:ext cx="110100" cy="25"/>
            </a:xfrm>
            <a:custGeom>
              <a:avLst/>
              <a:gdLst/>
              <a:ahLst/>
              <a:cxnLst/>
              <a:rect l="l" t="t" r="r" b="b"/>
              <a:pathLst>
                <a:path w="4404" h="1" fill="none" extrusionOk="0">
                  <a:moveTo>
                    <a:pt x="4403" y="1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89"/>
            <p:cNvSpPr/>
            <p:nvPr/>
          </p:nvSpPr>
          <p:spPr>
            <a:xfrm>
              <a:off x="3584400" y="4324375"/>
              <a:ext cx="1183375" cy="339425"/>
            </a:xfrm>
            <a:custGeom>
              <a:avLst/>
              <a:gdLst/>
              <a:ahLst/>
              <a:cxnLst/>
              <a:rect l="l" t="t" r="r" b="b"/>
              <a:pathLst>
                <a:path w="47335" h="13577" extrusionOk="0">
                  <a:moveTo>
                    <a:pt x="7139" y="0"/>
                  </a:moveTo>
                  <a:cubicBezTo>
                    <a:pt x="3203" y="0"/>
                    <a:pt x="0" y="3069"/>
                    <a:pt x="0" y="6805"/>
                  </a:cubicBezTo>
                  <a:cubicBezTo>
                    <a:pt x="0" y="10541"/>
                    <a:pt x="3203" y="13577"/>
                    <a:pt x="7139" y="13577"/>
                  </a:cubicBezTo>
                  <a:lnTo>
                    <a:pt x="45766" y="13577"/>
                  </a:lnTo>
                  <a:cubicBezTo>
                    <a:pt x="47334" y="13577"/>
                    <a:pt x="47334" y="11242"/>
                    <a:pt x="45766" y="11242"/>
                  </a:cubicBezTo>
                  <a:lnTo>
                    <a:pt x="7139" y="11242"/>
                  </a:lnTo>
                  <a:cubicBezTo>
                    <a:pt x="4470" y="11242"/>
                    <a:pt x="2335" y="9240"/>
                    <a:pt x="2335" y="6805"/>
                  </a:cubicBezTo>
                  <a:cubicBezTo>
                    <a:pt x="2335" y="4337"/>
                    <a:pt x="4470" y="2335"/>
                    <a:pt x="7139" y="2335"/>
                  </a:cubicBezTo>
                  <a:lnTo>
                    <a:pt x="45433" y="2335"/>
                  </a:lnTo>
                  <a:cubicBezTo>
                    <a:pt x="46967" y="2335"/>
                    <a:pt x="46967" y="0"/>
                    <a:pt x="45433" y="0"/>
                  </a:cubicBezTo>
                  <a:close/>
                </a:path>
              </a:pathLst>
            </a:custGeom>
            <a:solidFill>
              <a:schemeClr val="accent5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89"/>
            <p:cNvSpPr/>
            <p:nvPr/>
          </p:nvSpPr>
          <p:spPr>
            <a:xfrm>
              <a:off x="5101325" y="3081525"/>
              <a:ext cx="133450" cy="104575"/>
            </a:xfrm>
            <a:custGeom>
              <a:avLst/>
              <a:gdLst/>
              <a:ahLst/>
              <a:cxnLst/>
              <a:rect l="l" t="t" r="r" b="b"/>
              <a:pathLst>
                <a:path w="5338" h="4183" extrusionOk="0">
                  <a:moveTo>
                    <a:pt x="1645" y="1"/>
                  </a:moveTo>
                  <a:cubicBezTo>
                    <a:pt x="1585" y="1"/>
                    <a:pt x="1526" y="4"/>
                    <a:pt x="1468" y="12"/>
                  </a:cubicBezTo>
                  <a:cubicBezTo>
                    <a:pt x="567" y="146"/>
                    <a:pt x="0" y="1046"/>
                    <a:pt x="234" y="1913"/>
                  </a:cubicBezTo>
                  <a:cubicBezTo>
                    <a:pt x="434" y="2814"/>
                    <a:pt x="1368" y="3481"/>
                    <a:pt x="2135" y="3815"/>
                  </a:cubicBezTo>
                  <a:cubicBezTo>
                    <a:pt x="2935" y="4158"/>
                    <a:pt x="4716" y="4182"/>
                    <a:pt x="5209" y="4182"/>
                  </a:cubicBezTo>
                  <a:cubicBezTo>
                    <a:pt x="5291" y="4182"/>
                    <a:pt x="5337" y="4182"/>
                    <a:pt x="5337" y="4182"/>
                  </a:cubicBezTo>
                  <a:cubicBezTo>
                    <a:pt x="5337" y="4182"/>
                    <a:pt x="4837" y="2681"/>
                    <a:pt x="4803" y="2581"/>
                  </a:cubicBezTo>
                  <a:cubicBezTo>
                    <a:pt x="4326" y="1594"/>
                    <a:pt x="2878" y="1"/>
                    <a:pt x="16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89"/>
            <p:cNvSpPr/>
            <p:nvPr/>
          </p:nvSpPr>
          <p:spPr>
            <a:xfrm>
              <a:off x="5104650" y="2916625"/>
              <a:ext cx="830625" cy="1741350"/>
            </a:xfrm>
            <a:custGeom>
              <a:avLst/>
              <a:gdLst/>
              <a:ahLst/>
              <a:cxnLst/>
              <a:rect l="l" t="t" r="r" b="b"/>
              <a:pathLst>
                <a:path w="33225" h="69654" extrusionOk="0">
                  <a:moveTo>
                    <a:pt x="15578" y="33894"/>
                  </a:moveTo>
                  <a:cubicBezTo>
                    <a:pt x="16245" y="34595"/>
                    <a:pt x="17947" y="35429"/>
                    <a:pt x="18147" y="35562"/>
                  </a:cubicBezTo>
                  <a:cubicBezTo>
                    <a:pt x="17913" y="36096"/>
                    <a:pt x="17713" y="36663"/>
                    <a:pt x="17480" y="37163"/>
                  </a:cubicBezTo>
                  <a:cubicBezTo>
                    <a:pt x="16712" y="38965"/>
                    <a:pt x="15979" y="40432"/>
                    <a:pt x="15478" y="41433"/>
                  </a:cubicBezTo>
                  <a:cubicBezTo>
                    <a:pt x="15378" y="41633"/>
                    <a:pt x="15278" y="41800"/>
                    <a:pt x="15178" y="41967"/>
                  </a:cubicBezTo>
                  <a:lnTo>
                    <a:pt x="15111" y="41967"/>
                  </a:lnTo>
                  <a:cubicBezTo>
                    <a:pt x="15078" y="41767"/>
                    <a:pt x="15045" y="41566"/>
                    <a:pt x="15011" y="41333"/>
                  </a:cubicBezTo>
                  <a:cubicBezTo>
                    <a:pt x="14878" y="40199"/>
                    <a:pt x="14611" y="38564"/>
                    <a:pt x="14244" y="36630"/>
                  </a:cubicBezTo>
                  <a:cubicBezTo>
                    <a:pt x="14111" y="36029"/>
                    <a:pt x="13977" y="35395"/>
                    <a:pt x="13810" y="34728"/>
                  </a:cubicBezTo>
                  <a:cubicBezTo>
                    <a:pt x="14411" y="34461"/>
                    <a:pt x="15011" y="34195"/>
                    <a:pt x="15578" y="33894"/>
                  </a:cubicBezTo>
                  <a:close/>
                  <a:moveTo>
                    <a:pt x="6965" y="0"/>
                  </a:moveTo>
                  <a:cubicBezTo>
                    <a:pt x="6754" y="0"/>
                    <a:pt x="6541" y="44"/>
                    <a:pt x="6338" y="137"/>
                  </a:cubicBezTo>
                  <a:cubicBezTo>
                    <a:pt x="5171" y="737"/>
                    <a:pt x="4871" y="3072"/>
                    <a:pt x="5071" y="4173"/>
                  </a:cubicBezTo>
                  <a:cubicBezTo>
                    <a:pt x="5071" y="4273"/>
                    <a:pt x="5538" y="5774"/>
                    <a:pt x="5538" y="5774"/>
                  </a:cubicBezTo>
                  <a:lnTo>
                    <a:pt x="5571" y="5774"/>
                  </a:lnTo>
                  <a:cubicBezTo>
                    <a:pt x="5538" y="6141"/>
                    <a:pt x="5471" y="6541"/>
                    <a:pt x="5438" y="6942"/>
                  </a:cubicBezTo>
                  <a:cubicBezTo>
                    <a:pt x="5338" y="7742"/>
                    <a:pt x="5271" y="8610"/>
                    <a:pt x="5238" y="9610"/>
                  </a:cubicBezTo>
                  <a:cubicBezTo>
                    <a:pt x="5204" y="10678"/>
                    <a:pt x="5238" y="11745"/>
                    <a:pt x="5304" y="12779"/>
                  </a:cubicBezTo>
                  <a:cubicBezTo>
                    <a:pt x="5404" y="13947"/>
                    <a:pt x="5604" y="15148"/>
                    <a:pt x="5905" y="16282"/>
                  </a:cubicBezTo>
                  <a:lnTo>
                    <a:pt x="5905" y="16315"/>
                  </a:lnTo>
                  <a:cubicBezTo>
                    <a:pt x="5705" y="16015"/>
                    <a:pt x="5104" y="15114"/>
                    <a:pt x="5037" y="15081"/>
                  </a:cubicBezTo>
                  <a:cubicBezTo>
                    <a:pt x="4418" y="14349"/>
                    <a:pt x="2921" y="13333"/>
                    <a:pt x="1747" y="13333"/>
                  </a:cubicBezTo>
                  <a:cubicBezTo>
                    <a:pt x="1529" y="13333"/>
                    <a:pt x="1323" y="13368"/>
                    <a:pt x="1135" y="13446"/>
                  </a:cubicBezTo>
                  <a:cubicBezTo>
                    <a:pt x="301" y="13847"/>
                    <a:pt x="0" y="14847"/>
                    <a:pt x="467" y="15648"/>
                  </a:cubicBezTo>
                  <a:cubicBezTo>
                    <a:pt x="901" y="16415"/>
                    <a:pt x="1969" y="16815"/>
                    <a:pt x="2802" y="16949"/>
                  </a:cubicBezTo>
                  <a:cubicBezTo>
                    <a:pt x="2904" y="16963"/>
                    <a:pt x="3017" y="16969"/>
                    <a:pt x="3138" y="16969"/>
                  </a:cubicBezTo>
                  <a:cubicBezTo>
                    <a:pt x="4175" y="16969"/>
                    <a:pt x="5819" y="16508"/>
                    <a:pt x="5938" y="16448"/>
                  </a:cubicBezTo>
                  <a:cubicBezTo>
                    <a:pt x="6272" y="17616"/>
                    <a:pt x="6705" y="18750"/>
                    <a:pt x="7172" y="19851"/>
                  </a:cubicBezTo>
                  <a:cubicBezTo>
                    <a:pt x="7439" y="20485"/>
                    <a:pt x="7739" y="21118"/>
                    <a:pt x="8073" y="21786"/>
                  </a:cubicBezTo>
                  <a:cubicBezTo>
                    <a:pt x="7873" y="21485"/>
                    <a:pt x="7706" y="21252"/>
                    <a:pt x="7673" y="21219"/>
                  </a:cubicBezTo>
                  <a:cubicBezTo>
                    <a:pt x="7056" y="20490"/>
                    <a:pt x="5568" y="19502"/>
                    <a:pt x="4396" y="19502"/>
                  </a:cubicBezTo>
                  <a:cubicBezTo>
                    <a:pt x="4173" y="19502"/>
                    <a:pt x="3962" y="19538"/>
                    <a:pt x="3770" y="19617"/>
                  </a:cubicBezTo>
                  <a:cubicBezTo>
                    <a:pt x="2936" y="19984"/>
                    <a:pt x="2636" y="21018"/>
                    <a:pt x="3103" y="21786"/>
                  </a:cubicBezTo>
                  <a:cubicBezTo>
                    <a:pt x="3536" y="22586"/>
                    <a:pt x="4570" y="22986"/>
                    <a:pt x="5438" y="23120"/>
                  </a:cubicBezTo>
                  <a:cubicBezTo>
                    <a:pt x="5523" y="23130"/>
                    <a:pt x="5617" y="23135"/>
                    <a:pt x="5719" y="23135"/>
                  </a:cubicBezTo>
                  <a:cubicBezTo>
                    <a:pt x="6618" y="23135"/>
                    <a:pt x="8087" y="22773"/>
                    <a:pt x="8507" y="22653"/>
                  </a:cubicBezTo>
                  <a:lnTo>
                    <a:pt x="8840" y="23387"/>
                  </a:lnTo>
                  <a:cubicBezTo>
                    <a:pt x="9441" y="24521"/>
                    <a:pt x="10041" y="25688"/>
                    <a:pt x="10575" y="26856"/>
                  </a:cubicBezTo>
                  <a:cubicBezTo>
                    <a:pt x="10775" y="27256"/>
                    <a:pt x="10942" y="27690"/>
                    <a:pt x="11108" y="28090"/>
                  </a:cubicBezTo>
                  <a:cubicBezTo>
                    <a:pt x="10942" y="27823"/>
                    <a:pt x="10808" y="27623"/>
                    <a:pt x="10775" y="27623"/>
                  </a:cubicBezTo>
                  <a:cubicBezTo>
                    <a:pt x="10158" y="26866"/>
                    <a:pt x="8669" y="25873"/>
                    <a:pt x="7497" y="25873"/>
                  </a:cubicBezTo>
                  <a:cubicBezTo>
                    <a:pt x="7274" y="25873"/>
                    <a:pt x="7063" y="25909"/>
                    <a:pt x="6872" y="25989"/>
                  </a:cubicBezTo>
                  <a:cubicBezTo>
                    <a:pt x="6038" y="26389"/>
                    <a:pt x="5738" y="27390"/>
                    <a:pt x="6205" y="28157"/>
                  </a:cubicBezTo>
                  <a:cubicBezTo>
                    <a:pt x="6639" y="28957"/>
                    <a:pt x="7673" y="29358"/>
                    <a:pt x="8540" y="29491"/>
                  </a:cubicBezTo>
                  <a:cubicBezTo>
                    <a:pt x="8653" y="29509"/>
                    <a:pt x="8779" y="29516"/>
                    <a:pt x="8912" y="29516"/>
                  </a:cubicBezTo>
                  <a:cubicBezTo>
                    <a:pt x="9799" y="29516"/>
                    <a:pt x="11045" y="29173"/>
                    <a:pt x="11509" y="29058"/>
                  </a:cubicBezTo>
                  <a:cubicBezTo>
                    <a:pt x="11675" y="29458"/>
                    <a:pt x="11842" y="29891"/>
                    <a:pt x="11976" y="30292"/>
                  </a:cubicBezTo>
                  <a:cubicBezTo>
                    <a:pt x="12076" y="30592"/>
                    <a:pt x="12176" y="30859"/>
                    <a:pt x="12276" y="31126"/>
                  </a:cubicBezTo>
                  <a:cubicBezTo>
                    <a:pt x="12343" y="31393"/>
                    <a:pt x="12409" y="31693"/>
                    <a:pt x="12509" y="31993"/>
                  </a:cubicBezTo>
                  <a:cubicBezTo>
                    <a:pt x="12643" y="32527"/>
                    <a:pt x="12776" y="33094"/>
                    <a:pt x="12876" y="33661"/>
                  </a:cubicBezTo>
                  <a:cubicBezTo>
                    <a:pt x="12976" y="34028"/>
                    <a:pt x="13043" y="34395"/>
                    <a:pt x="13110" y="34762"/>
                  </a:cubicBezTo>
                  <a:cubicBezTo>
                    <a:pt x="12943" y="34328"/>
                    <a:pt x="12543" y="33561"/>
                    <a:pt x="12509" y="33494"/>
                  </a:cubicBezTo>
                  <a:cubicBezTo>
                    <a:pt x="11966" y="32619"/>
                    <a:pt x="10467" y="31279"/>
                    <a:pt x="9248" y="31279"/>
                  </a:cubicBezTo>
                  <a:cubicBezTo>
                    <a:pt x="9119" y="31279"/>
                    <a:pt x="8994" y="31294"/>
                    <a:pt x="8873" y="31326"/>
                  </a:cubicBezTo>
                  <a:cubicBezTo>
                    <a:pt x="8006" y="31559"/>
                    <a:pt x="7539" y="32527"/>
                    <a:pt x="7906" y="33361"/>
                  </a:cubicBezTo>
                  <a:cubicBezTo>
                    <a:pt x="8206" y="34195"/>
                    <a:pt x="9174" y="34762"/>
                    <a:pt x="10008" y="35028"/>
                  </a:cubicBezTo>
                  <a:cubicBezTo>
                    <a:pt x="10325" y="35134"/>
                    <a:pt x="10779" y="35170"/>
                    <a:pt x="11246" y="35170"/>
                  </a:cubicBezTo>
                  <a:cubicBezTo>
                    <a:pt x="12103" y="35170"/>
                    <a:pt x="13004" y="35050"/>
                    <a:pt x="13177" y="35028"/>
                  </a:cubicBezTo>
                  <a:cubicBezTo>
                    <a:pt x="13277" y="35629"/>
                    <a:pt x="13410" y="36229"/>
                    <a:pt x="13510" y="36763"/>
                  </a:cubicBezTo>
                  <a:cubicBezTo>
                    <a:pt x="13844" y="38698"/>
                    <a:pt x="14044" y="40299"/>
                    <a:pt x="14177" y="41433"/>
                  </a:cubicBezTo>
                  <a:cubicBezTo>
                    <a:pt x="14177" y="41633"/>
                    <a:pt x="14211" y="41800"/>
                    <a:pt x="14244" y="41967"/>
                  </a:cubicBezTo>
                  <a:lnTo>
                    <a:pt x="10341" y="41967"/>
                  </a:lnTo>
                  <a:lnTo>
                    <a:pt x="11742" y="69653"/>
                  </a:lnTo>
                  <a:lnTo>
                    <a:pt x="18380" y="69653"/>
                  </a:lnTo>
                  <a:lnTo>
                    <a:pt x="19781" y="41967"/>
                  </a:lnTo>
                  <a:lnTo>
                    <a:pt x="16179" y="41967"/>
                  </a:lnTo>
                  <a:cubicBezTo>
                    <a:pt x="16212" y="41933"/>
                    <a:pt x="16212" y="41867"/>
                    <a:pt x="16245" y="41800"/>
                  </a:cubicBezTo>
                  <a:cubicBezTo>
                    <a:pt x="16746" y="40766"/>
                    <a:pt x="17446" y="39298"/>
                    <a:pt x="18180" y="37464"/>
                  </a:cubicBezTo>
                  <a:cubicBezTo>
                    <a:pt x="18414" y="36896"/>
                    <a:pt x="18647" y="36296"/>
                    <a:pt x="18914" y="35629"/>
                  </a:cubicBezTo>
                  <a:cubicBezTo>
                    <a:pt x="19102" y="35682"/>
                    <a:pt x="20408" y="35951"/>
                    <a:pt x="21399" y="35951"/>
                  </a:cubicBezTo>
                  <a:cubicBezTo>
                    <a:pt x="21642" y="35951"/>
                    <a:pt x="21866" y="35935"/>
                    <a:pt x="22050" y="35896"/>
                  </a:cubicBezTo>
                  <a:cubicBezTo>
                    <a:pt x="22883" y="35696"/>
                    <a:pt x="23918" y="35229"/>
                    <a:pt x="24284" y="34395"/>
                  </a:cubicBezTo>
                  <a:cubicBezTo>
                    <a:pt x="24685" y="33594"/>
                    <a:pt x="24284" y="32593"/>
                    <a:pt x="23451" y="32293"/>
                  </a:cubicBezTo>
                  <a:cubicBezTo>
                    <a:pt x="23292" y="32237"/>
                    <a:pt x="23123" y="32212"/>
                    <a:pt x="22947" y="32212"/>
                  </a:cubicBezTo>
                  <a:cubicBezTo>
                    <a:pt x="21756" y="32212"/>
                    <a:pt x="20263" y="33381"/>
                    <a:pt x="19681" y="34195"/>
                  </a:cubicBezTo>
                  <a:cubicBezTo>
                    <a:pt x="19648" y="34228"/>
                    <a:pt x="19248" y="34895"/>
                    <a:pt x="19047" y="35295"/>
                  </a:cubicBezTo>
                  <a:cubicBezTo>
                    <a:pt x="19147" y="35028"/>
                    <a:pt x="19248" y="34762"/>
                    <a:pt x="19314" y="34528"/>
                  </a:cubicBezTo>
                  <a:cubicBezTo>
                    <a:pt x="19514" y="33994"/>
                    <a:pt x="19715" y="33427"/>
                    <a:pt x="19881" y="32860"/>
                  </a:cubicBezTo>
                  <a:cubicBezTo>
                    <a:pt x="19981" y="32560"/>
                    <a:pt x="20081" y="32260"/>
                    <a:pt x="20148" y="32026"/>
                  </a:cubicBezTo>
                  <a:cubicBezTo>
                    <a:pt x="20248" y="31759"/>
                    <a:pt x="20315" y="31426"/>
                    <a:pt x="20382" y="31126"/>
                  </a:cubicBezTo>
                  <a:cubicBezTo>
                    <a:pt x="20548" y="30425"/>
                    <a:pt x="20682" y="29691"/>
                    <a:pt x="20815" y="28991"/>
                  </a:cubicBezTo>
                  <a:cubicBezTo>
                    <a:pt x="21257" y="29148"/>
                    <a:pt x="22740" y="29663"/>
                    <a:pt x="23634" y="29663"/>
                  </a:cubicBezTo>
                  <a:cubicBezTo>
                    <a:pt x="23686" y="29663"/>
                    <a:pt x="23736" y="29662"/>
                    <a:pt x="23784" y="29658"/>
                  </a:cubicBezTo>
                  <a:cubicBezTo>
                    <a:pt x="24651" y="29591"/>
                    <a:pt x="25719" y="29291"/>
                    <a:pt x="26219" y="28524"/>
                  </a:cubicBezTo>
                  <a:cubicBezTo>
                    <a:pt x="26753" y="27790"/>
                    <a:pt x="26519" y="26756"/>
                    <a:pt x="25719" y="26322"/>
                  </a:cubicBezTo>
                  <a:cubicBezTo>
                    <a:pt x="25485" y="26202"/>
                    <a:pt x="25217" y="26150"/>
                    <a:pt x="24931" y="26150"/>
                  </a:cubicBezTo>
                  <a:cubicBezTo>
                    <a:pt x="23785" y="26150"/>
                    <a:pt x="22350" y="26983"/>
                    <a:pt x="21683" y="27623"/>
                  </a:cubicBezTo>
                  <a:cubicBezTo>
                    <a:pt x="21649" y="27656"/>
                    <a:pt x="21116" y="28324"/>
                    <a:pt x="20849" y="28691"/>
                  </a:cubicBezTo>
                  <a:cubicBezTo>
                    <a:pt x="20915" y="28257"/>
                    <a:pt x="20982" y="27823"/>
                    <a:pt x="21049" y="27356"/>
                  </a:cubicBezTo>
                  <a:cubicBezTo>
                    <a:pt x="21216" y="26089"/>
                    <a:pt x="21349" y="24788"/>
                    <a:pt x="21482" y="23487"/>
                  </a:cubicBezTo>
                  <a:cubicBezTo>
                    <a:pt x="21516" y="23087"/>
                    <a:pt x="21549" y="22686"/>
                    <a:pt x="21583" y="22319"/>
                  </a:cubicBezTo>
                  <a:cubicBezTo>
                    <a:pt x="21742" y="22351"/>
                    <a:pt x="23550" y="23024"/>
                    <a:pt x="24553" y="23024"/>
                  </a:cubicBezTo>
                  <a:cubicBezTo>
                    <a:pt x="24599" y="23024"/>
                    <a:pt x="24643" y="23023"/>
                    <a:pt x="24685" y="23020"/>
                  </a:cubicBezTo>
                  <a:cubicBezTo>
                    <a:pt x="25552" y="22953"/>
                    <a:pt x="26619" y="22653"/>
                    <a:pt x="27120" y="21886"/>
                  </a:cubicBezTo>
                  <a:cubicBezTo>
                    <a:pt x="27654" y="21152"/>
                    <a:pt x="27420" y="20118"/>
                    <a:pt x="26619" y="19684"/>
                  </a:cubicBezTo>
                  <a:cubicBezTo>
                    <a:pt x="26386" y="19564"/>
                    <a:pt x="26118" y="19512"/>
                    <a:pt x="25831" y="19512"/>
                  </a:cubicBezTo>
                  <a:cubicBezTo>
                    <a:pt x="24686" y="19512"/>
                    <a:pt x="23250" y="20345"/>
                    <a:pt x="22583" y="20985"/>
                  </a:cubicBezTo>
                  <a:cubicBezTo>
                    <a:pt x="22517" y="21052"/>
                    <a:pt x="21783" y="21986"/>
                    <a:pt x="21616" y="22253"/>
                  </a:cubicBezTo>
                  <a:cubicBezTo>
                    <a:pt x="21683" y="21352"/>
                    <a:pt x="21783" y="20485"/>
                    <a:pt x="21916" y="19651"/>
                  </a:cubicBezTo>
                  <a:cubicBezTo>
                    <a:pt x="22083" y="18483"/>
                    <a:pt x="22350" y="17349"/>
                    <a:pt x="22683" y="16248"/>
                  </a:cubicBezTo>
                  <a:cubicBezTo>
                    <a:pt x="22747" y="16280"/>
                    <a:pt x="24619" y="16986"/>
                    <a:pt x="25655" y="16986"/>
                  </a:cubicBezTo>
                  <a:cubicBezTo>
                    <a:pt x="25700" y="16986"/>
                    <a:pt x="25744" y="16985"/>
                    <a:pt x="25786" y="16982"/>
                  </a:cubicBezTo>
                  <a:cubicBezTo>
                    <a:pt x="26653" y="16915"/>
                    <a:pt x="27720" y="16582"/>
                    <a:pt x="28221" y="15848"/>
                  </a:cubicBezTo>
                  <a:cubicBezTo>
                    <a:pt x="28754" y="15081"/>
                    <a:pt x="28487" y="14047"/>
                    <a:pt x="27720" y="13613"/>
                  </a:cubicBezTo>
                  <a:cubicBezTo>
                    <a:pt x="27487" y="13493"/>
                    <a:pt x="27219" y="13441"/>
                    <a:pt x="26932" y="13441"/>
                  </a:cubicBezTo>
                  <a:cubicBezTo>
                    <a:pt x="25787" y="13441"/>
                    <a:pt x="24351" y="14274"/>
                    <a:pt x="23684" y="14914"/>
                  </a:cubicBezTo>
                  <a:cubicBezTo>
                    <a:pt x="23617" y="14981"/>
                    <a:pt x="22817" y="16015"/>
                    <a:pt x="22683" y="16182"/>
                  </a:cubicBezTo>
                  <a:cubicBezTo>
                    <a:pt x="22683" y="16115"/>
                    <a:pt x="22717" y="16048"/>
                    <a:pt x="22750" y="15981"/>
                  </a:cubicBezTo>
                  <a:cubicBezTo>
                    <a:pt x="23084" y="14881"/>
                    <a:pt x="23551" y="13780"/>
                    <a:pt x="24084" y="12746"/>
                  </a:cubicBezTo>
                  <a:cubicBezTo>
                    <a:pt x="24385" y="12179"/>
                    <a:pt x="24685" y="11645"/>
                    <a:pt x="25018" y="11145"/>
                  </a:cubicBezTo>
                  <a:cubicBezTo>
                    <a:pt x="25385" y="11311"/>
                    <a:pt x="27053" y="12145"/>
                    <a:pt x="27954" y="12179"/>
                  </a:cubicBezTo>
                  <a:cubicBezTo>
                    <a:pt x="28016" y="12181"/>
                    <a:pt x="28078" y="12182"/>
                    <a:pt x="28142" y="12182"/>
                  </a:cubicBezTo>
                  <a:cubicBezTo>
                    <a:pt x="28999" y="12182"/>
                    <a:pt x="29961" y="11964"/>
                    <a:pt x="30489" y="11311"/>
                  </a:cubicBezTo>
                  <a:cubicBezTo>
                    <a:pt x="31089" y="10644"/>
                    <a:pt x="30989" y="9577"/>
                    <a:pt x="30222" y="9043"/>
                  </a:cubicBezTo>
                  <a:cubicBezTo>
                    <a:pt x="29943" y="8860"/>
                    <a:pt x="29590" y="8784"/>
                    <a:pt x="29203" y="8784"/>
                  </a:cubicBezTo>
                  <a:cubicBezTo>
                    <a:pt x="28109" y="8784"/>
                    <a:pt x="26751" y="9393"/>
                    <a:pt x="26086" y="9910"/>
                  </a:cubicBezTo>
                  <a:cubicBezTo>
                    <a:pt x="26052" y="9944"/>
                    <a:pt x="25585" y="10411"/>
                    <a:pt x="25252" y="10744"/>
                  </a:cubicBezTo>
                  <a:cubicBezTo>
                    <a:pt x="25419" y="10511"/>
                    <a:pt x="25552" y="10277"/>
                    <a:pt x="25685" y="10077"/>
                  </a:cubicBezTo>
                  <a:cubicBezTo>
                    <a:pt x="26219" y="9243"/>
                    <a:pt x="26786" y="8543"/>
                    <a:pt x="27253" y="7909"/>
                  </a:cubicBezTo>
                  <a:cubicBezTo>
                    <a:pt x="27553" y="7575"/>
                    <a:pt x="27820" y="7242"/>
                    <a:pt x="28054" y="6942"/>
                  </a:cubicBezTo>
                  <a:cubicBezTo>
                    <a:pt x="28521" y="6942"/>
                    <a:pt x="30322" y="6908"/>
                    <a:pt x="31123" y="6508"/>
                  </a:cubicBezTo>
                  <a:cubicBezTo>
                    <a:pt x="31923" y="6141"/>
                    <a:pt x="32791" y="5474"/>
                    <a:pt x="32991" y="4573"/>
                  </a:cubicBezTo>
                  <a:cubicBezTo>
                    <a:pt x="33224" y="3673"/>
                    <a:pt x="32590" y="2805"/>
                    <a:pt x="31690" y="2705"/>
                  </a:cubicBezTo>
                  <a:cubicBezTo>
                    <a:pt x="31642" y="2700"/>
                    <a:pt x="31594" y="2698"/>
                    <a:pt x="31546" y="2698"/>
                  </a:cubicBezTo>
                  <a:cubicBezTo>
                    <a:pt x="30280" y="2698"/>
                    <a:pt x="28871" y="4346"/>
                    <a:pt x="28421" y="5374"/>
                  </a:cubicBezTo>
                  <a:cubicBezTo>
                    <a:pt x="28354" y="5474"/>
                    <a:pt x="27887" y="6942"/>
                    <a:pt x="27920" y="6942"/>
                  </a:cubicBezTo>
                  <a:lnTo>
                    <a:pt x="27954" y="6942"/>
                  </a:lnTo>
                  <a:cubicBezTo>
                    <a:pt x="27720" y="7242"/>
                    <a:pt x="27453" y="7542"/>
                    <a:pt x="27153" y="7876"/>
                  </a:cubicBezTo>
                  <a:cubicBezTo>
                    <a:pt x="26653" y="8476"/>
                    <a:pt x="26119" y="9177"/>
                    <a:pt x="25552" y="9977"/>
                  </a:cubicBezTo>
                  <a:cubicBezTo>
                    <a:pt x="24952" y="10844"/>
                    <a:pt x="24385" y="11745"/>
                    <a:pt x="23884" y="12679"/>
                  </a:cubicBezTo>
                  <a:cubicBezTo>
                    <a:pt x="23317" y="13713"/>
                    <a:pt x="22817" y="14781"/>
                    <a:pt x="22450" y="15915"/>
                  </a:cubicBezTo>
                  <a:lnTo>
                    <a:pt x="22450" y="14414"/>
                  </a:lnTo>
                  <a:cubicBezTo>
                    <a:pt x="22283" y="13280"/>
                    <a:pt x="21316" y="11178"/>
                    <a:pt x="20081" y="10945"/>
                  </a:cubicBezTo>
                  <a:cubicBezTo>
                    <a:pt x="19988" y="10927"/>
                    <a:pt x="19896" y="10919"/>
                    <a:pt x="19804" y="10919"/>
                  </a:cubicBezTo>
                  <a:cubicBezTo>
                    <a:pt x="19017" y="10919"/>
                    <a:pt x="18343" y="11542"/>
                    <a:pt x="18314" y="12379"/>
                  </a:cubicBezTo>
                  <a:cubicBezTo>
                    <a:pt x="18213" y="13280"/>
                    <a:pt x="18881" y="14180"/>
                    <a:pt x="19514" y="14747"/>
                  </a:cubicBezTo>
                  <a:cubicBezTo>
                    <a:pt x="20248" y="15414"/>
                    <a:pt x="22250" y="16015"/>
                    <a:pt x="22416" y="16082"/>
                  </a:cubicBezTo>
                  <a:cubicBezTo>
                    <a:pt x="22083" y="17216"/>
                    <a:pt x="21783" y="18383"/>
                    <a:pt x="21583" y="19584"/>
                  </a:cubicBezTo>
                  <a:cubicBezTo>
                    <a:pt x="21449" y="20285"/>
                    <a:pt x="21349" y="20985"/>
                    <a:pt x="21282" y="21652"/>
                  </a:cubicBezTo>
                  <a:lnTo>
                    <a:pt x="21282" y="21018"/>
                  </a:lnTo>
                  <a:cubicBezTo>
                    <a:pt x="21116" y="19851"/>
                    <a:pt x="20182" y="17749"/>
                    <a:pt x="18914" y="17516"/>
                  </a:cubicBezTo>
                  <a:cubicBezTo>
                    <a:pt x="18824" y="17499"/>
                    <a:pt x="18735" y="17491"/>
                    <a:pt x="18647" y="17491"/>
                  </a:cubicBezTo>
                  <a:cubicBezTo>
                    <a:pt x="17855" y="17491"/>
                    <a:pt x="17176" y="18140"/>
                    <a:pt x="17146" y="18950"/>
                  </a:cubicBezTo>
                  <a:cubicBezTo>
                    <a:pt x="17046" y="19851"/>
                    <a:pt x="17713" y="20752"/>
                    <a:pt x="18347" y="21352"/>
                  </a:cubicBezTo>
                  <a:cubicBezTo>
                    <a:pt x="19014" y="21919"/>
                    <a:pt x="20715" y="22486"/>
                    <a:pt x="21182" y="22620"/>
                  </a:cubicBezTo>
                  <a:lnTo>
                    <a:pt x="21082" y="23453"/>
                  </a:lnTo>
                  <a:cubicBezTo>
                    <a:pt x="20915" y="24721"/>
                    <a:pt x="20749" y="26022"/>
                    <a:pt x="20582" y="27290"/>
                  </a:cubicBezTo>
                  <a:cubicBezTo>
                    <a:pt x="20515" y="27723"/>
                    <a:pt x="20415" y="28190"/>
                    <a:pt x="20348" y="28624"/>
                  </a:cubicBezTo>
                  <a:lnTo>
                    <a:pt x="20348" y="28023"/>
                  </a:lnTo>
                  <a:cubicBezTo>
                    <a:pt x="20215" y="26889"/>
                    <a:pt x="19248" y="24788"/>
                    <a:pt x="17980" y="24554"/>
                  </a:cubicBezTo>
                  <a:cubicBezTo>
                    <a:pt x="17887" y="24537"/>
                    <a:pt x="17794" y="24529"/>
                    <a:pt x="17703" y="24529"/>
                  </a:cubicBezTo>
                  <a:cubicBezTo>
                    <a:pt x="16915" y="24529"/>
                    <a:pt x="16242" y="25151"/>
                    <a:pt x="16212" y="25989"/>
                  </a:cubicBezTo>
                  <a:cubicBezTo>
                    <a:pt x="16145" y="26889"/>
                    <a:pt x="16812" y="27790"/>
                    <a:pt x="17446" y="28357"/>
                  </a:cubicBezTo>
                  <a:cubicBezTo>
                    <a:pt x="18080" y="28957"/>
                    <a:pt x="19614" y="29458"/>
                    <a:pt x="20182" y="29625"/>
                  </a:cubicBezTo>
                  <a:cubicBezTo>
                    <a:pt x="20081" y="30058"/>
                    <a:pt x="19981" y="30492"/>
                    <a:pt x="19881" y="30926"/>
                  </a:cubicBezTo>
                  <a:cubicBezTo>
                    <a:pt x="19781" y="31226"/>
                    <a:pt x="19715" y="31526"/>
                    <a:pt x="19614" y="31793"/>
                  </a:cubicBezTo>
                  <a:cubicBezTo>
                    <a:pt x="19514" y="32093"/>
                    <a:pt x="19448" y="32360"/>
                    <a:pt x="19348" y="32627"/>
                  </a:cubicBezTo>
                  <a:cubicBezTo>
                    <a:pt x="19147" y="33160"/>
                    <a:pt x="18947" y="33728"/>
                    <a:pt x="18747" y="34228"/>
                  </a:cubicBezTo>
                  <a:cubicBezTo>
                    <a:pt x="18614" y="34595"/>
                    <a:pt x="18480" y="34928"/>
                    <a:pt x="18347" y="35262"/>
                  </a:cubicBezTo>
                  <a:cubicBezTo>
                    <a:pt x="18414" y="34828"/>
                    <a:pt x="18514" y="33961"/>
                    <a:pt x="18547" y="33894"/>
                  </a:cubicBezTo>
                  <a:cubicBezTo>
                    <a:pt x="18514" y="32860"/>
                    <a:pt x="18247" y="31860"/>
                    <a:pt x="17746" y="30992"/>
                  </a:cubicBezTo>
                  <a:cubicBezTo>
                    <a:pt x="17746" y="30892"/>
                    <a:pt x="17746" y="30759"/>
                    <a:pt x="17746" y="30659"/>
                  </a:cubicBezTo>
                  <a:cubicBezTo>
                    <a:pt x="17630" y="29875"/>
                    <a:pt x="16959" y="29319"/>
                    <a:pt x="16216" y="29319"/>
                  </a:cubicBezTo>
                  <a:cubicBezTo>
                    <a:pt x="16105" y="29319"/>
                    <a:pt x="15992" y="29332"/>
                    <a:pt x="15878" y="29358"/>
                  </a:cubicBezTo>
                  <a:cubicBezTo>
                    <a:pt x="14611" y="29691"/>
                    <a:pt x="13844" y="31860"/>
                    <a:pt x="13777" y="33027"/>
                  </a:cubicBezTo>
                  <a:cubicBezTo>
                    <a:pt x="13777" y="33094"/>
                    <a:pt x="13810" y="33861"/>
                    <a:pt x="13844" y="34328"/>
                  </a:cubicBezTo>
                  <a:cubicBezTo>
                    <a:pt x="13810" y="34028"/>
                    <a:pt x="13744" y="33794"/>
                    <a:pt x="13677" y="33494"/>
                  </a:cubicBezTo>
                  <a:cubicBezTo>
                    <a:pt x="13543" y="32960"/>
                    <a:pt x="13377" y="32393"/>
                    <a:pt x="13243" y="31826"/>
                  </a:cubicBezTo>
                  <a:lnTo>
                    <a:pt x="13010" y="30992"/>
                  </a:lnTo>
                  <a:cubicBezTo>
                    <a:pt x="12910" y="30692"/>
                    <a:pt x="12810" y="30392"/>
                    <a:pt x="12710" y="30092"/>
                  </a:cubicBezTo>
                  <a:cubicBezTo>
                    <a:pt x="12443" y="29424"/>
                    <a:pt x="12176" y="28757"/>
                    <a:pt x="11876" y="28090"/>
                  </a:cubicBezTo>
                  <a:cubicBezTo>
                    <a:pt x="12343" y="27990"/>
                    <a:pt x="14044" y="27523"/>
                    <a:pt x="14744" y="27023"/>
                  </a:cubicBezTo>
                  <a:cubicBezTo>
                    <a:pt x="15411" y="26489"/>
                    <a:pt x="16145" y="25622"/>
                    <a:pt x="16145" y="24721"/>
                  </a:cubicBezTo>
                  <a:cubicBezTo>
                    <a:pt x="16177" y="23844"/>
                    <a:pt x="15473" y="23144"/>
                    <a:pt x="14642" y="23144"/>
                  </a:cubicBezTo>
                  <a:cubicBezTo>
                    <a:pt x="14588" y="23144"/>
                    <a:pt x="14533" y="23147"/>
                    <a:pt x="14477" y="23153"/>
                  </a:cubicBezTo>
                  <a:cubicBezTo>
                    <a:pt x="13177" y="23287"/>
                    <a:pt x="12076" y="25355"/>
                    <a:pt x="11842" y="26489"/>
                  </a:cubicBezTo>
                  <a:cubicBezTo>
                    <a:pt x="11842" y="26556"/>
                    <a:pt x="11742" y="27390"/>
                    <a:pt x="11709" y="27857"/>
                  </a:cubicBezTo>
                  <a:cubicBezTo>
                    <a:pt x="11542" y="27423"/>
                    <a:pt x="11342" y="27056"/>
                    <a:pt x="11142" y="26656"/>
                  </a:cubicBezTo>
                  <a:cubicBezTo>
                    <a:pt x="10575" y="25488"/>
                    <a:pt x="9974" y="24321"/>
                    <a:pt x="9340" y="23187"/>
                  </a:cubicBezTo>
                  <a:lnTo>
                    <a:pt x="8673" y="22119"/>
                  </a:lnTo>
                  <a:cubicBezTo>
                    <a:pt x="8873" y="22086"/>
                    <a:pt x="10908" y="21619"/>
                    <a:pt x="11675" y="21018"/>
                  </a:cubicBezTo>
                  <a:cubicBezTo>
                    <a:pt x="12343" y="20485"/>
                    <a:pt x="13076" y="19651"/>
                    <a:pt x="13076" y="18717"/>
                  </a:cubicBezTo>
                  <a:cubicBezTo>
                    <a:pt x="13108" y="17854"/>
                    <a:pt x="12376" y="17145"/>
                    <a:pt x="11523" y="17145"/>
                  </a:cubicBezTo>
                  <a:cubicBezTo>
                    <a:pt x="11485" y="17145"/>
                    <a:pt x="11447" y="17146"/>
                    <a:pt x="11409" y="17149"/>
                  </a:cubicBezTo>
                  <a:cubicBezTo>
                    <a:pt x="10108" y="17316"/>
                    <a:pt x="9007" y="19351"/>
                    <a:pt x="8773" y="20485"/>
                  </a:cubicBezTo>
                  <a:cubicBezTo>
                    <a:pt x="8773" y="20551"/>
                    <a:pt x="8640" y="21752"/>
                    <a:pt x="8640" y="22052"/>
                  </a:cubicBezTo>
                  <a:cubicBezTo>
                    <a:pt x="8206" y="21285"/>
                    <a:pt x="7839" y="20485"/>
                    <a:pt x="7472" y="19717"/>
                  </a:cubicBezTo>
                  <a:cubicBezTo>
                    <a:pt x="6972" y="18650"/>
                    <a:pt x="6572" y="17583"/>
                    <a:pt x="6238" y="16448"/>
                  </a:cubicBezTo>
                  <a:cubicBezTo>
                    <a:pt x="6305" y="16448"/>
                    <a:pt x="8440" y="15948"/>
                    <a:pt x="9240" y="15348"/>
                  </a:cubicBezTo>
                  <a:cubicBezTo>
                    <a:pt x="9908" y="14847"/>
                    <a:pt x="10641" y="13980"/>
                    <a:pt x="10641" y="13046"/>
                  </a:cubicBezTo>
                  <a:cubicBezTo>
                    <a:pt x="10641" y="12201"/>
                    <a:pt x="9966" y="11502"/>
                    <a:pt x="9138" y="11502"/>
                  </a:cubicBezTo>
                  <a:cubicBezTo>
                    <a:pt x="9084" y="11502"/>
                    <a:pt x="9029" y="11505"/>
                    <a:pt x="8974" y="11512"/>
                  </a:cubicBezTo>
                  <a:cubicBezTo>
                    <a:pt x="7706" y="11645"/>
                    <a:pt x="6572" y="13680"/>
                    <a:pt x="6338" y="14814"/>
                  </a:cubicBezTo>
                  <a:cubicBezTo>
                    <a:pt x="6338" y="14881"/>
                    <a:pt x="6205" y="16182"/>
                    <a:pt x="6205" y="16415"/>
                  </a:cubicBezTo>
                  <a:lnTo>
                    <a:pt x="6138" y="16215"/>
                  </a:lnTo>
                  <a:cubicBezTo>
                    <a:pt x="5838" y="15114"/>
                    <a:pt x="5604" y="13947"/>
                    <a:pt x="5504" y="12779"/>
                  </a:cubicBezTo>
                  <a:cubicBezTo>
                    <a:pt x="5404" y="12145"/>
                    <a:pt x="5371" y="11545"/>
                    <a:pt x="5371" y="10945"/>
                  </a:cubicBezTo>
                  <a:cubicBezTo>
                    <a:pt x="5771" y="10878"/>
                    <a:pt x="7639" y="10644"/>
                    <a:pt x="8406" y="10177"/>
                  </a:cubicBezTo>
                  <a:cubicBezTo>
                    <a:pt x="9174" y="9710"/>
                    <a:pt x="9941" y="8943"/>
                    <a:pt x="10041" y="8042"/>
                  </a:cubicBezTo>
                  <a:cubicBezTo>
                    <a:pt x="10174" y="7142"/>
                    <a:pt x="9474" y="6341"/>
                    <a:pt x="8573" y="6308"/>
                  </a:cubicBezTo>
                  <a:cubicBezTo>
                    <a:pt x="7272" y="6308"/>
                    <a:pt x="5938" y="8209"/>
                    <a:pt x="5604" y="9310"/>
                  </a:cubicBezTo>
                  <a:cubicBezTo>
                    <a:pt x="5604" y="9377"/>
                    <a:pt x="5438" y="10011"/>
                    <a:pt x="5371" y="10444"/>
                  </a:cubicBezTo>
                  <a:lnTo>
                    <a:pt x="5371" y="9610"/>
                  </a:lnTo>
                  <a:cubicBezTo>
                    <a:pt x="5371" y="8643"/>
                    <a:pt x="5438" y="7742"/>
                    <a:pt x="5471" y="6975"/>
                  </a:cubicBezTo>
                  <a:cubicBezTo>
                    <a:pt x="5538" y="6508"/>
                    <a:pt x="5571" y="6141"/>
                    <a:pt x="5604" y="5707"/>
                  </a:cubicBezTo>
                  <a:cubicBezTo>
                    <a:pt x="5971" y="5441"/>
                    <a:pt x="7472" y="4407"/>
                    <a:pt x="7939" y="3639"/>
                  </a:cubicBezTo>
                  <a:cubicBezTo>
                    <a:pt x="8406" y="2905"/>
                    <a:pt x="8740" y="1838"/>
                    <a:pt x="8406" y="1004"/>
                  </a:cubicBezTo>
                  <a:cubicBezTo>
                    <a:pt x="8182" y="381"/>
                    <a:pt x="7586" y="0"/>
                    <a:pt x="69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89"/>
            <p:cNvSpPr/>
            <p:nvPr/>
          </p:nvSpPr>
          <p:spPr>
            <a:xfrm>
              <a:off x="5644200" y="3045900"/>
              <a:ext cx="97600" cy="143525"/>
            </a:xfrm>
            <a:custGeom>
              <a:avLst/>
              <a:gdLst/>
              <a:ahLst/>
              <a:cxnLst/>
              <a:rect l="l" t="t" r="r" b="b"/>
              <a:pathLst>
                <a:path w="3904" h="5741" extrusionOk="0">
                  <a:moveTo>
                    <a:pt x="1756" y="0"/>
                  </a:moveTo>
                  <a:cubicBezTo>
                    <a:pt x="1111" y="0"/>
                    <a:pt x="501" y="388"/>
                    <a:pt x="301" y="1037"/>
                  </a:cubicBezTo>
                  <a:cubicBezTo>
                    <a:pt x="1" y="1904"/>
                    <a:pt x="401" y="2972"/>
                    <a:pt x="868" y="3672"/>
                  </a:cubicBezTo>
                  <a:cubicBezTo>
                    <a:pt x="1435" y="4539"/>
                    <a:pt x="3336" y="5740"/>
                    <a:pt x="3336" y="5740"/>
                  </a:cubicBezTo>
                  <a:cubicBezTo>
                    <a:pt x="3370" y="5740"/>
                    <a:pt x="3770" y="4239"/>
                    <a:pt x="3770" y="4139"/>
                  </a:cubicBezTo>
                  <a:cubicBezTo>
                    <a:pt x="3903" y="3005"/>
                    <a:pt x="3536" y="703"/>
                    <a:pt x="2402" y="136"/>
                  </a:cubicBezTo>
                  <a:cubicBezTo>
                    <a:pt x="2193" y="44"/>
                    <a:pt x="1972" y="0"/>
                    <a:pt x="17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89"/>
            <p:cNvSpPr/>
            <p:nvPr/>
          </p:nvSpPr>
          <p:spPr>
            <a:xfrm>
              <a:off x="1773950" y="4663775"/>
              <a:ext cx="4117950" cy="25"/>
            </a:xfrm>
            <a:custGeom>
              <a:avLst/>
              <a:gdLst/>
              <a:ahLst/>
              <a:cxnLst/>
              <a:rect l="l" t="t" r="r" b="b"/>
              <a:pathLst>
                <a:path w="164718" h="1" fill="none" extrusionOk="0">
                  <a:moveTo>
                    <a:pt x="0" y="1"/>
                  </a:moveTo>
                  <a:lnTo>
                    <a:pt x="164718" y="1"/>
                  </a:ln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9" name="Google Shape;3839;p89"/>
          <p:cNvGrpSpPr/>
          <p:nvPr/>
        </p:nvGrpSpPr>
        <p:grpSpPr>
          <a:xfrm>
            <a:off x="6292043" y="433191"/>
            <a:ext cx="2467955" cy="469773"/>
            <a:chOff x="6368243" y="356991"/>
            <a:chExt cx="2467955" cy="469773"/>
          </a:xfrm>
        </p:grpSpPr>
        <p:grpSp>
          <p:nvGrpSpPr>
            <p:cNvPr id="3840" name="Google Shape;3840;p89"/>
            <p:cNvGrpSpPr/>
            <p:nvPr/>
          </p:nvGrpSpPr>
          <p:grpSpPr>
            <a:xfrm rot="257984">
              <a:off x="6381182" y="398321"/>
              <a:ext cx="1117047" cy="387113"/>
              <a:chOff x="367050" y="1314525"/>
              <a:chExt cx="844250" cy="292575"/>
            </a:xfrm>
          </p:grpSpPr>
          <p:sp>
            <p:nvSpPr>
              <p:cNvPr id="3841" name="Google Shape;3841;p89"/>
              <p:cNvSpPr/>
              <p:nvPr/>
            </p:nvSpPr>
            <p:spPr>
              <a:xfrm>
                <a:off x="367050" y="1366950"/>
                <a:ext cx="61575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4773" extrusionOk="0">
                    <a:moveTo>
                      <a:pt x="0" y="1"/>
                    </a:moveTo>
                    <a:cubicBezTo>
                      <a:pt x="0" y="304"/>
                      <a:pt x="31" y="578"/>
                      <a:pt x="61" y="882"/>
                    </a:cubicBezTo>
                    <a:cubicBezTo>
                      <a:pt x="122" y="1429"/>
                      <a:pt x="213" y="2219"/>
                      <a:pt x="335" y="3131"/>
                    </a:cubicBezTo>
                    <a:cubicBezTo>
                      <a:pt x="335" y="3162"/>
                      <a:pt x="365" y="3192"/>
                      <a:pt x="426" y="3192"/>
                    </a:cubicBezTo>
                    <a:cubicBezTo>
                      <a:pt x="487" y="3192"/>
                      <a:pt x="517" y="3162"/>
                      <a:pt x="517" y="3101"/>
                    </a:cubicBezTo>
                    <a:cubicBezTo>
                      <a:pt x="517" y="2432"/>
                      <a:pt x="730" y="1733"/>
                      <a:pt x="1095" y="1156"/>
                    </a:cubicBezTo>
                    <a:cubicBezTo>
                      <a:pt x="1155" y="1004"/>
                      <a:pt x="1277" y="852"/>
                      <a:pt x="1399" y="760"/>
                    </a:cubicBezTo>
                    <a:cubicBezTo>
                      <a:pt x="1447" y="695"/>
                      <a:pt x="1514" y="665"/>
                      <a:pt x="1579" y="665"/>
                    </a:cubicBezTo>
                    <a:cubicBezTo>
                      <a:pt x="1635" y="665"/>
                      <a:pt x="1691" y="688"/>
                      <a:pt x="1733" y="730"/>
                    </a:cubicBezTo>
                    <a:cubicBezTo>
                      <a:pt x="1946" y="912"/>
                      <a:pt x="1915" y="1277"/>
                      <a:pt x="1976" y="1581"/>
                    </a:cubicBezTo>
                    <a:cubicBezTo>
                      <a:pt x="2067" y="2189"/>
                      <a:pt x="2128" y="2767"/>
                      <a:pt x="2189" y="3253"/>
                    </a:cubicBezTo>
                    <a:cubicBezTo>
                      <a:pt x="2250" y="3709"/>
                      <a:pt x="2310" y="4104"/>
                      <a:pt x="2371" y="4377"/>
                    </a:cubicBezTo>
                    <a:cubicBezTo>
                      <a:pt x="2371" y="4499"/>
                      <a:pt x="2402" y="4651"/>
                      <a:pt x="2462" y="4773"/>
                    </a:cubicBezTo>
                    <a:cubicBezTo>
                      <a:pt x="2462" y="4621"/>
                      <a:pt x="2462" y="4499"/>
                      <a:pt x="2432" y="4377"/>
                    </a:cubicBezTo>
                    <a:cubicBezTo>
                      <a:pt x="2432" y="4074"/>
                      <a:pt x="2402" y="3709"/>
                      <a:pt x="2341" y="3222"/>
                    </a:cubicBezTo>
                    <a:cubicBezTo>
                      <a:pt x="2280" y="2736"/>
                      <a:pt x="2219" y="2189"/>
                      <a:pt x="2158" y="1551"/>
                    </a:cubicBezTo>
                    <a:cubicBezTo>
                      <a:pt x="2128" y="1399"/>
                      <a:pt x="2128" y="1247"/>
                      <a:pt x="2098" y="1064"/>
                    </a:cubicBezTo>
                    <a:cubicBezTo>
                      <a:pt x="2067" y="882"/>
                      <a:pt x="2006" y="700"/>
                      <a:pt x="1854" y="578"/>
                    </a:cubicBezTo>
                    <a:cubicBezTo>
                      <a:pt x="1794" y="487"/>
                      <a:pt x="1672" y="456"/>
                      <a:pt x="1550" y="456"/>
                    </a:cubicBezTo>
                    <a:cubicBezTo>
                      <a:pt x="1459" y="487"/>
                      <a:pt x="1338" y="517"/>
                      <a:pt x="1277" y="578"/>
                    </a:cubicBezTo>
                    <a:cubicBezTo>
                      <a:pt x="1125" y="730"/>
                      <a:pt x="1003" y="882"/>
                      <a:pt x="912" y="1034"/>
                    </a:cubicBezTo>
                    <a:cubicBezTo>
                      <a:pt x="670" y="1458"/>
                      <a:pt x="494" y="1909"/>
                      <a:pt x="404" y="2378"/>
                    </a:cubicBezTo>
                    <a:lnTo>
                      <a:pt x="404" y="2378"/>
                    </a:lnTo>
                    <a:cubicBezTo>
                      <a:pt x="315" y="1773"/>
                      <a:pt x="249" y="1248"/>
                      <a:pt x="183" y="852"/>
                    </a:cubicBezTo>
                    <a:cubicBezTo>
                      <a:pt x="152" y="578"/>
                      <a:pt x="92" y="274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89"/>
              <p:cNvSpPr/>
              <p:nvPr/>
            </p:nvSpPr>
            <p:spPr>
              <a:xfrm>
                <a:off x="430875" y="1354800"/>
                <a:ext cx="284225" cy="252300"/>
              </a:xfrm>
              <a:custGeom>
                <a:avLst/>
                <a:gdLst/>
                <a:ahLst/>
                <a:cxnLst/>
                <a:rect l="l" t="t" r="r" b="b"/>
                <a:pathLst>
                  <a:path w="11369" h="10092" extrusionOk="0">
                    <a:moveTo>
                      <a:pt x="11186" y="0"/>
                    </a:moveTo>
                    <a:lnTo>
                      <a:pt x="10669" y="31"/>
                    </a:lnTo>
                    <a:lnTo>
                      <a:pt x="8785" y="183"/>
                    </a:lnTo>
                    <a:lnTo>
                      <a:pt x="2371" y="699"/>
                    </a:lnTo>
                    <a:cubicBezTo>
                      <a:pt x="2341" y="699"/>
                      <a:pt x="2280" y="760"/>
                      <a:pt x="2280" y="821"/>
                    </a:cubicBezTo>
                    <a:cubicBezTo>
                      <a:pt x="2341" y="1459"/>
                      <a:pt x="2371" y="2128"/>
                      <a:pt x="2371" y="2827"/>
                    </a:cubicBezTo>
                    <a:cubicBezTo>
                      <a:pt x="2342" y="5214"/>
                      <a:pt x="2048" y="7571"/>
                      <a:pt x="1462" y="9871"/>
                    </a:cubicBezTo>
                    <a:lnTo>
                      <a:pt x="1462" y="9871"/>
                    </a:lnTo>
                    <a:cubicBezTo>
                      <a:pt x="896" y="9224"/>
                      <a:pt x="445" y="8468"/>
                      <a:pt x="213" y="7629"/>
                    </a:cubicBezTo>
                    <a:cubicBezTo>
                      <a:pt x="61" y="7022"/>
                      <a:pt x="31" y="6657"/>
                      <a:pt x="31" y="6657"/>
                    </a:cubicBezTo>
                    <a:cubicBezTo>
                      <a:pt x="1" y="6748"/>
                      <a:pt x="1" y="6839"/>
                      <a:pt x="31" y="6930"/>
                    </a:cubicBezTo>
                    <a:cubicBezTo>
                      <a:pt x="31" y="7174"/>
                      <a:pt x="92" y="7417"/>
                      <a:pt x="153" y="7660"/>
                    </a:cubicBezTo>
                    <a:cubicBezTo>
                      <a:pt x="365" y="8572"/>
                      <a:pt x="821" y="9392"/>
                      <a:pt x="1460" y="10061"/>
                    </a:cubicBezTo>
                    <a:cubicBezTo>
                      <a:pt x="1460" y="10092"/>
                      <a:pt x="1490" y="10092"/>
                      <a:pt x="1490" y="10092"/>
                    </a:cubicBezTo>
                    <a:cubicBezTo>
                      <a:pt x="1520" y="10092"/>
                      <a:pt x="1581" y="10061"/>
                      <a:pt x="1581" y="10031"/>
                    </a:cubicBezTo>
                    <a:cubicBezTo>
                      <a:pt x="2219" y="7690"/>
                      <a:pt x="2554" y="5259"/>
                      <a:pt x="2554" y="2827"/>
                    </a:cubicBezTo>
                    <a:cubicBezTo>
                      <a:pt x="2554" y="2158"/>
                      <a:pt x="2526" y="1489"/>
                      <a:pt x="2497" y="873"/>
                    </a:cubicBezTo>
                    <a:lnTo>
                      <a:pt x="2497" y="873"/>
                    </a:lnTo>
                    <a:lnTo>
                      <a:pt x="8785" y="274"/>
                    </a:lnTo>
                    <a:lnTo>
                      <a:pt x="10669" y="91"/>
                    </a:lnTo>
                    <a:lnTo>
                      <a:pt x="11186" y="31"/>
                    </a:lnTo>
                    <a:cubicBezTo>
                      <a:pt x="11308" y="0"/>
                      <a:pt x="11369" y="0"/>
                      <a:pt x="113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89"/>
              <p:cNvSpPr/>
              <p:nvPr/>
            </p:nvSpPr>
            <p:spPr>
              <a:xfrm>
                <a:off x="566125" y="1410275"/>
                <a:ext cx="57025" cy="86625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3465" extrusionOk="0">
                    <a:moveTo>
                      <a:pt x="548" y="0"/>
                    </a:moveTo>
                    <a:cubicBezTo>
                      <a:pt x="457" y="274"/>
                      <a:pt x="396" y="547"/>
                      <a:pt x="366" y="821"/>
                    </a:cubicBezTo>
                    <a:cubicBezTo>
                      <a:pt x="275" y="1337"/>
                      <a:pt x="183" y="2037"/>
                      <a:pt x="92" y="2796"/>
                    </a:cubicBezTo>
                    <a:lnTo>
                      <a:pt x="31" y="3313"/>
                    </a:lnTo>
                    <a:cubicBezTo>
                      <a:pt x="1" y="3374"/>
                      <a:pt x="62" y="3404"/>
                      <a:pt x="92" y="3435"/>
                    </a:cubicBezTo>
                    <a:cubicBezTo>
                      <a:pt x="220" y="3455"/>
                      <a:pt x="348" y="3465"/>
                      <a:pt x="475" y="3465"/>
                    </a:cubicBezTo>
                    <a:cubicBezTo>
                      <a:pt x="922" y="3465"/>
                      <a:pt x="1362" y="3344"/>
                      <a:pt x="1764" y="3131"/>
                    </a:cubicBezTo>
                    <a:cubicBezTo>
                      <a:pt x="2129" y="2918"/>
                      <a:pt x="2281" y="2705"/>
                      <a:pt x="2281" y="2705"/>
                    </a:cubicBezTo>
                    <a:cubicBezTo>
                      <a:pt x="2278" y="2703"/>
                      <a:pt x="2275" y="2702"/>
                      <a:pt x="2271" y="2702"/>
                    </a:cubicBezTo>
                    <a:cubicBezTo>
                      <a:pt x="2222" y="2702"/>
                      <a:pt x="2041" y="2869"/>
                      <a:pt x="1703" y="3009"/>
                    </a:cubicBezTo>
                    <a:cubicBezTo>
                      <a:pt x="1359" y="3182"/>
                      <a:pt x="984" y="3262"/>
                      <a:pt x="600" y="3262"/>
                    </a:cubicBezTo>
                    <a:cubicBezTo>
                      <a:pt x="477" y="3262"/>
                      <a:pt x="354" y="3254"/>
                      <a:pt x="230" y="3238"/>
                    </a:cubicBezTo>
                    <a:lnTo>
                      <a:pt x="230" y="3238"/>
                    </a:lnTo>
                    <a:cubicBezTo>
                      <a:pt x="246" y="3110"/>
                      <a:pt x="251" y="2969"/>
                      <a:pt x="275" y="2827"/>
                    </a:cubicBezTo>
                    <a:cubicBezTo>
                      <a:pt x="366" y="2067"/>
                      <a:pt x="457" y="1337"/>
                      <a:pt x="518" y="821"/>
                    </a:cubicBezTo>
                    <a:cubicBezTo>
                      <a:pt x="548" y="547"/>
                      <a:pt x="548" y="274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89"/>
              <p:cNvSpPr/>
              <p:nvPr/>
            </p:nvSpPr>
            <p:spPr>
              <a:xfrm>
                <a:off x="615525" y="1431550"/>
                <a:ext cx="12950" cy="1672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6688" extrusionOk="0">
                    <a:moveTo>
                      <a:pt x="92" y="0"/>
                    </a:moveTo>
                    <a:cubicBezTo>
                      <a:pt x="31" y="334"/>
                      <a:pt x="1" y="669"/>
                      <a:pt x="31" y="1003"/>
                    </a:cubicBezTo>
                    <a:cubicBezTo>
                      <a:pt x="1" y="1611"/>
                      <a:pt x="31" y="2432"/>
                      <a:pt x="92" y="3374"/>
                    </a:cubicBezTo>
                    <a:cubicBezTo>
                      <a:pt x="153" y="4286"/>
                      <a:pt x="244" y="5137"/>
                      <a:pt x="335" y="5745"/>
                    </a:cubicBezTo>
                    <a:cubicBezTo>
                      <a:pt x="365" y="6049"/>
                      <a:pt x="426" y="6383"/>
                      <a:pt x="517" y="6687"/>
                    </a:cubicBezTo>
                    <a:cubicBezTo>
                      <a:pt x="517" y="6383"/>
                      <a:pt x="517" y="6049"/>
                      <a:pt x="457" y="5715"/>
                    </a:cubicBezTo>
                    <a:cubicBezTo>
                      <a:pt x="426" y="5107"/>
                      <a:pt x="335" y="4286"/>
                      <a:pt x="274" y="3344"/>
                    </a:cubicBezTo>
                    <a:cubicBezTo>
                      <a:pt x="213" y="2432"/>
                      <a:pt x="183" y="1611"/>
                      <a:pt x="153" y="1003"/>
                    </a:cubicBezTo>
                    <a:cubicBezTo>
                      <a:pt x="153" y="669"/>
                      <a:pt x="122" y="334"/>
                      <a:pt x="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89"/>
              <p:cNvSpPr/>
              <p:nvPr/>
            </p:nvSpPr>
            <p:spPr>
              <a:xfrm>
                <a:off x="772825" y="1342625"/>
                <a:ext cx="44100" cy="81350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3254" extrusionOk="0">
                    <a:moveTo>
                      <a:pt x="31" y="1"/>
                    </a:moveTo>
                    <a:cubicBezTo>
                      <a:pt x="1" y="305"/>
                      <a:pt x="1" y="609"/>
                      <a:pt x="31" y="913"/>
                    </a:cubicBezTo>
                    <a:cubicBezTo>
                      <a:pt x="31" y="1490"/>
                      <a:pt x="92" y="2281"/>
                      <a:pt x="153" y="3162"/>
                    </a:cubicBezTo>
                    <a:cubicBezTo>
                      <a:pt x="153" y="3192"/>
                      <a:pt x="183" y="3223"/>
                      <a:pt x="213" y="3253"/>
                    </a:cubicBezTo>
                    <a:cubicBezTo>
                      <a:pt x="274" y="3253"/>
                      <a:pt x="335" y="3223"/>
                      <a:pt x="335" y="3162"/>
                    </a:cubicBezTo>
                    <a:cubicBezTo>
                      <a:pt x="365" y="3071"/>
                      <a:pt x="396" y="2980"/>
                      <a:pt x="426" y="2888"/>
                    </a:cubicBezTo>
                    <a:cubicBezTo>
                      <a:pt x="593" y="2445"/>
                      <a:pt x="810" y="2026"/>
                      <a:pt x="1100" y="1656"/>
                    </a:cubicBezTo>
                    <a:lnTo>
                      <a:pt x="1100" y="1656"/>
                    </a:lnTo>
                    <a:cubicBezTo>
                      <a:pt x="1401" y="2146"/>
                      <a:pt x="1622" y="2686"/>
                      <a:pt x="1764" y="3253"/>
                    </a:cubicBezTo>
                    <a:cubicBezTo>
                      <a:pt x="1764" y="3071"/>
                      <a:pt x="1764" y="2888"/>
                      <a:pt x="1703" y="2736"/>
                    </a:cubicBezTo>
                    <a:cubicBezTo>
                      <a:pt x="1581" y="2281"/>
                      <a:pt x="1399" y="1855"/>
                      <a:pt x="1156" y="1460"/>
                    </a:cubicBezTo>
                    <a:cubicBezTo>
                      <a:pt x="1140" y="1445"/>
                      <a:pt x="1118" y="1437"/>
                      <a:pt x="1095" y="1437"/>
                    </a:cubicBezTo>
                    <a:cubicBezTo>
                      <a:pt x="1072" y="1437"/>
                      <a:pt x="1049" y="1445"/>
                      <a:pt x="1034" y="1460"/>
                    </a:cubicBezTo>
                    <a:cubicBezTo>
                      <a:pt x="734" y="1814"/>
                      <a:pt x="483" y="2242"/>
                      <a:pt x="303" y="2677"/>
                    </a:cubicBezTo>
                    <a:lnTo>
                      <a:pt x="303" y="2677"/>
                    </a:lnTo>
                    <a:cubicBezTo>
                      <a:pt x="253" y="1981"/>
                      <a:pt x="203" y="1364"/>
                      <a:pt x="153" y="913"/>
                    </a:cubicBezTo>
                    <a:cubicBezTo>
                      <a:pt x="153" y="609"/>
                      <a:pt x="92" y="305"/>
                      <a:pt x="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89"/>
              <p:cNvSpPr/>
              <p:nvPr/>
            </p:nvSpPr>
            <p:spPr>
              <a:xfrm>
                <a:off x="786500" y="1314525"/>
                <a:ext cx="424800" cy="265225"/>
              </a:xfrm>
              <a:custGeom>
                <a:avLst/>
                <a:gdLst/>
                <a:ahLst/>
                <a:cxnLst/>
                <a:rect l="l" t="t" r="r" b="b"/>
                <a:pathLst>
                  <a:path w="16992" h="10609" extrusionOk="0">
                    <a:moveTo>
                      <a:pt x="16688" y="0"/>
                    </a:moveTo>
                    <a:lnTo>
                      <a:pt x="15898" y="61"/>
                    </a:lnTo>
                    <a:lnTo>
                      <a:pt x="12949" y="304"/>
                    </a:lnTo>
                    <a:lnTo>
                      <a:pt x="3283" y="1125"/>
                    </a:lnTo>
                    <a:lnTo>
                      <a:pt x="2828" y="1155"/>
                    </a:lnTo>
                    <a:cubicBezTo>
                      <a:pt x="2797" y="1186"/>
                      <a:pt x="2736" y="1216"/>
                      <a:pt x="2736" y="1277"/>
                    </a:cubicBezTo>
                    <a:cubicBezTo>
                      <a:pt x="2676" y="3101"/>
                      <a:pt x="2524" y="4833"/>
                      <a:pt x="2372" y="6414"/>
                    </a:cubicBezTo>
                    <a:cubicBezTo>
                      <a:pt x="2280" y="7204"/>
                      <a:pt x="2189" y="7964"/>
                      <a:pt x="2098" y="8663"/>
                    </a:cubicBezTo>
                    <a:cubicBezTo>
                      <a:pt x="2068" y="8997"/>
                      <a:pt x="2037" y="9332"/>
                      <a:pt x="1976" y="9666"/>
                    </a:cubicBezTo>
                    <a:cubicBezTo>
                      <a:pt x="1916" y="9940"/>
                      <a:pt x="1764" y="10213"/>
                      <a:pt x="1551" y="10396"/>
                    </a:cubicBezTo>
                    <a:cubicBezTo>
                      <a:pt x="1465" y="10439"/>
                      <a:pt x="1375" y="10459"/>
                      <a:pt x="1286" y="10459"/>
                    </a:cubicBezTo>
                    <a:cubicBezTo>
                      <a:pt x="1125" y="10459"/>
                      <a:pt x="970" y="10392"/>
                      <a:pt x="852" y="10274"/>
                    </a:cubicBezTo>
                    <a:cubicBezTo>
                      <a:pt x="669" y="10122"/>
                      <a:pt x="517" y="9909"/>
                      <a:pt x="426" y="9696"/>
                    </a:cubicBezTo>
                    <a:cubicBezTo>
                      <a:pt x="365" y="9484"/>
                      <a:pt x="335" y="9271"/>
                      <a:pt x="335" y="9058"/>
                    </a:cubicBezTo>
                    <a:cubicBezTo>
                      <a:pt x="305" y="8845"/>
                      <a:pt x="305" y="8663"/>
                      <a:pt x="305" y="8511"/>
                    </a:cubicBezTo>
                    <a:cubicBezTo>
                      <a:pt x="305" y="8237"/>
                      <a:pt x="244" y="7994"/>
                      <a:pt x="153" y="7751"/>
                    </a:cubicBezTo>
                    <a:cubicBezTo>
                      <a:pt x="122" y="7660"/>
                      <a:pt x="92" y="7569"/>
                      <a:pt x="31" y="7508"/>
                    </a:cubicBezTo>
                    <a:cubicBezTo>
                      <a:pt x="1" y="7508"/>
                      <a:pt x="62" y="7599"/>
                      <a:pt x="122" y="7751"/>
                    </a:cubicBezTo>
                    <a:cubicBezTo>
                      <a:pt x="214" y="7994"/>
                      <a:pt x="244" y="8268"/>
                      <a:pt x="244" y="8511"/>
                    </a:cubicBezTo>
                    <a:lnTo>
                      <a:pt x="244" y="9058"/>
                    </a:lnTo>
                    <a:cubicBezTo>
                      <a:pt x="244" y="9301"/>
                      <a:pt x="274" y="9514"/>
                      <a:pt x="335" y="9727"/>
                    </a:cubicBezTo>
                    <a:cubicBezTo>
                      <a:pt x="426" y="10000"/>
                      <a:pt x="548" y="10213"/>
                      <a:pt x="761" y="10396"/>
                    </a:cubicBezTo>
                    <a:cubicBezTo>
                      <a:pt x="852" y="10487"/>
                      <a:pt x="1004" y="10547"/>
                      <a:pt x="1125" y="10608"/>
                    </a:cubicBezTo>
                    <a:cubicBezTo>
                      <a:pt x="1308" y="10608"/>
                      <a:pt x="1460" y="10608"/>
                      <a:pt x="1612" y="10517"/>
                    </a:cubicBezTo>
                    <a:cubicBezTo>
                      <a:pt x="1885" y="10335"/>
                      <a:pt x="2068" y="10031"/>
                      <a:pt x="2128" y="9696"/>
                    </a:cubicBezTo>
                    <a:cubicBezTo>
                      <a:pt x="2189" y="9362"/>
                      <a:pt x="2220" y="9028"/>
                      <a:pt x="2280" y="8693"/>
                    </a:cubicBezTo>
                    <a:cubicBezTo>
                      <a:pt x="2372" y="7964"/>
                      <a:pt x="2463" y="7234"/>
                      <a:pt x="2554" y="6444"/>
                    </a:cubicBezTo>
                    <a:cubicBezTo>
                      <a:pt x="2734" y="4888"/>
                      <a:pt x="2854" y="3184"/>
                      <a:pt x="2945" y="1362"/>
                    </a:cubicBezTo>
                    <a:lnTo>
                      <a:pt x="2945" y="1362"/>
                    </a:lnTo>
                    <a:lnTo>
                      <a:pt x="3314" y="1338"/>
                    </a:lnTo>
                    <a:lnTo>
                      <a:pt x="12980" y="426"/>
                    </a:lnTo>
                    <a:lnTo>
                      <a:pt x="15898" y="152"/>
                    </a:lnTo>
                    <a:lnTo>
                      <a:pt x="16688" y="61"/>
                    </a:lnTo>
                    <a:cubicBezTo>
                      <a:pt x="16810" y="61"/>
                      <a:pt x="16901" y="31"/>
                      <a:pt x="169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89"/>
              <p:cNvSpPr/>
              <p:nvPr/>
            </p:nvSpPr>
            <p:spPr>
              <a:xfrm>
                <a:off x="908850" y="1420900"/>
                <a:ext cx="13700" cy="1269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077" extrusionOk="0">
                    <a:moveTo>
                      <a:pt x="31" y="1"/>
                    </a:moveTo>
                    <a:lnTo>
                      <a:pt x="31" y="1"/>
                    </a:lnTo>
                    <a:cubicBezTo>
                      <a:pt x="0" y="852"/>
                      <a:pt x="61" y="1703"/>
                      <a:pt x="183" y="2554"/>
                    </a:cubicBezTo>
                    <a:cubicBezTo>
                      <a:pt x="244" y="3405"/>
                      <a:pt x="335" y="4256"/>
                      <a:pt x="548" y="5077"/>
                    </a:cubicBezTo>
                    <a:cubicBezTo>
                      <a:pt x="548" y="4226"/>
                      <a:pt x="487" y="3375"/>
                      <a:pt x="365" y="2523"/>
                    </a:cubicBezTo>
                    <a:cubicBezTo>
                      <a:pt x="335" y="1672"/>
                      <a:pt x="213" y="821"/>
                      <a:pt x="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89"/>
              <p:cNvSpPr/>
              <p:nvPr/>
            </p:nvSpPr>
            <p:spPr>
              <a:xfrm>
                <a:off x="959000" y="1417825"/>
                <a:ext cx="67650" cy="105500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4220" extrusionOk="0">
                    <a:moveTo>
                      <a:pt x="891" y="0"/>
                    </a:moveTo>
                    <a:cubicBezTo>
                      <a:pt x="628" y="0"/>
                      <a:pt x="362" y="130"/>
                      <a:pt x="213" y="428"/>
                    </a:cubicBezTo>
                    <a:cubicBezTo>
                      <a:pt x="153" y="640"/>
                      <a:pt x="213" y="762"/>
                      <a:pt x="213" y="762"/>
                    </a:cubicBezTo>
                    <a:cubicBezTo>
                      <a:pt x="244" y="640"/>
                      <a:pt x="244" y="549"/>
                      <a:pt x="274" y="458"/>
                    </a:cubicBezTo>
                    <a:cubicBezTo>
                      <a:pt x="396" y="184"/>
                      <a:pt x="639" y="32"/>
                      <a:pt x="912" y="2"/>
                    </a:cubicBezTo>
                    <a:cubicBezTo>
                      <a:pt x="1095" y="2"/>
                      <a:pt x="1277" y="93"/>
                      <a:pt x="1368" y="245"/>
                    </a:cubicBezTo>
                    <a:cubicBezTo>
                      <a:pt x="1520" y="428"/>
                      <a:pt x="1581" y="640"/>
                      <a:pt x="1490" y="853"/>
                    </a:cubicBezTo>
                    <a:cubicBezTo>
                      <a:pt x="1399" y="1066"/>
                      <a:pt x="1247" y="1279"/>
                      <a:pt x="1064" y="1431"/>
                    </a:cubicBezTo>
                    <a:cubicBezTo>
                      <a:pt x="1017" y="1472"/>
                      <a:pt x="973" y="1516"/>
                      <a:pt x="932" y="1562"/>
                    </a:cubicBezTo>
                    <a:lnTo>
                      <a:pt x="932" y="1562"/>
                    </a:lnTo>
                    <a:cubicBezTo>
                      <a:pt x="746" y="1731"/>
                      <a:pt x="627" y="1974"/>
                      <a:pt x="608" y="2251"/>
                    </a:cubicBezTo>
                    <a:cubicBezTo>
                      <a:pt x="639" y="2312"/>
                      <a:pt x="669" y="2342"/>
                      <a:pt x="730" y="2342"/>
                    </a:cubicBezTo>
                    <a:cubicBezTo>
                      <a:pt x="760" y="2342"/>
                      <a:pt x="821" y="2282"/>
                      <a:pt x="821" y="2251"/>
                    </a:cubicBezTo>
                    <a:cubicBezTo>
                      <a:pt x="840" y="2079"/>
                      <a:pt x="908" y="1919"/>
                      <a:pt x="1001" y="1786"/>
                    </a:cubicBezTo>
                    <a:lnTo>
                      <a:pt x="1001" y="1786"/>
                    </a:lnTo>
                    <a:cubicBezTo>
                      <a:pt x="1108" y="1650"/>
                      <a:pt x="1256" y="1553"/>
                      <a:pt x="1429" y="1522"/>
                    </a:cubicBezTo>
                    <a:cubicBezTo>
                      <a:pt x="1485" y="1512"/>
                      <a:pt x="1541" y="1507"/>
                      <a:pt x="1596" y="1507"/>
                    </a:cubicBezTo>
                    <a:cubicBezTo>
                      <a:pt x="1870" y="1507"/>
                      <a:pt x="2123" y="1633"/>
                      <a:pt x="2250" y="1887"/>
                    </a:cubicBezTo>
                    <a:cubicBezTo>
                      <a:pt x="2463" y="2130"/>
                      <a:pt x="2523" y="2434"/>
                      <a:pt x="2463" y="2738"/>
                    </a:cubicBezTo>
                    <a:cubicBezTo>
                      <a:pt x="2341" y="3254"/>
                      <a:pt x="1976" y="3710"/>
                      <a:pt x="1460" y="3923"/>
                    </a:cubicBezTo>
                    <a:cubicBezTo>
                      <a:pt x="1181" y="4050"/>
                      <a:pt x="881" y="4113"/>
                      <a:pt x="578" y="4113"/>
                    </a:cubicBezTo>
                    <a:cubicBezTo>
                      <a:pt x="517" y="4113"/>
                      <a:pt x="457" y="4110"/>
                      <a:pt x="396" y="4105"/>
                    </a:cubicBezTo>
                    <a:cubicBezTo>
                      <a:pt x="122" y="4075"/>
                      <a:pt x="1" y="4014"/>
                      <a:pt x="1" y="4014"/>
                    </a:cubicBezTo>
                    <a:lnTo>
                      <a:pt x="1" y="4014"/>
                    </a:lnTo>
                    <a:cubicBezTo>
                      <a:pt x="92" y="4105"/>
                      <a:pt x="244" y="4166"/>
                      <a:pt x="396" y="4197"/>
                    </a:cubicBezTo>
                    <a:cubicBezTo>
                      <a:pt x="490" y="4212"/>
                      <a:pt x="586" y="4220"/>
                      <a:pt x="683" y="4220"/>
                    </a:cubicBezTo>
                    <a:cubicBezTo>
                      <a:pt x="963" y="4220"/>
                      <a:pt x="1250" y="4157"/>
                      <a:pt x="1520" y="4045"/>
                    </a:cubicBezTo>
                    <a:cubicBezTo>
                      <a:pt x="1764" y="3953"/>
                      <a:pt x="2007" y="3801"/>
                      <a:pt x="2189" y="3619"/>
                    </a:cubicBezTo>
                    <a:cubicBezTo>
                      <a:pt x="2432" y="3376"/>
                      <a:pt x="2584" y="3102"/>
                      <a:pt x="2645" y="2768"/>
                    </a:cubicBezTo>
                    <a:cubicBezTo>
                      <a:pt x="2706" y="2434"/>
                      <a:pt x="2615" y="2039"/>
                      <a:pt x="2402" y="1765"/>
                    </a:cubicBezTo>
                    <a:cubicBezTo>
                      <a:pt x="2226" y="1489"/>
                      <a:pt x="1925" y="1316"/>
                      <a:pt x="1586" y="1316"/>
                    </a:cubicBezTo>
                    <a:cubicBezTo>
                      <a:pt x="1527" y="1316"/>
                      <a:pt x="1467" y="1321"/>
                      <a:pt x="1406" y="1332"/>
                    </a:cubicBezTo>
                    <a:lnTo>
                      <a:pt x="1406" y="1332"/>
                    </a:lnTo>
                    <a:cubicBezTo>
                      <a:pt x="1507" y="1196"/>
                      <a:pt x="1586" y="1051"/>
                      <a:pt x="1642" y="883"/>
                    </a:cubicBezTo>
                    <a:cubicBezTo>
                      <a:pt x="1756" y="353"/>
                      <a:pt x="1327" y="0"/>
                      <a:pt x="8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89"/>
              <p:cNvSpPr/>
              <p:nvPr/>
            </p:nvSpPr>
            <p:spPr>
              <a:xfrm>
                <a:off x="1051700" y="1383525"/>
                <a:ext cx="64625" cy="83000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3320" extrusionOk="0">
                    <a:moveTo>
                      <a:pt x="34" y="0"/>
                    </a:moveTo>
                    <a:cubicBezTo>
                      <a:pt x="32" y="0"/>
                      <a:pt x="31" y="2"/>
                      <a:pt x="31" y="6"/>
                    </a:cubicBezTo>
                    <a:cubicBezTo>
                      <a:pt x="1" y="6"/>
                      <a:pt x="153" y="341"/>
                      <a:pt x="335" y="888"/>
                    </a:cubicBezTo>
                    <a:cubicBezTo>
                      <a:pt x="548" y="1648"/>
                      <a:pt x="670" y="2438"/>
                      <a:pt x="670" y="3228"/>
                    </a:cubicBezTo>
                    <a:cubicBezTo>
                      <a:pt x="670" y="3259"/>
                      <a:pt x="700" y="3289"/>
                      <a:pt x="761" y="3319"/>
                    </a:cubicBezTo>
                    <a:cubicBezTo>
                      <a:pt x="822" y="3319"/>
                      <a:pt x="852" y="3289"/>
                      <a:pt x="882" y="3228"/>
                    </a:cubicBezTo>
                    <a:cubicBezTo>
                      <a:pt x="997" y="2369"/>
                      <a:pt x="1355" y="1590"/>
                      <a:pt x="1904" y="944"/>
                    </a:cubicBezTo>
                    <a:lnTo>
                      <a:pt x="1904" y="944"/>
                    </a:lnTo>
                    <a:cubicBezTo>
                      <a:pt x="2092" y="1621"/>
                      <a:pt x="2232" y="2168"/>
                      <a:pt x="2372" y="2559"/>
                    </a:cubicBezTo>
                    <a:cubicBezTo>
                      <a:pt x="2402" y="2803"/>
                      <a:pt x="2493" y="3046"/>
                      <a:pt x="2584" y="3259"/>
                    </a:cubicBezTo>
                    <a:cubicBezTo>
                      <a:pt x="2584" y="3015"/>
                      <a:pt x="2554" y="2772"/>
                      <a:pt x="2493" y="2559"/>
                    </a:cubicBezTo>
                    <a:cubicBezTo>
                      <a:pt x="2372" y="2104"/>
                      <a:pt x="2220" y="1496"/>
                      <a:pt x="2037" y="736"/>
                    </a:cubicBezTo>
                    <a:cubicBezTo>
                      <a:pt x="2037" y="736"/>
                      <a:pt x="2037" y="705"/>
                      <a:pt x="2007" y="705"/>
                    </a:cubicBezTo>
                    <a:cubicBezTo>
                      <a:pt x="1992" y="690"/>
                      <a:pt x="1969" y="683"/>
                      <a:pt x="1946" y="683"/>
                    </a:cubicBezTo>
                    <a:cubicBezTo>
                      <a:pt x="1923" y="683"/>
                      <a:pt x="1901" y="690"/>
                      <a:pt x="1885" y="705"/>
                    </a:cubicBezTo>
                    <a:cubicBezTo>
                      <a:pt x="1490" y="1131"/>
                      <a:pt x="1156" y="1648"/>
                      <a:pt x="943" y="2225"/>
                    </a:cubicBezTo>
                    <a:cubicBezTo>
                      <a:pt x="903" y="2326"/>
                      <a:pt x="866" y="2430"/>
                      <a:pt x="832" y="2537"/>
                    </a:cubicBezTo>
                    <a:lnTo>
                      <a:pt x="832" y="2537"/>
                    </a:lnTo>
                    <a:cubicBezTo>
                      <a:pt x="768" y="1961"/>
                      <a:pt x="644" y="1402"/>
                      <a:pt x="426" y="857"/>
                    </a:cubicBezTo>
                    <a:cubicBezTo>
                      <a:pt x="366" y="614"/>
                      <a:pt x="274" y="401"/>
                      <a:pt x="153" y="219"/>
                    </a:cubicBezTo>
                    <a:cubicBezTo>
                      <a:pt x="100" y="87"/>
                      <a:pt x="47" y="0"/>
                      <a:pt x="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50" name="Google Shape;3850;p89"/>
            <p:cNvGrpSpPr/>
            <p:nvPr/>
          </p:nvGrpSpPr>
          <p:grpSpPr>
            <a:xfrm>
              <a:off x="7693309" y="368747"/>
              <a:ext cx="1142889" cy="446266"/>
              <a:chOff x="2634525" y="689425"/>
              <a:chExt cx="790325" cy="308600"/>
            </a:xfrm>
          </p:grpSpPr>
          <p:sp>
            <p:nvSpPr>
              <p:cNvPr id="3851" name="Google Shape;3851;p89"/>
              <p:cNvSpPr/>
              <p:nvPr/>
            </p:nvSpPr>
            <p:spPr>
              <a:xfrm>
                <a:off x="2634525" y="713075"/>
                <a:ext cx="139100" cy="148925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5957" extrusionOk="0">
                    <a:moveTo>
                      <a:pt x="2957" y="170"/>
                    </a:moveTo>
                    <a:cubicBezTo>
                      <a:pt x="3025" y="170"/>
                      <a:pt x="3094" y="205"/>
                      <a:pt x="3162" y="273"/>
                    </a:cubicBezTo>
                    <a:cubicBezTo>
                      <a:pt x="3284" y="455"/>
                      <a:pt x="3344" y="729"/>
                      <a:pt x="3253" y="942"/>
                    </a:cubicBezTo>
                    <a:cubicBezTo>
                      <a:pt x="3101" y="1854"/>
                      <a:pt x="2706" y="2705"/>
                      <a:pt x="2098" y="3373"/>
                    </a:cubicBezTo>
                    <a:cubicBezTo>
                      <a:pt x="1765" y="3754"/>
                      <a:pt x="1395" y="4060"/>
                      <a:pt x="973" y="4321"/>
                    </a:cubicBezTo>
                    <a:lnTo>
                      <a:pt x="973" y="4321"/>
                    </a:lnTo>
                    <a:cubicBezTo>
                      <a:pt x="949" y="4046"/>
                      <a:pt x="970" y="3766"/>
                      <a:pt x="1034" y="3495"/>
                    </a:cubicBezTo>
                    <a:cubicBezTo>
                      <a:pt x="1125" y="2917"/>
                      <a:pt x="1308" y="2370"/>
                      <a:pt x="1581" y="1854"/>
                    </a:cubicBezTo>
                    <a:cubicBezTo>
                      <a:pt x="1825" y="1337"/>
                      <a:pt x="2159" y="850"/>
                      <a:pt x="2584" y="425"/>
                    </a:cubicBezTo>
                    <a:cubicBezTo>
                      <a:pt x="2676" y="334"/>
                      <a:pt x="2767" y="273"/>
                      <a:pt x="2888" y="182"/>
                    </a:cubicBezTo>
                    <a:cubicBezTo>
                      <a:pt x="2911" y="174"/>
                      <a:pt x="2934" y="170"/>
                      <a:pt x="2957" y="170"/>
                    </a:cubicBezTo>
                    <a:close/>
                    <a:moveTo>
                      <a:pt x="2969" y="0"/>
                    </a:moveTo>
                    <a:cubicBezTo>
                      <a:pt x="2913" y="0"/>
                      <a:pt x="2855" y="11"/>
                      <a:pt x="2797" y="30"/>
                    </a:cubicBezTo>
                    <a:cubicBezTo>
                      <a:pt x="2645" y="91"/>
                      <a:pt x="2524" y="182"/>
                      <a:pt x="2432" y="303"/>
                    </a:cubicBezTo>
                    <a:cubicBezTo>
                      <a:pt x="1581" y="1185"/>
                      <a:pt x="1004" y="2279"/>
                      <a:pt x="822" y="3465"/>
                    </a:cubicBezTo>
                    <a:cubicBezTo>
                      <a:pt x="752" y="3777"/>
                      <a:pt x="742" y="4108"/>
                      <a:pt x="786" y="4432"/>
                    </a:cubicBezTo>
                    <a:lnTo>
                      <a:pt x="786" y="4432"/>
                    </a:lnTo>
                    <a:cubicBezTo>
                      <a:pt x="728" y="4465"/>
                      <a:pt x="669" y="4497"/>
                      <a:pt x="609" y="4528"/>
                    </a:cubicBezTo>
                    <a:cubicBezTo>
                      <a:pt x="214" y="4711"/>
                      <a:pt x="1" y="4802"/>
                      <a:pt x="1" y="4802"/>
                    </a:cubicBezTo>
                    <a:cubicBezTo>
                      <a:pt x="62" y="4802"/>
                      <a:pt x="122" y="4772"/>
                      <a:pt x="183" y="4772"/>
                    </a:cubicBezTo>
                    <a:cubicBezTo>
                      <a:pt x="335" y="4711"/>
                      <a:pt x="487" y="4650"/>
                      <a:pt x="670" y="4589"/>
                    </a:cubicBezTo>
                    <a:cubicBezTo>
                      <a:pt x="713" y="4569"/>
                      <a:pt x="757" y="4548"/>
                      <a:pt x="800" y="4527"/>
                    </a:cubicBezTo>
                    <a:lnTo>
                      <a:pt x="800" y="4527"/>
                    </a:lnTo>
                    <a:cubicBezTo>
                      <a:pt x="836" y="4737"/>
                      <a:pt x="894" y="4943"/>
                      <a:pt x="973" y="5136"/>
                    </a:cubicBezTo>
                    <a:cubicBezTo>
                      <a:pt x="1217" y="5623"/>
                      <a:pt x="1703" y="5927"/>
                      <a:pt x="2250" y="5957"/>
                    </a:cubicBezTo>
                    <a:cubicBezTo>
                      <a:pt x="2676" y="5957"/>
                      <a:pt x="3132" y="5866"/>
                      <a:pt x="3527" y="5683"/>
                    </a:cubicBezTo>
                    <a:cubicBezTo>
                      <a:pt x="4104" y="5440"/>
                      <a:pt x="4651" y="5075"/>
                      <a:pt x="5107" y="4650"/>
                    </a:cubicBezTo>
                    <a:cubicBezTo>
                      <a:pt x="5229" y="4528"/>
                      <a:pt x="5350" y="4407"/>
                      <a:pt x="5472" y="4255"/>
                    </a:cubicBezTo>
                    <a:cubicBezTo>
                      <a:pt x="5502" y="4224"/>
                      <a:pt x="5533" y="4164"/>
                      <a:pt x="5563" y="4133"/>
                    </a:cubicBezTo>
                    <a:cubicBezTo>
                      <a:pt x="5563" y="4131"/>
                      <a:pt x="5562" y="4130"/>
                      <a:pt x="5561" y="4130"/>
                    </a:cubicBezTo>
                    <a:cubicBezTo>
                      <a:pt x="5540" y="4130"/>
                      <a:pt x="5387" y="4305"/>
                      <a:pt x="5077" y="4559"/>
                    </a:cubicBezTo>
                    <a:cubicBezTo>
                      <a:pt x="4591" y="4984"/>
                      <a:pt x="4074" y="5288"/>
                      <a:pt x="3496" y="5531"/>
                    </a:cubicBezTo>
                    <a:cubicBezTo>
                      <a:pt x="3101" y="5714"/>
                      <a:pt x="2676" y="5775"/>
                      <a:pt x="2281" y="5775"/>
                    </a:cubicBezTo>
                    <a:cubicBezTo>
                      <a:pt x="1794" y="5744"/>
                      <a:pt x="1369" y="5471"/>
                      <a:pt x="1156" y="5045"/>
                    </a:cubicBezTo>
                    <a:cubicBezTo>
                      <a:pt x="1070" y="4848"/>
                      <a:pt x="1013" y="4641"/>
                      <a:pt x="985" y="4430"/>
                    </a:cubicBezTo>
                    <a:lnTo>
                      <a:pt x="985" y="4430"/>
                    </a:lnTo>
                    <a:cubicBezTo>
                      <a:pt x="2277" y="3718"/>
                      <a:pt x="3182" y="2436"/>
                      <a:pt x="3436" y="972"/>
                    </a:cubicBezTo>
                    <a:cubicBezTo>
                      <a:pt x="3466" y="850"/>
                      <a:pt x="3466" y="699"/>
                      <a:pt x="3466" y="577"/>
                    </a:cubicBezTo>
                    <a:cubicBezTo>
                      <a:pt x="3466" y="395"/>
                      <a:pt x="3405" y="243"/>
                      <a:pt x="3284" y="151"/>
                    </a:cubicBezTo>
                    <a:cubicBezTo>
                      <a:pt x="3200" y="48"/>
                      <a:pt x="3089" y="0"/>
                      <a:pt x="29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89"/>
              <p:cNvSpPr/>
              <p:nvPr/>
            </p:nvSpPr>
            <p:spPr>
              <a:xfrm>
                <a:off x="2754600" y="780675"/>
                <a:ext cx="47125" cy="72425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2897" extrusionOk="0">
                    <a:moveTo>
                      <a:pt x="365" y="1"/>
                    </a:moveTo>
                    <a:cubicBezTo>
                      <a:pt x="244" y="183"/>
                      <a:pt x="183" y="426"/>
                      <a:pt x="152" y="639"/>
                    </a:cubicBezTo>
                    <a:cubicBezTo>
                      <a:pt x="31" y="1186"/>
                      <a:pt x="0" y="1764"/>
                      <a:pt x="61" y="2311"/>
                    </a:cubicBezTo>
                    <a:cubicBezTo>
                      <a:pt x="92" y="2493"/>
                      <a:pt x="183" y="2675"/>
                      <a:pt x="335" y="2767"/>
                    </a:cubicBezTo>
                    <a:cubicBezTo>
                      <a:pt x="460" y="2842"/>
                      <a:pt x="585" y="2896"/>
                      <a:pt x="727" y="2896"/>
                    </a:cubicBezTo>
                    <a:cubicBezTo>
                      <a:pt x="757" y="2896"/>
                      <a:pt x="789" y="2894"/>
                      <a:pt x="821" y="2888"/>
                    </a:cubicBezTo>
                    <a:cubicBezTo>
                      <a:pt x="1095" y="2888"/>
                      <a:pt x="1338" y="2767"/>
                      <a:pt x="1520" y="2554"/>
                    </a:cubicBezTo>
                    <a:cubicBezTo>
                      <a:pt x="1703" y="2402"/>
                      <a:pt x="1824" y="2189"/>
                      <a:pt x="1885" y="1976"/>
                    </a:cubicBezTo>
                    <a:cubicBezTo>
                      <a:pt x="1885" y="1975"/>
                      <a:pt x="1884" y="1974"/>
                      <a:pt x="1883" y="1974"/>
                    </a:cubicBezTo>
                    <a:cubicBezTo>
                      <a:pt x="1867" y="1974"/>
                      <a:pt x="1716" y="2205"/>
                      <a:pt x="1429" y="2463"/>
                    </a:cubicBezTo>
                    <a:cubicBezTo>
                      <a:pt x="1247" y="2615"/>
                      <a:pt x="1034" y="2706"/>
                      <a:pt x="821" y="2706"/>
                    </a:cubicBezTo>
                    <a:cubicBezTo>
                      <a:pt x="793" y="2711"/>
                      <a:pt x="766" y="2714"/>
                      <a:pt x="740" y="2714"/>
                    </a:cubicBezTo>
                    <a:cubicBezTo>
                      <a:pt x="625" y="2714"/>
                      <a:pt x="531" y="2664"/>
                      <a:pt x="456" y="2615"/>
                    </a:cubicBezTo>
                    <a:cubicBezTo>
                      <a:pt x="335" y="2523"/>
                      <a:pt x="274" y="2402"/>
                      <a:pt x="274" y="2280"/>
                    </a:cubicBezTo>
                    <a:cubicBezTo>
                      <a:pt x="213" y="1733"/>
                      <a:pt x="213" y="1216"/>
                      <a:pt x="274" y="669"/>
                    </a:cubicBezTo>
                    <a:cubicBezTo>
                      <a:pt x="335" y="457"/>
                      <a:pt x="365" y="213"/>
                      <a:pt x="3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89"/>
              <p:cNvSpPr/>
              <p:nvPr/>
            </p:nvSpPr>
            <p:spPr>
              <a:xfrm>
                <a:off x="2768075" y="715500"/>
                <a:ext cx="19225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759" extrusionOk="0">
                    <a:moveTo>
                      <a:pt x="331" y="164"/>
                    </a:moveTo>
                    <a:cubicBezTo>
                      <a:pt x="355" y="164"/>
                      <a:pt x="379" y="168"/>
                      <a:pt x="404" y="176"/>
                    </a:cubicBezTo>
                    <a:cubicBezTo>
                      <a:pt x="495" y="237"/>
                      <a:pt x="556" y="328"/>
                      <a:pt x="525" y="419"/>
                    </a:cubicBezTo>
                    <a:cubicBezTo>
                      <a:pt x="495" y="510"/>
                      <a:pt x="404" y="571"/>
                      <a:pt x="312" y="571"/>
                    </a:cubicBezTo>
                    <a:cubicBezTo>
                      <a:pt x="221" y="571"/>
                      <a:pt x="160" y="510"/>
                      <a:pt x="160" y="419"/>
                    </a:cubicBezTo>
                    <a:cubicBezTo>
                      <a:pt x="133" y="350"/>
                      <a:pt x="137" y="293"/>
                      <a:pt x="149" y="249"/>
                    </a:cubicBezTo>
                    <a:lnTo>
                      <a:pt x="149" y="249"/>
                    </a:lnTo>
                    <a:cubicBezTo>
                      <a:pt x="153" y="245"/>
                      <a:pt x="156" y="241"/>
                      <a:pt x="160" y="237"/>
                    </a:cubicBezTo>
                    <a:cubicBezTo>
                      <a:pt x="205" y="192"/>
                      <a:pt x="266" y="164"/>
                      <a:pt x="331" y="164"/>
                    </a:cubicBezTo>
                    <a:close/>
                    <a:moveTo>
                      <a:pt x="343" y="0"/>
                    </a:moveTo>
                    <a:cubicBezTo>
                      <a:pt x="235" y="0"/>
                      <a:pt x="136" y="57"/>
                      <a:pt x="69" y="146"/>
                    </a:cubicBezTo>
                    <a:cubicBezTo>
                      <a:pt x="8" y="237"/>
                      <a:pt x="1" y="328"/>
                      <a:pt x="12" y="393"/>
                    </a:cubicBezTo>
                    <a:lnTo>
                      <a:pt x="12" y="393"/>
                    </a:lnTo>
                    <a:cubicBezTo>
                      <a:pt x="10" y="412"/>
                      <a:pt x="8" y="431"/>
                      <a:pt x="8" y="450"/>
                    </a:cubicBezTo>
                    <a:cubicBezTo>
                      <a:pt x="8" y="602"/>
                      <a:pt x="130" y="723"/>
                      <a:pt x="312" y="753"/>
                    </a:cubicBezTo>
                    <a:cubicBezTo>
                      <a:pt x="331" y="757"/>
                      <a:pt x="350" y="758"/>
                      <a:pt x="368" y="758"/>
                    </a:cubicBezTo>
                    <a:cubicBezTo>
                      <a:pt x="531" y="758"/>
                      <a:pt x="683" y="641"/>
                      <a:pt x="738" y="450"/>
                    </a:cubicBezTo>
                    <a:cubicBezTo>
                      <a:pt x="768" y="267"/>
                      <a:pt x="647" y="85"/>
                      <a:pt x="464" y="24"/>
                    </a:cubicBezTo>
                    <a:cubicBezTo>
                      <a:pt x="424" y="8"/>
                      <a:pt x="383" y="0"/>
                      <a:pt x="3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89"/>
              <p:cNvSpPr/>
              <p:nvPr/>
            </p:nvSpPr>
            <p:spPr>
              <a:xfrm>
                <a:off x="2804750" y="785225"/>
                <a:ext cx="134525" cy="90475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3619" extrusionOk="0">
                    <a:moveTo>
                      <a:pt x="4225" y="1"/>
                    </a:moveTo>
                    <a:cubicBezTo>
                      <a:pt x="4104" y="1"/>
                      <a:pt x="3982" y="62"/>
                      <a:pt x="3891" y="123"/>
                    </a:cubicBezTo>
                    <a:cubicBezTo>
                      <a:pt x="3739" y="275"/>
                      <a:pt x="3587" y="457"/>
                      <a:pt x="3466" y="670"/>
                    </a:cubicBezTo>
                    <a:cubicBezTo>
                      <a:pt x="3068" y="1266"/>
                      <a:pt x="2783" y="1942"/>
                      <a:pt x="2634" y="2652"/>
                    </a:cubicBezTo>
                    <a:lnTo>
                      <a:pt x="2634" y="2652"/>
                    </a:lnTo>
                    <a:cubicBezTo>
                      <a:pt x="2618" y="2547"/>
                      <a:pt x="2601" y="2443"/>
                      <a:pt x="2584" y="2341"/>
                    </a:cubicBezTo>
                    <a:cubicBezTo>
                      <a:pt x="2523" y="2068"/>
                      <a:pt x="2463" y="1825"/>
                      <a:pt x="2371" y="1582"/>
                    </a:cubicBezTo>
                    <a:cubicBezTo>
                      <a:pt x="2311" y="1338"/>
                      <a:pt x="2219" y="1095"/>
                      <a:pt x="2067" y="882"/>
                    </a:cubicBezTo>
                    <a:cubicBezTo>
                      <a:pt x="2007" y="761"/>
                      <a:pt x="1885" y="670"/>
                      <a:pt x="1733" y="639"/>
                    </a:cubicBezTo>
                    <a:cubicBezTo>
                      <a:pt x="1687" y="616"/>
                      <a:pt x="1636" y="606"/>
                      <a:pt x="1584" y="606"/>
                    </a:cubicBezTo>
                    <a:cubicBezTo>
                      <a:pt x="1500" y="606"/>
                      <a:pt x="1413" y="632"/>
                      <a:pt x="1338" y="670"/>
                    </a:cubicBezTo>
                    <a:cubicBezTo>
                      <a:pt x="1125" y="822"/>
                      <a:pt x="943" y="1004"/>
                      <a:pt x="821" y="1217"/>
                    </a:cubicBezTo>
                    <a:cubicBezTo>
                      <a:pt x="554" y="1584"/>
                      <a:pt x="351" y="1998"/>
                      <a:pt x="212" y="2437"/>
                    </a:cubicBezTo>
                    <a:lnTo>
                      <a:pt x="212" y="2437"/>
                    </a:lnTo>
                    <a:cubicBezTo>
                      <a:pt x="233" y="1945"/>
                      <a:pt x="244" y="1514"/>
                      <a:pt x="244" y="1156"/>
                    </a:cubicBezTo>
                    <a:lnTo>
                      <a:pt x="244" y="518"/>
                    </a:lnTo>
                    <a:cubicBezTo>
                      <a:pt x="396" y="487"/>
                      <a:pt x="365" y="305"/>
                      <a:pt x="244" y="305"/>
                    </a:cubicBezTo>
                    <a:cubicBezTo>
                      <a:pt x="92" y="305"/>
                      <a:pt x="61" y="487"/>
                      <a:pt x="213" y="518"/>
                    </a:cubicBezTo>
                    <a:lnTo>
                      <a:pt x="152" y="1156"/>
                    </a:lnTo>
                    <a:cubicBezTo>
                      <a:pt x="122" y="1764"/>
                      <a:pt x="61" y="2554"/>
                      <a:pt x="0" y="3527"/>
                    </a:cubicBezTo>
                    <a:cubicBezTo>
                      <a:pt x="0" y="3533"/>
                      <a:pt x="1" y="3539"/>
                      <a:pt x="1" y="3545"/>
                    </a:cubicBezTo>
                    <a:lnTo>
                      <a:pt x="1" y="3545"/>
                    </a:lnTo>
                    <a:cubicBezTo>
                      <a:pt x="1" y="3549"/>
                      <a:pt x="1" y="3553"/>
                      <a:pt x="0" y="3557"/>
                    </a:cubicBezTo>
                    <a:lnTo>
                      <a:pt x="3" y="3557"/>
                    </a:lnTo>
                    <a:cubicBezTo>
                      <a:pt x="12" y="3598"/>
                      <a:pt x="36" y="3618"/>
                      <a:pt x="61" y="3618"/>
                    </a:cubicBezTo>
                    <a:cubicBezTo>
                      <a:pt x="111" y="3618"/>
                      <a:pt x="140" y="3598"/>
                      <a:pt x="149" y="3557"/>
                    </a:cubicBezTo>
                    <a:lnTo>
                      <a:pt x="152" y="3557"/>
                    </a:lnTo>
                    <a:cubicBezTo>
                      <a:pt x="155" y="3521"/>
                      <a:pt x="157" y="3485"/>
                      <a:pt x="159" y="3449"/>
                    </a:cubicBezTo>
                    <a:lnTo>
                      <a:pt x="159" y="3449"/>
                    </a:lnTo>
                    <a:cubicBezTo>
                      <a:pt x="231" y="2685"/>
                      <a:pt x="502" y="1925"/>
                      <a:pt x="943" y="1308"/>
                    </a:cubicBezTo>
                    <a:cubicBezTo>
                      <a:pt x="1064" y="1126"/>
                      <a:pt x="1216" y="974"/>
                      <a:pt x="1399" y="852"/>
                    </a:cubicBezTo>
                    <a:cubicBezTo>
                      <a:pt x="1463" y="809"/>
                      <a:pt x="1536" y="789"/>
                      <a:pt x="1606" y="789"/>
                    </a:cubicBezTo>
                    <a:cubicBezTo>
                      <a:pt x="1734" y="789"/>
                      <a:pt x="1857" y="856"/>
                      <a:pt x="1915" y="974"/>
                    </a:cubicBezTo>
                    <a:cubicBezTo>
                      <a:pt x="2007" y="1186"/>
                      <a:pt x="2098" y="1399"/>
                      <a:pt x="2189" y="1642"/>
                    </a:cubicBezTo>
                    <a:cubicBezTo>
                      <a:pt x="2250" y="1886"/>
                      <a:pt x="2311" y="2129"/>
                      <a:pt x="2371" y="2372"/>
                    </a:cubicBezTo>
                    <a:cubicBezTo>
                      <a:pt x="2432" y="2737"/>
                      <a:pt x="2493" y="3101"/>
                      <a:pt x="2493" y="3466"/>
                    </a:cubicBezTo>
                    <a:cubicBezTo>
                      <a:pt x="2493" y="3527"/>
                      <a:pt x="2546" y="3557"/>
                      <a:pt x="2599" y="3557"/>
                    </a:cubicBezTo>
                    <a:cubicBezTo>
                      <a:pt x="2652" y="3557"/>
                      <a:pt x="2706" y="3527"/>
                      <a:pt x="2706" y="3466"/>
                    </a:cubicBezTo>
                    <a:cubicBezTo>
                      <a:pt x="2766" y="2493"/>
                      <a:pt x="3070" y="1551"/>
                      <a:pt x="3618" y="730"/>
                    </a:cubicBezTo>
                    <a:cubicBezTo>
                      <a:pt x="3709" y="548"/>
                      <a:pt x="3861" y="396"/>
                      <a:pt x="4013" y="244"/>
                    </a:cubicBezTo>
                    <a:cubicBezTo>
                      <a:pt x="4073" y="183"/>
                      <a:pt x="4149" y="153"/>
                      <a:pt x="4229" y="153"/>
                    </a:cubicBezTo>
                    <a:cubicBezTo>
                      <a:pt x="4309" y="153"/>
                      <a:pt x="4393" y="183"/>
                      <a:pt x="4469" y="244"/>
                    </a:cubicBezTo>
                    <a:cubicBezTo>
                      <a:pt x="4712" y="487"/>
                      <a:pt x="4621" y="913"/>
                      <a:pt x="4681" y="1247"/>
                    </a:cubicBezTo>
                    <a:cubicBezTo>
                      <a:pt x="4742" y="1764"/>
                      <a:pt x="4864" y="2281"/>
                      <a:pt x="5077" y="2797"/>
                    </a:cubicBezTo>
                    <a:cubicBezTo>
                      <a:pt x="5168" y="2949"/>
                      <a:pt x="5229" y="3071"/>
                      <a:pt x="5289" y="3162"/>
                    </a:cubicBezTo>
                    <a:cubicBezTo>
                      <a:pt x="5320" y="3253"/>
                      <a:pt x="5381" y="3284"/>
                      <a:pt x="5381" y="3284"/>
                    </a:cubicBezTo>
                    <a:cubicBezTo>
                      <a:pt x="5381" y="3284"/>
                      <a:pt x="5289" y="3101"/>
                      <a:pt x="5168" y="2737"/>
                    </a:cubicBezTo>
                    <a:cubicBezTo>
                      <a:pt x="4985" y="2250"/>
                      <a:pt x="4864" y="1734"/>
                      <a:pt x="4833" y="1217"/>
                    </a:cubicBezTo>
                    <a:cubicBezTo>
                      <a:pt x="4803" y="1065"/>
                      <a:pt x="4803" y="882"/>
                      <a:pt x="4803" y="700"/>
                    </a:cubicBezTo>
                    <a:cubicBezTo>
                      <a:pt x="4803" y="487"/>
                      <a:pt x="4712" y="275"/>
                      <a:pt x="4560" y="123"/>
                    </a:cubicBezTo>
                    <a:cubicBezTo>
                      <a:pt x="4469" y="31"/>
                      <a:pt x="4347" y="1"/>
                      <a:pt x="42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89"/>
              <p:cNvSpPr/>
              <p:nvPr/>
            </p:nvSpPr>
            <p:spPr>
              <a:xfrm>
                <a:off x="2662650" y="896950"/>
                <a:ext cx="76025" cy="101075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4043" extrusionOk="0">
                    <a:moveTo>
                      <a:pt x="0" y="0"/>
                    </a:moveTo>
                    <a:cubicBezTo>
                      <a:pt x="0" y="91"/>
                      <a:pt x="0" y="183"/>
                      <a:pt x="0" y="304"/>
                    </a:cubicBezTo>
                    <a:cubicBezTo>
                      <a:pt x="31" y="486"/>
                      <a:pt x="31" y="760"/>
                      <a:pt x="61" y="1125"/>
                    </a:cubicBezTo>
                    <a:cubicBezTo>
                      <a:pt x="183" y="2067"/>
                      <a:pt x="335" y="3040"/>
                      <a:pt x="517" y="3982"/>
                    </a:cubicBezTo>
                    <a:cubicBezTo>
                      <a:pt x="548" y="4012"/>
                      <a:pt x="578" y="4043"/>
                      <a:pt x="608" y="4043"/>
                    </a:cubicBezTo>
                    <a:cubicBezTo>
                      <a:pt x="669" y="4043"/>
                      <a:pt x="700" y="4012"/>
                      <a:pt x="700" y="3952"/>
                    </a:cubicBezTo>
                    <a:cubicBezTo>
                      <a:pt x="730" y="3374"/>
                      <a:pt x="760" y="2797"/>
                      <a:pt x="852" y="2249"/>
                    </a:cubicBezTo>
                    <a:cubicBezTo>
                      <a:pt x="912" y="1854"/>
                      <a:pt x="1034" y="1520"/>
                      <a:pt x="1186" y="1155"/>
                    </a:cubicBezTo>
                    <a:cubicBezTo>
                      <a:pt x="1247" y="1094"/>
                      <a:pt x="1277" y="1003"/>
                      <a:pt x="1338" y="942"/>
                    </a:cubicBezTo>
                    <a:cubicBezTo>
                      <a:pt x="1368" y="851"/>
                      <a:pt x="1399" y="851"/>
                      <a:pt x="1429" y="851"/>
                    </a:cubicBezTo>
                    <a:cubicBezTo>
                      <a:pt x="1459" y="882"/>
                      <a:pt x="1520" y="942"/>
                      <a:pt x="1520" y="1003"/>
                    </a:cubicBezTo>
                    <a:cubicBezTo>
                      <a:pt x="1551" y="1094"/>
                      <a:pt x="1551" y="1186"/>
                      <a:pt x="1581" y="1246"/>
                    </a:cubicBezTo>
                    <a:cubicBezTo>
                      <a:pt x="1642" y="1854"/>
                      <a:pt x="1763" y="2462"/>
                      <a:pt x="1915" y="3070"/>
                    </a:cubicBezTo>
                    <a:cubicBezTo>
                      <a:pt x="1976" y="3313"/>
                      <a:pt x="2067" y="3587"/>
                      <a:pt x="2311" y="3678"/>
                    </a:cubicBezTo>
                    <a:cubicBezTo>
                      <a:pt x="2338" y="3682"/>
                      <a:pt x="2365" y="3684"/>
                      <a:pt x="2391" y="3684"/>
                    </a:cubicBezTo>
                    <a:cubicBezTo>
                      <a:pt x="2569" y="3684"/>
                      <a:pt x="2721" y="3598"/>
                      <a:pt x="2827" y="3465"/>
                    </a:cubicBezTo>
                    <a:cubicBezTo>
                      <a:pt x="2918" y="3374"/>
                      <a:pt x="2979" y="3283"/>
                      <a:pt x="3010" y="3161"/>
                    </a:cubicBezTo>
                    <a:cubicBezTo>
                      <a:pt x="3040" y="3131"/>
                      <a:pt x="3040" y="3100"/>
                      <a:pt x="3040" y="3070"/>
                    </a:cubicBezTo>
                    <a:cubicBezTo>
                      <a:pt x="3040" y="3068"/>
                      <a:pt x="3040" y="3067"/>
                      <a:pt x="3039" y="3067"/>
                    </a:cubicBezTo>
                    <a:cubicBezTo>
                      <a:pt x="3030" y="3067"/>
                      <a:pt x="2963" y="3236"/>
                      <a:pt x="2766" y="3404"/>
                    </a:cubicBezTo>
                    <a:cubicBezTo>
                      <a:pt x="2691" y="3505"/>
                      <a:pt x="2553" y="3564"/>
                      <a:pt x="2421" y="3564"/>
                    </a:cubicBezTo>
                    <a:cubicBezTo>
                      <a:pt x="2394" y="3564"/>
                      <a:pt x="2367" y="3562"/>
                      <a:pt x="2341" y="3556"/>
                    </a:cubicBezTo>
                    <a:cubicBezTo>
                      <a:pt x="2189" y="3496"/>
                      <a:pt x="2098" y="3283"/>
                      <a:pt x="2037" y="3040"/>
                    </a:cubicBezTo>
                    <a:cubicBezTo>
                      <a:pt x="1915" y="2432"/>
                      <a:pt x="1824" y="1824"/>
                      <a:pt x="1733" y="1216"/>
                    </a:cubicBezTo>
                    <a:cubicBezTo>
                      <a:pt x="1733" y="1125"/>
                      <a:pt x="1733" y="1034"/>
                      <a:pt x="1703" y="942"/>
                    </a:cubicBezTo>
                    <a:cubicBezTo>
                      <a:pt x="1672" y="851"/>
                      <a:pt x="1611" y="730"/>
                      <a:pt x="1490" y="669"/>
                    </a:cubicBezTo>
                    <a:cubicBezTo>
                      <a:pt x="1459" y="654"/>
                      <a:pt x="1429" y="646"/>
                      <a:pt x="1395" y="646"/>
                    </a:cubicBezTo>
                    <a:cubicBezTo>
                      <a:pt x="1361" y="646"/>
                      <a:pt x="1323" y="654"/>
                      <a:pt x="1277" y="669"/>
                    </a:cubicBezTo>
                    <a:cubicBezTo>
                      <a:pt x="1247" y="699"/>
                      <a:pt x="1186" y="760"/>
                      <a:pt x="1156" y="821"/>
                    </a:cubicBezTo>
                    <a:cubicBezTo>
                      <a:pt x="1095" y="912"/>
                      <a:pt x="1064" y="973"/>
                      <a:pt x="1034" y="1064"/>
                    </a:cubicBezTo>
                    <a:cubicBezTo>
                      <a:pt x="852" y="1429"/>
                      <a:pt x="730" y="1824"/>
                      <a:pt x="669" y="2219"/>
                    </a:cubicBezTo>
                    <a:cubicBezTo>
                      <a:pt x="618" y="2543"/>
                      <a:pt x="576" y="2868"/>
                      <a:pt x="550" y="3192"/>
                    </a:cubicBezTo>
                    <a:lnTo>
                      <a:pt x="550" y="3192"/>
                    </a:lnTo>
                    <a:cubicBezTo>
                      <a:pt x="390" y="2374"/>
                      <a:pt x="277" y="1661"/>
                      <a:pt x="183" y="1094"/>
                    </a:cubicBezTo>
                    <a:cubicBezTo>
                      <a:pt x="152" y="730"/>
                      <a:pt x="92" y="365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89"/>
              <p:cNvSpPr/>
              <p:nvPr/>
            </p:nvSpPr>
            <p:spPr>
              <a:xfrm>
                <a:off x="2780425" y="950625"/>
                <a:ext cx="828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448" extrusionOk="0">
                    <a:moveTo>
                      <a:pt x="2922" y="0"/>
                    </a:moveTo>
                    <a:cubicBezTo>
                      <a:pt x="2496" y="0"/>
                      <a:pt x="2060" y="40"/>
                      <a:pt x="1642" y="133"/>
                    </a:cubicBezTo>
                    <a:cubicBezTo>
                      <a:pt x="1095" y="163"/>
                      <a:pt x="548" y="285"/>
                      <a:pt x="1" y="437"/>
                    </a:cubicBezTo>
                    <a:cubicBezTo>
                      <a:pt x="130" y="444"/>
                      <a:pt x="261" y="448"/>
                      <a:pt x="393" y="448"/>
                    </a:cubicBezTo>
                    <a:cubicBezTo>
                      <a:pt x="819" y="448"/>
                      <a:pt x="1255" y="408"/>
                      <a:pt x="1673" y="315"/>
                    </a:cubicBezTo>
                    <a:cubicBezTo>
                      <a:pt x="2220" y="285"/>
                      <a:pt x="2797" y="163"/>
                      <a:pt x="3314" y="11"/>
                    </a:cubicBezTo>
                    <a:cubicBezTo>
                      <a:pt x="3185" y="4"/>
                      <a:pt x="3054" y="0"/>
                      <a:pt x="29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89"/>
              <p:cNvSpPr/>
              <p:nvPr/>
            </p:nvSpPr>
            <p:spPr>
              <a:xfrm>
                <a:off x="2813100" y="922775"/>
                <a:ext cx="5322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2342" extrusionOk="0">
                    <a:moveTo>
                      <a:pt x="1" y="1"/>
                    </a:moveTo>
                    <a:cubicBezTo>
                      <a:pt x="485" y="545"/>
                      <a:pt x="1090" y="939"/>
                      <a:pt x="1785" y="1183"/>
                    </a:cubicBezTo>
                    <a:lnTo>
                      <a:pt x="1785" y="1183"/>
                    </a:lnTo>
                    <a:cubicBezTo>
                      <a:pt x="1445" y="1376"/>
                      <a:pt x="1133" y="1610"/>
                      <a:pt x="882" y="1885"/>
                    </a:cubicBezTo>
                    <a:cubicBezTo>
                      <a:pt x="761" y="2007"/>
                      <a:pt x="639" y="2159"/>
                      <a:pt x="578" y="2341"/>
                    </a:cubicBezTo>
                    <a:cubicBezTo>
                      <a:pt x="1004" y="1916"/>
                      <a:pt x="1521" y="1551"/>
                      <a:pt x="2068" y="1247"/>
                    </a:cubicBezTo>
                    <a:cubicBezTo>
                      <a:pt x="2098" y="1247"/>
                      <a:pt x="2129" y="1216"/>
                      <a:pt x="2129" y="1186"/>
                    </a:cubicBezTo>
                    <a:cubicBezTo>
                      <a:pt x="2129" y="1156"/>
                      <a:pt x="2129" y="1095"/>
                      <a:pt x="2068" y="1064"/>
                    </a:cubicBezTo>
                    <a:lnTo>
                      <a:pt x="1855" y="1004"/>
                    </a:lnTo>
                    <a:cubicBezTo>
                      <a:pt x="1217" y="700"/>
                      <a:pt x="609" y="365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89"/>
              <p:cNvSpPr/>
              <p:nvPr/>
            </p:nvSpPr>
            <p:spPr>
              <a:xfrm>
                <a:off x="2888325" y="910625"/>
                <a:ext cx="146700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2736" extrusionOk="0">
                    <a:moveTo>
                      <a:pt x="1247" y="608"/>
                    </a:moveTo>
                    <a:cubicBezTo>
                      <a:pt x="1703" y="639"/>
                      <a:pt x="2098" y="1003"/>
                      <a:pt x="2433" y="1307"/>
                    </a:cubicBezTo>
                    <a:cubicBezTo>
                      <a:pt x="2531" y="1398"/>
                      <a:pt x="2632" y="1481"/>
                      <a:pt x="2735" y="1559"/>
                    </a:cubicBezTo>
                    <a:lnTo>
                      <a:pt x="2735" y="1559"/>
                    </a:lnTo>
                    <a:cubicBezTo>
                      <a:pt x="2695" y="1597"/>
                      <a:pt x="2656" y="1635"/>
                      <a:pt x="2615" y="1672"/>
                    </a:cubicBezTo>
                    <a:cubicBezTo>
                      <a:pt x="2372" y="1915"/>
                      <a:pt x="2098" y="2158"/>
                      <a:pt x="1825" y="2341"/>
                    </a:cubicBezTo>
                    <a:cubicBezTo>
                      <a:pt x="1642" y="2462"/>
                      <a:pt x="1490" y="2523"/>
                      <a:pt x="1278" y="2553"/>
                    </a:cubicBezTo>
                    <a:cubicBezTo>
                      <a:pt x="1095" y="2553"/>
                      <a:pt x="913" y="2523"/>
                      <a:pt x="730" y="2432"/>
                    </a:cubicBezTo>
                    <a:cubicBezTo>
                      <a:pt x="335" y="2219"/>
                      <a:pt x="153" y="1794"/>
                      <a:pt x="244" y="1368"/>
                    </a:cubicBezTo>
                    <a:cubicBezTo>
                      <a:pt x="366" y="912"/>
                      <a:pt x="791" y="608"/>
                      <a:pt x="1247" y="608"/>
                    </a:cubicBezTo>
                    <a:close/>
                    <a:moveTo>
                      <a:pt x="3952" y="0"/>
                    </a:moveTo>
                    <a:cubicBezTo>
                      <a:pt x="3952" y="0"/>
                      <a:pt x="3831" y="183"/>
                      <a:pt x="3618" y="487"/>
                    </a:cubicBezTo>
                    <a:cubicBezTo>
                      <a:pt x="3404" y="820"/>
                      <a:pt x="3152" y="1134"/>
                      <a:pt x="2864" y="1430"/>
                    </a:cubicBezTo>
                    <a:lnTo>
                      <a:pt x="2864" y="1430"/>
                    </a:lnTo>
                    <a:cubicBezTo>
                      <a:pt x="2765" y="1354"/>
                      <a:pt x="2671" y="1272"/>
                      <a:pt x="2585" y="1186"/>
                    </a:cubicBezTo>
                    <a:cubicBezTo>
                      <a:pt x="2402" y="1003"/>
                      <a:pt x="2189" y="851"/>
                      <a:pt x="2007" y="699"/>
                    </a:cubicBezTo>
                    <a:cubicBezTo>
                      <a:pt x="1794" y="547"/>
                      <a:pt x="1521" y="456"/>
                      <a:pt x="1278" y="426"/>
                    </a:cubicBezTo>
                    <a:cubicBezTo>
                      <a:pt x="1255" y="425"/>
                      <a:pt x="1233" y="424"/>
                      <a:pt x="1211" y="424"/>
                    </a:cubicBezTo>
                    <a:cubicBezTo>
                      <a:pt x="663" y="424"/>
                      <a:pt x="208" y="781"/>
                      <a:pt x="62" y="1307"/>
                    </a:cubicBezTo>
                    <a:cubicBezTo>
                      <a:pt x="1" y="1550"/>
                      <a:pt x="1" y="1824"/>
                      <a:pt x="153" y="2067"/>
                    </a:cubicBezTo>
                    <a:cubicBezTo>
                      <a:pt x="244" y="2280"/>
                      <a:pt x="427" y="2462"/>
                      <a:pt x="639" y="2584"/>
                    </a:cubicBezTo>
                    <a:cubicBezTo>
                      <a:pt x="852" y="2705"/>
                      <a:pt x="1065" y="2736"/>
                      <a:pt x="1308" y="2736"/>
                    </a:cubicBezTo>
                    <a:cubicBezTo>
                      <a:pt x="1521" y="2705"/>
                      <a:pt x="1734" y="2614"/>
                      <a:pt x="1886" y="2493"/>
                    </a:cubicBezTo>
                    <a:cubicBezTo>
                      <a:pt x="2189" y="2280"/>
                      <a:pt x="2463" y="2037"/>
                      <a:pt x="2737" y="1763"/>
                    </a:cubicBezTo>
                    <a:cubicBezTo>
                      <a:pt x="2776" y="1724"/>
                      <a:pt x="2814" y="1684"/>
                      <a:pt x="2852" y="1644"/>
                    </a:cubicBezTo>
                    <a:lnTo>
                      <a:pt x="2852" y="1644"/>
                    </a:lnTo>
                    <a:cubicBezTo>
                      <a:pt x="3095" y="1814"/>
                      <a:pt x="3351" y="1953"/>
                      <a:pt x="3618" y="2067"/>
                    </a:cubicBezTo>
                    <a:cubicBezTo>
                      <a:pt x="3855" y="2177"/>
                      <a:pt x="4114" y="2231"/>
                      <a:pt x="4375" y="2231"/>
                    </a:cubicBezTo>
                    <a:cubicBezTo>
                      <a:pt x="4549" y="2231"/>
                      <a:pt x="4724" y="2207"/>
                      <a:pt x="4895" y="2158"/>
                    </a:cubicBezTo>
                    <a:cubicBezTo>
                      <a:pt x="5290" y="2067"/>
                      <a:pt x="5594" y="1794"/>
                      <a:pt x="5746" y="1429"/>
                    </a:cubicBezTo>
                    <a:cubicBezTo>
                      <a:pt x="5867" y="1125"/>
                      <a:pt x="5807" y="791"/>
                      <a:pt x="5624" y="517"/>
                    </a:cubicBezTo>
                    <a:cubicBezTo>
                      <a:pt x="5488" y="353"/>
                      <a:pt x="5278" y="239"/>
                      <a:pt x="5061" y="239"/>
                    </a:cubicBezTo>
                    <a:cubicBezTo>
                      <a:pt x="5036" y="239"/>
                      <a:pt x="5011" y="240"/>
                      <a:pt x="4986" y="243"/>
                    </a:cubicBezTo>
                    <a:cubicBezTo>
                      <a:pt x="4959" y="238"/>
                      <a:pt x="4933" y="236"/>
                      <a:pt x="4908" y="236"/>
                    </a:cubicBezTo>
                    <a:cubicBezTo>
                      <a:pt x="4791" y="236"/>
                      <a:pt x="4691" y="290"/>
                      <a:pt x="4591" y="365"/>
                    </a:cubicBezTo>
                    <a:cubicBezTo>
                      <a:pt x="4530" y="395"/>
                      <a:pt x="4500" y="456"/>
                      <a:pt x="4500" y="487"/>
                    </a:cubicBezTo>
                    <a:cubicBezTo>
                      <a:pt x="4621" y="365"/>
                      <a:pt x="4804" y="304"/>
                      <a:pt x="5016" y="304"/>
                    </a:cubicBezTo>
                    <a:cubicBezTo>
                      <a:pt x="5229" y="335"/>
                      <a:pt x="5411" y="426"/>
                      <a:pt x="5563" y="608"/>
                    </a:cubicBezTo>
                    <a:cubicBezTo>
                      <a:pt x="5715" y="821"/>
                      <a:pt x="5715" y="1125"/>
                      <a:pt x="5624" y="1398"/>
                    </a:cubicBezTo>
                    <a:cubicBezTo>
                      <a:pt x="5472" y="1702"/>
                      <a:pt x="5199" y="1946"/>
                      <a:pt x="4864" y="2006"/>
                    </a:cubicBezTo>
                    <a:cubicBezTo>
                      <a:pt x="4716" y="2041"/>
                      <a:pt x="4564" y="2058"/>
                      <a:pt x="4412" y="2058"/>
                    </a:cubicBezTo>
                    <a:cubicBezTo>
                      <a:pt x="4159" y="2058"/>
                      <a:pt x="3907" y="2010"/>
                      <a:pt x="3679" y="1915"/>
                    </a:cubicBezTo>
                    <a:cubicBezTo>
                      <a:pt x="3436" y="1803"/>
                      <a:pt x="3194" y="1668"/>
                      <a:pt x="2972" y="1510"/>
                    </a:cubicBezTo>
                    <a:lnTo>
                      <a:pt x="2972" y="1510"/>
                    </a:lnTo>
                    <a:cubicBezTo>
                      <a:pt x="3235" y="1207"/>
                      <a:pt x="3466" y="871"/>
                      <a:pt x="3679" y="517"/>
                    </a:cubicBezTo>
                    <a:cubicBezTo>
                      <a:pt x="3800" y="365"/>
                      <a:pt x="3861" y="243"/>
                      <a:pt x="3892" y="152"/>
                    </a:cubicBezTo>
                    <a:cubicBezTo>
                      <a:pt x="3952" y="61"/>
                      <a:pt x="3952" y="0"/>
                      <a:pt x="39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89"/>
              <p:cNvSpPr/>
              <p:nvPr/>
            </p:nvSpPr>
            <p:spPr>
              <a:xfrm>
                <a:off x="3074500" y="853625"/>
                <a:ext cx="350350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4014" h="183" extrusionOk="0">
                    <a:moveTo>
                      <a:pt x="6992" y="1"/>
                    </a:moveTo>
                    <a:cubicBezTo>
                      <a:pt x="3132" y="1"/>
                      <a:pt x="1" y="31"/>
                      <a:pt x="1" y="92"/>
                    </a:cubicBezTo>
                    <a:cubicBezTo>
                      <a:pt x="1" y="153"/>
                      <a:pt x="3132" y="183"/>
                      <a:pt x="6992" y="183"/>
                    </a:cubicBezTo>
                    <a:cubicBezTo>
                      <a:pt x="10883" y="183"/>
                      <a:pt x="14013" y="153"/>
                      <a:pt x="14013" y="92"/>
                    </a:cubicBezTo>
                    <a:cubicBezTo>
                      <a:pt x="14013" y="31"/>
                      <a:pt x="10883" y="1"/>
                      <a:pt x="69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89"/>
              <p:cNvSpPr/>
              <p:nvPr/>
            </p:nvSpPr>
            <p:spPr>
              <a:xfrm>
                <a:off x="3062350" y="726725"/>
                <a:ext cx="75250" cy="81325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25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1" y="304"/>
                      <a:pt x="153" y="578"/>
                      <a:pt x="244" y="882"/>
                    </a:cubicBezTo>
                    <a:cubicBezTo>
                      <a:pt x="426" y="1429"/>
                      <a:pt x="639" y="2219"/>
                      <a:pt x="821" y="3131"/>
                    </a:cubicBezTo>
                    <a:cubicBezTo>
                      <a:pt x="852" y="3162"/>
                      <a:pt x="882" y="3192"/>
                      <a:pt x="912" y="3192"/>
                    </a:cubicBezTo>
                    <a:cubicBezTo>
                      <a:pt x="924" y="3198"/>
                      <a:pt x="935" y="3200"/>
                      <a:pt x="944" y="3200"/>
                    </a:cubicBezTo>
                    <a:cubicBezTo>
                      <a:pt x="985" y="3200"/>
                      <a:pt x="1009" y="3156"/>
                      <a:pt x="1034" y="3131"/>
                    </a:cubicBezTo>
                    <a:cubicBezTo>
                      <a:pt x="1064" y="2858"/>
                      <a:pt x="1156" y="2584"/>
                      <a:pt x="1216" y="2341"/>
                    </a:cubicBezTo>
                    <a:cubicBezTo>
                      <a:pt x="1308" y="2067"/>
                      <a:pt x="1429" y="1824"/>
                      <a:pt x="1520" y="1581"/>
                    </a:cubicBezTo>
                    <a:cubicBezTo>
                      <a:pt x="1581" y="1460"/>
                      <a:pt x="1642" y="1338"/>
                      <a:pt x="1703" y="1247"/>
                    </a:cubicBezTo>
                    <a:cubicBezTo>
                      <a:pt x="1764" y="1156"/>
                      <a:pt x="1855" y="1125"/>
                      <a:pt x="1916" y="1125"/>
                    </a:cubicBezTo>
                    <a:cubicBezTo>
                      <a:pt x="2068" y="1186"/>
                      <a:pt x="2159" y="1460"/>
                      <a:pt x="2250" y="1642"/>
                    </a:cubicBezTo>
                    <a:cubicBezTo>
                      <a:pt x="2341" y="1824"/>
                      <a:pt x="2402" y="2037"/>
                      <a:pt x="2493" y="2189"/>
                    </a:cubicBezTo>
                    <a:cubicBezTo>
                      <a:pt x="2615" y="2554"/>
                      <a:pt x="2797" y="2919"/>
                      <a:pt x="3010" y="3253"/>
                    </a:cubicBezTo>
                    <a:cubicBezTo>
                      <a:pt x="2919" y="2888"/>
                      <a:pt x="2767" y="2523"/>
                      <a:pt x="2615" y="2159"/>
                    </a:cubicBezTo>
                    <a:cubicBezTo>
                      <a:pt x="2554" y="1976"/>
                      <a:pt x="2463" y="1794"/>
                      <a:pt x="2402" y="1612"/>
                    </a:cubicBezTo>
                    <a:cubicBezTo>
                      <a:pt x="2341" y="1490"/>
                      <a:pt x="2311" y="1399"/>
                      <a:pt x="2250" y="1277"/>
                    </a:cubicBezTo>
                    <a:cubicBezTo>
                      <a:pt x="2219" y="1156"/>
                      <a:pt x="2098" y="1034"/>
                      <a:pt x="1976" y="973"/>
                    </a:cubicBezTo>
                    <a:cubicBezTo>
                      <a:pt x="1956" y="969"/>
                      <a:pt x="1936" y="967"/>
                      <a:pt x="1915" y="967"/>
                    </a:cubicBezTo>
                    <a:cubicBezTo>
                      <a:pt x="1778" y="967"/>
                      <a:pt x="1630" y="1050"/>
                      <a:pt x="1551" y="1156"/>
                    </a:cubicBezTo>
                    <a:cubicBezTo>
                      <a:pt x="1490" y="1277"/>
                      <a:pt x="1399" y="1399"/>
                      <a:pt x="1368" y="1520"/>
                    </a:cubicBezTo>
                    <a:cubicBezTo>
                      <a:pt x="1247" y="1763"/>
                      <a:pt x="1125" y="2007"/>
                      <a:pt x="1034" y="2280"/>
                    </a:cubicBezTo>
                    <a:cubicBezTo>
                      <a:pt x="1005" y="2412"/>
                      <a:pt x="969" y="2536"/>
                      <a:pt x="932" y="2661"/>
                    </a:cubicBezTo>
                    <a:lnTo>
                      <a:pt x="932" y="2661"/>
                    </a:lnTo>
                    <a:cubicBezTo>
                      <a:pt x="774" y="2046"/>
                      <a:pt x="595" y="1449"/>
                      <a:pt x="396" y="852"/>
                    </a:cubicBezTo>
                    <a:cubicBezTo>
                      <a:pt x="305" y="548"/>
                      <a:pt x="153" y="244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89"/>
              <p:cNvSpPr/>
              <p:nvPr/>
            </p:nvSpPr>
            <p:spPr>
              <a:xfrm>
                <a:off x="3163425" y="689425"/>
                <a:ext cx="78275" cy="67150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2686" extrusionOk="0">
                    <a:moveTo>
                      <a:pt x="613" y="0"/>
                    </a:moveTo>
                    <a:cubicBezTo>
                      <a:pt x="531" y="0"/>
                      <a:pt x="452" y="26"/>
                      <a:pt x="395" y="64"/>
                    </a:cubicBezTo>
                    <a:cubicBezTo>
                      <a:pt x="304" y="94"/>
                      <a:pt x="213" y="155"/>
                      <a:pt x="152" y="216"/>
                    </a:cubicBezTo>
                    <a:cubicBezTo>
                      <a:pt x="31" y="307"/>
                      <a:pt x="0" y="398"/>
                      <a:pt x="0" y="398"/>
                    </a:cubicBezTo>
                    <a:cubicBezTo>
                      <a:pt x="31" y="398"/>
                      <a:pt x="91" y="338"/>
                      <a:pt x="213" y="277"/>
                    </a:cubicBezTo>
                    <a:cubicBezTo>
                      <a:pt x="302" y="188"/>
                      <a:pt x="440" y="131"/>
                      <a:pt x="579" y="131"/>
                    </a:cubicBezTo>
                    <a:cubicBezTo>
                      <a:pt x="630" y="131"/>
                      <a:pt x="681" y="139"/>
                      <a:pt x="730" y="155"/>
                    </a:cubicBezTo>
                    <a:cubicBezTo>
                      <a:pt x="943" y="307"/>
                      <a:pt x="1003" y="611"/>
                      <a:pt x="882" y="854"/>
                    </a:cubicBezTo>
                    <a:cubicBezTo>
                      <a:pt x="760" y="1158"/>
                      <a:pt x="456" y="1462"/>
                      <a:pt x="487" y="1948"/>
                    </a:cubicBezTo>
                    <a:cubicBezTo>
                      <a:pt x="517" y="2161"/>
                      <a:pt x="639" y="2374"/>
                      <a:pt x="821" y="2496"/>
                    </a:cubicBezTo>
                    <a:cubicBezTo>
                      <a:pt x="1003" y="2617"/>
                      <a:pt x="1186" y="2678"/>
                      <a:pt x="1398" y="2678"/>
                    </a:cubicBezTo>
                    <a:cubicBezTo>
                      <a:pt x="1452" y="2683"/>
                      <a:pt x="1506" y="2686"/>
                      <a:pt x="1560" y="2686"/>
                    </a:cubicBezTo>
                    <a:cubicBezTo>
                      <a:pt x="1810" y="2686"/>
                      <a:pt x="2060" y="2631"/>
                      <a:pt x="2310" y="2556"/>
                    </a:cubicBezTo>
                    <a:cubicBezTo>
                      <a:pt x="2584" y="2496"/>
                      <a:pt x="2857" y="2435"/>
                      <a:pt x="3131" y="2404"/>
                    </a:cubicBezTo>
                    <a:cubicBezTo>
                      <a:pt x="3004" y="2362"/>
                      <a:pt x="2871" y="2339"/>
                      <a:pt x="2737" y="2339"/>
                    </a:cubicBezTo>
                    <a:cubicBezTo>
                      <a:pt x="2582" y="2339"/>
                      <a:pt x="2427" y="2370"/>
                      <a:pt x="2280" y="2435"/>
                    </a:cubicBezTo>
                    <a:cubicBezTo>
                      <a:pt x="2057" y="2479"/>
                      <a:pt x="1835" y="2508"/>
                      <a:pt x="1624" y="2508"/>
                    </a:cubicBezTo>
                    <a:cubicBezTo>
                      <a:pt x="1547" y="2508"/>
                      <a:pt x="1472" y="2504"/>
                      <a:pt x="1398" y="2496"/>
                    </a:cubicBezTo>
                    <a:cubicBezTo>
                      <a:pt x="1094" y="2465"/>
                      <a:pt x="699" y="2283"/>
                      <a:pt x="669" y="1918"/>
                    </a:cubicBezTo>
                    <a:cubicBezTo>
                      <a:pt x="639" y="1584"/>
                      <a:pt x="912" y="1280"/>
                      <a:pt x="1034" y="915"/>
                    </a:cubicBezTo>
                    <a:cubicBezTo>
                      <a:pt x="1186" y="611"/>
                      <a:pt x="1064" y="216"/>
                      <a:pt x="760" y="34"/>
                    </a:cubicBezTo>
                    <a:cubicBezTo>
                      <a:pt x="714" y="10"/>
                      <a:pt x="663" y="0"/>
                      <a:pt x="6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89"/>
              <p:cNvSpPr/>
              <p:nvPr/>
            </p:nvSpPr>
            <p:spPr>
              <a:xfrm>
                <a:off x="3219650" y="788275"/>
                <a:ext cx="828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421" extrusionOk="0">
                    <a:moveTo>
                      <a:pt x="3314" y="1"/>
                    </a:moveTo>
                    <a:lnTo>
                      <a:pt x="3314" y="1"/>
                    </a:lnTo>
                    <a:cubicBezTo>
                      <a:pt x="2736" y="31"/>
                      <a:pt x="2189" y="92"/>
                      <a:pt x="1642" y="183"/>
                    </a:cubicBezTo>
                    <a:cubicBezTo>
                      <a:pt x="1095" y="183"/>
                      <a:pt x="548" y="244"/>
                      <a:pt x="1" y="335"/>
                    </a:cubicBezTo>
                    <a:cubicBezTo>
                      <a:pt x="318" y="388"/>
                      <a:pt x="647" y="420"/>
                      <a:pt x="973" y="420"/>
                    </a:cubicBezTo>
                    <a:cubicBezTo>
                      <a:pt x="1209" y="420"/>
                      <a:pt x="1443" y="404"/>
                      <a:pt x="1672" y="365"/>
                    </a:cubicBezTo>
                    <a:cubicBezTo>
                      <a:pt x="2219" y="335"/>
                      <a:pt x="2797" y="213"/>
                      <a:pt x="3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89"/>
              <p:cNvSpPr/>
              <p:nvPr/>
            </p:nvSpPr>
            <p:spPr>
              <a:xfrm>
                <a:off x="3325275" y="745725"/>
                <a:ext cx="55500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3162" extrusionOk="0">
                    <a:moveTo>
                      <a:pt x="2219" y="0"/>
                    </a:moveTo>
                    <a:cubicBezTo>
                      <a:pt x="1763" y="456"/>
                      <a:pt x="1368" y="973"/>
                      <a:pt x="1034" y="1520"/>
                    </a:cubicBezTo>
                    <a:cubicBezTo>
                      <a:pt x="639" y="2037"/>
                      <a:pt x="304" y="2584"/>
                      <a:pt x="1" y="3162"/>
                    </a:cubicBezTo>
                    <a:cubicBezTo>
                      <a:pt x="456" y="2706"/>
                      <a:pt x="852" y="2189"/>
                      <a:pt x="1186" y="1642"/>
                    </a:cubicBezTo>
                    <a:cubicBezTo>
                      <a:pt x="1581" y="1125"/>
                      <a:pt x="1946" y="578"/>
                      <a:pt x="22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89"/>
              <p:cNvSpPr/>
              <p:nvPr/>
            </p:nvSpPr>
            <p:spPr>
              <a:xfrm>
                <a:off x="3319200" y="738100"/>
                <a:ext cx="8817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3527" h="3163" extrusionOk="0">
                    <a:moveTo>
                      <a:pt x="2" y="1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821" y="1369"/>
                      <a:pt x="2037" y="2494"/>
                      <a:pt x="3496" y="3163"/>
                    </a:cubicBezTo>
                    <a:cubicBezTo>
                      <a:pt x="3526" y="3132"/>
                      <a:pt x="2614" y="2585"/>
                      <a:pt x="1642" y="1704"/>
                    </a:cubicBezTo>
                    <a:cubicBezTo>
                      <a:pt x="686" y="837"/>
                      <a:pt x="53" y="1"/>
                      <a:pt x="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89"/>
              <p:cNvSpPr/>
              <p:nvPr/>
            </p:nvSpPr>
            <p:spPr>
              <a:xfrm>
                <a:off x="3183175" y="913650"/>
                <a:ext cx="676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3345" extrusionOk="0">
                    <a:moveTo>
                      <a:pt x="1460" y="1"/>
                    </a:moveTo>
                    <a:cubicBezTo>
                      <a:pt x="1216" y="31"/>
                      <a:pt x="973" y="153"/>
                      <a:pt x="760" y="305"/>
                    </a:cubicBezTo>
                    <a:cubicBezTo>
                      <a:pt x="608" y="426"/>
                      <a:pt x="548" y="487"/>
                      <a:pt x="548" y="487"/>
                    </a:cubicBezTo>
                    <a:cubicBezTo>
                      <a:pt x="639" y="457"/>
                      <a:pt x="730" y="426"/>
                      <a:pt x="791" y="366"/>
                    </a:cubicBezTo>
                    <a:cubicBezTo>
                      <a:pt x="1004" y="244"/>
                      <a:pt x="1247" y="153"/>
                      <a:pt x="1490" y="122"/>
                    </a:cubicBezTo>
                    <a:cubicBezTo>
                      <a:pt x="1642" y="122"/>
                      <a:pt x="1794" y="183"/>
                      <a:pt x="1946" y="274"/>
                    </a:cubicBezTo>
                    <a:cubicBezTo>
                      <a:pt x="2067" y="366"/>
                      <a:pt x="2159" y="518"/>
                      <a:pt x="2159" y="700"/>
                    </a:cubicBezTo>
                    <a:cubicBezTo>
                      <a:pt x="2128" y="913"/>
                      <a:pt x="2037" y="1095"/>
                      <a:pt x="1855" y="1217"/>
                    </a:cubicBezTo>
                    <a:cubicBezTo>
                      <a:pt x="1835" y="1233"/>
                      <a:pt x="1815" y="1249"/>
                      <a:pt x="1794" y="1264"/>
                    </a:cubicBezTo>
                    <a:lnTo>
                      <a:pt x="1794" y="1264"/>
                    </a:lnTo>
                    <a:cubicBezTo>
                      <a:pt x="1544" y="1270"/>
                      <a:pt x="1313" y="1409"/>
                      <a:pt x="1186" y="1612"/>
                    </a:cubicBezTo>
                    <a:cubicBezTo>
                      <a:pt x="1186" y="1642"/>
                      <a:pt x="1186" y="1673"/>
                      <a:pt x="1186" y="1703"/>
                    </a:cubicBezTo>
                    <a:cubicBezTo>
                      <a:pt x="1216" y="1764"/>
                      <a:pt x="1277" y="1764"/>
                      <a:pt x="1308" y="1764"/>
                    </a:cubicBezTo>
                    <a:cubicBezTo>
                      <a:pt x="1521" y="1684"/>
                      <a:pt x="1733" y="1557"/>
                      <a:pt x="1906" y="1425"/>
                    </a:cubicBezTo>
                    <a:lnTo>
                      <a:pt x="1906" y="1425"/>
                    </a:lnTo>
                    <a:cubicBezTo>
                      <a:pt x="1919" y="1426"/>
                      <a:pt x="1933" y="1428"/>
                      <a:pt x="1946" y="1429"/>
                    </a:cubicBezTo>
                    <a:cubicBezTo>
                      <a:pt x="2189" y="1460"/>
                      <a:pt x="2402" y="1673"/>
                      <a:pt x="2463" y="1916"/>
                    </a:cubicBezTo>
                    <a:cubicBezTo>
                      <a:pt x="2523" y="2159"/>
                      <a:pt x="2463" y="2402"/>
                      <a:pt x="2341" y="2615"/>
                    </a:cubicBezTo>
                    <a:cubicBezTo>
                      <a:pt x="2067" y="2980"/>
                      <a:pt x="1672" y="3162"/>
                      <a:pt x="1216" y="3162"/>
                    </a:cubicBezTo>
                    <a:cubicBezTo>
                      <a:pt x="912" y="3162"/>
                      <a:pt x="608" y="3132"/>
                      <a:pt x="335" y="3040"/>
                    </a:cubicBezTo>
                    <a:cubicBezTo>
                      <a:pt x="213" y="3010"/>
                      <a:pt x="92" y="2980"/>
                      <a:pt x="1" y="2980"/>
                    </a:cubicBezTo>
                    <a:cubicBezTo>
                      <a:pt x="92" y="3040"/>
                      <a:pt x="183" y="3101"/>
                      <a:pt x="274" y="3162"/>
                    </a:cubicBezTo>
                    <a:cubicBezTo>
                      <a:pt x="578" y="3253"/>
                      <a:pt x="882" y="3314"/>
                      <a:pt x="1216" y="3344"/>
                    </a:cubicBezTo>
                    <a:cubicBezTo>
                      <a:pt x="1703" y="3344"/>
                      <a:pt x="2189" y="3132"/>
                      <a:pt x="2493" y="2736"/>
                    </a:cubicBezTo>
                    <a:cubicBezTo>
                      <a:pt x="2645" y="2493"/>
                      <a:pt x="2706" y="2189"/>
                      <a:pt x="2645" y="1885"/>
                    </a:cubicBezTo>
                    <a:cubicBezTo>
                      <a:pt x="2615" y="1733"/>
                      <a:pt x="2523" y="1581"/>
                      <a:pt x="2402" y="1490"/>
                    </a:cubicBezTo>
                    <a:cubicBezTo>
                      <a:pt x="2309" y="1397"/>
                      <a:pt x="2198" y="1322"/>
                      <a:pt x="2069" y="1292"/>
                    </a:cubicBezTo>
                    <a:lnTo>
                      <a:pt x="2069" y="1292"/>
                    </a:lnTo>
                    <a:cubicBezTo>
                      <a:pt x="2224" y="1141"/>
                      <a:pt x="2311" y="936"/>
                      <a:pt x="2311" y="730"/>
                    </a:cubicBezTo>
                    <a:cubicBezTo>
                      <a:pt x="2341" y="487"/>
                      <a:pt x="2219" y="274"/>
                      <a:pt x="2007" y="153"/>
                    </a:cubicBezTo>
                    <a:cubicBezTo>
                      <a:pt x="1855" y="62"/>
                      <a:pt x="1672" y="1"/>
                      <a:pt x="14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1"/>
          <p:cNvSpPr/>
          <p:nvPr/>
        </p:nvSpPr>
        <p:spPr>
          <a:xfrm rot="-4519154">
            <a:off x="566658" y="926325"/>
            <a:ext cx="1971299" cy="2129081"/>
          </a:xfrm>
          <a:custGeom>
            <a:avLst/>
            <a:gdLst/>
            <a:ahLst/>
            <a:cxnLst/>
            <a:rect l="l" t="t" r="r" b="b"/>
            <a:pathLst>
              <a:path w="41417" h="44732" extrusionOk="0">
                <a:moveTo>
                  <a:pt x="10248" y="0"/>
                </a:moveTo>
                <a:cubicBezTo>
                  <a:pt x="8739" y="0"/>
                  <a:pt x="7293" y="171"/>
                  <a:pt x="5975" y="576"/>
                </a:cubicBezTo>
                <a:cubicBezTo>
                  <a:pt x="2966" y="1490"/>
                  <a:pt x="714" y="3719"/>
                  <a:pt x="380" y="8043"/>
                </a:cubicBezTo>
                <a:cubicBezTo>
                  <a:pt x="1" y="12613"/>
                  <a:pt x="1829" y="17450"/>
                  <a:pt x="2988" y="21819"/>
                </a:cubicBezTo>
                <a:cubicBezTo>
                  <a:pt x="4637" y="28038"/>
                  <a:pt x="1160" y="35995"/>
                  <a:pt x="5328" y="41479"/>
                </a:cubicBezTo>
                <a:cubicBezTo>
                  <a:pt x="7109" y="43825"/>
                  <a:pt x="9942" y="44731"/>
                  <a:pt x="13109" y="44731"/>
                </a:cubicBezTo>
                <a:cubicBezTo>
                  <a:pt x="19299" y="44731"/>
                  <a:pt x="26768" y="41270"/>
                  <a:pt x="30160" y="38336"/>
                </a:cubicBezTo>
                <a:cubicBezTo>
                  <a:pt x="37248" y="32206"/>
                  <a:pt x="41416" y="20816"/>
                  <a:pt x="36222" y="12412"/>
                </a:cubicBezTo>
                <a:cubicBezTo>
                  <a:pt x="33458" y="7954"/>
                  <a:pt x="28867" y="4878"/>
                  <a:pt x="23963" y="3050"/>
                </a:cubicBezTo>
                <a:cubicBezTo>
                  <a:pt x="20111" y="1620"/>
                  <a:pt x="14888" y="0"/>
                  <a:pt x="10248" y="0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51"/>
          <p:cNvSpPr txBox="1">
            <a:spLocks noGrp="1"/>
          </p:cNvSpPr>
          <p:nvPr>
            <p:ph type="title"/>
          </p:nvPr>
        </p:nvSpPr>
        <p:spPr>
          <a:xfrm>
            <a:off x="635525" y="2856625"/>
            <a:ext cx="3977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Recapitulando</a:t>
            </a:r>
            <a:endParaRPr sz="4400" dirty="0"/>
          </a:p>
        </p:txBody>
      </p:sp>
      <p:sp>
        <p:nvSpPr>
          <p:cNvPr id="701" name="Google Shape;701;p51"/>
          <p:cNvSpPr txBox="1">
            <a:spLocks noGrp="1"/>
          </p:cNvSpPr>
          <p:nvPr>
            <p:ph type="title" idx="2"/>
          </p:nvPr>
        </p:nvSpPr>
        <p:spPr>
          <a:xfrm>
            <a:off x="651250" y="733400"/>
            <a:ext cx="2350800" cy="20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702" name="Google Shape;702;p51"/>
          <p:cNvSpPr txBox="1">
            <a:spLocks noGrp="1"/>
          </p:cNvSpPr>
          <p:nvPr>
            <p:ph type="subTitle" idx="1"/>
          </p:nvPr>
        </p:nvSpPr>
        <p:spPr>
          <a:xfrm>
            <a:off x="635525" y="3709180"/>
            <a:ext cx="4227900" cy="3795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En qué quedamos la última vez</a:t>
            </a:r>
            <a:endParaRPr dirty="0"/>
          </a:p>
        </p:txBody>
      </p:sp>
      <p:grpSp>
        <p:nvGrpSpPr>
          <p:cNvPr id="703" name="Google Shape;703;p51"/>
          <p:cNvGrpSpPr/>
          <p:nvPr/>
        </p:nvGrpSpPr>
        <p:grpSpPr>
          <a:xfrm>
            <a:off x="4357900" y="537500"/>
            <a:ext cx="4515302" cy="3963259"/>
            <a:chOff x="4357900" y="537500"/>
            <a:chExt cx="4515302" cy="3963259"/>
          </a:xfrm>
        </p:grpSpPr>
        <p:sp>
          <p:nvSpPr>
            <p:cNvPr id="704" name="Google Shape;704;p51"/>
            <p:cNvSpPr/>
            <p:nvPr/>
          </p:nvSpPr>
          <p:spPr>
            <a:xfrm>
              <a:off x="4357900" y="537500"/>
              <a:ext cx="4515302" cy="3963259"/>
            </a:xfrm>
            <a:custGeom>
              <a:avLst/>
              <a:gdLst/>
              <a:ahLst/>
              <a:cxnLst/>
              <a:rect l="l" t="t" r="r" b="b"/>
              <a:pathLst>
                <a:path w="193873" h="170170" extrusionOk="0">
                  <a:moveTo>
                    <a:pt x="110750" y="1"/>
                  </a:moveTo>
                  <a:cubicBezTo>
                    <a:pt x="96394" y="1"/>
                    <a:pt x="81208" y="5123"/>
                    <a:pt x="70418" y="14568"/>
                  </a:cubicBezTo>
                  <a:cubicBezTo>
                    <a:pt x="64146" y="19972"/>
                    <a:pt x="59343" y="26911"/>
                    <a:pt x="56508" y="34683"/>
                  </a:cubicBezTo>
                  <a:cubicBezTo>
                    <a:pt x="53405" y="43122"/>
                    <a:pt x="52104" y="52796"/>
                    <a:pt x="45466" y="59434"/>
                  </a:cubicBezTo>
                  <a:cubicBezTo>
                    <a:pt x="37494" y="67406"/>
                    <a:pt x="26486" y="71209"/>
                    <a:pt x="18247" y="78814"/>
                  </a:cubicBezTo>
                  <a:cubicBezTo>
                    <a:pt x="1" y="95693"/>
                    <a:pt x="5338" y="126182"/>
                    <a:pt x="20715" y="142994"/>
                  </a:cubicBezTo>
                  <a:cubicBezTo>
                    <a:pt x="34559" y="158171"/>
                    <a:pt x="55107" y="155369"/>
                    <a:pt x="73586" y="158238"/>
                  </a:cubicBezTo>
                  <a:cubicBezTo>
                    <a:pt x="87596" y="160406"/>
                    <a:pt x="99738" y="168312"/>
                    <a:pt x="114082" y="169780"/>
                  </a:cubicBezTo>
                  <a:cubicBezTo>
                    <a:pt x="116577" y="170041"/>
                    <a:pt x="119081" y="170170"/>
                    <a:pt x="121583" y="170170"/>
                  </a:cubicBezTo>
                  <a:cubicBezTo>
                    <a:pt x="139857" y="170170"/>
                    <a:pt x="158011" y="163286"/>
                    <a:pt x="171390" y="150699"/>
                  </a:cubicBezTo>
                  <a:cubicBezTo>
                    <a:pt x="189102" y="133987"/>
                    <a:pt x="193872" y="111238"/>
                    <a:pt x="191004" y="88622"/>
                  </a:cubicBezTo>
                  <a:cubicBezTo>
                    <a:pt x="188735" y="70542"/>
                    <a:pt x="181564" y="52529"/>
                    <a:pt x="172257" y="37818"/>
                  </a:cubicBezTo>
                  <a:cubicBezTo>
                    <a:pt x="160148" y="18638"/>
                    <a:pt x="140768" y="3294"/>
                    <a:pt x="117785" y="425"/>
                  </a:cubicBezTo>
                  <a:cubicBezTo>
                    <a:pt x="115478" y="141"/>
                    <a:pt x="113125" y="1"/>
                    <a:pt x="110750" y="1"/>
                  </a:cubicBezTo>
                  <a:close/>
                </a:path>
              </a:pathLst>
            </a:custGeom>
            <a:solidFill>
              <a:srgbClr val="D8F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1"/>
            <p:cNvSpPr/>
            <p:nvPr/>
          </p:nvSpPr>
          <p:spPr>
            <a:xfrm>
              <a:off x="6732600" y="1899850"/>
              <a:ext cx="42850" cy="133550"/>
            </a:xfrm>
            <a:custGeom>
              <a:avLst/>
              <a:gdLst/>
              <a:ahLst/>
              <a:cxnLst/>
              <a:rect l="l" t="t" r="r" b="b"/>
              <a:pathLst>
                <a:path w="1714" h="5342" extrusionOk="0">
                  <a:moveTo>
                    <a:pt x="833" y="174"/>
                  </a:moveTo>
                  <a:lnTo>
                    <a:pt x="238" y="770"/>
                  </a:lnTo>
                  <a:lnTo>
                    <a:pt x="95" y="1651"/>
                  </a:lnTo>
                  <a:lnTo>
                    <a:pt x="0" y="2579"/>
                  </a:lnTo>
                  <a:lnTo>
                    <a:pt x="95" y="3913"/>
                  </a:lnTo>
                  <a:lnTo>
                    <a:pt x="381" y="5008"/>
                  </a:lnTo>
                  <a:lnTo>
                    <a:pt x="642" y="5342"/>
                  </a:lnTo>
                  <a:lnTo>
                    <a:pt x="1714" y="317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706" name="Google Shape;706;p51"/>
            <p:cNvSpPr/>
            <p:nvPr/>
          </p:nvSpPr>
          <p:spPr>
            <a:xfrm>
              <a:off x="6325819" y="3388559"/>
              <a:ext cx="879454" cy="1111748"/>
            </a:xfrm>
            <a:custGeom>
              <a:avLst/>
              <a:gdLst/>
              <a:ahLst/>
              <a:cxnLst/>
              <a:rect l="l" t="t" r="r" b="b"/>
              <a:pathLst>
                <a:path w="37761" h="47735" extrusionOk="0">
                  <a:moveTo>
                    <a:pt x="501" y="0"/>
                  </a:moveTo>
                  <a:lnTo>
                    <a:pt x="0" y="24551"/>
                  </a:lnTo>
                  <a:lnTo>
                    <a:pt x="1168" y="38962"/>
                  </a:lnTo>
                  <a:cubicBezTo>
                    <a:pt x="10474" y="42131"/>
                    <a:pt x="19481" y="46334"/>
                    <a:pt x="29555" y="47401"/>
                  </a:cubicBezTo>
                  <a:cubicBezTo>
                    <a:pt x="31656" y="47601"/>
                    <a:pt x="33791" y="47701"/>
                    <a:pt x="35893" y="47735"/>
                  </a:cubicBezTo>
                  <a:lnTo>
                    <a:pt x="37761" y="19981"/>
                  </a:lnTo>
                  <a:lnTo>
                    <a:pt x="35859" y="2536"/>
                  </a:lnTo>
                  <a:cubicBezTo>
                    <a:pt x="35859" y="2536"/>
                    <a:pt x="32205" y="3034"/>
                    <a:pt x="26253" y="3034"/>
                  </a:cubicBezTo>
                  <a:cubicBezTo>
                    <a:pt x="19797" y="3034"/>
                    <a:pt x="10636" y="2448"/>
                    <a:pt x="501" y="0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1"/>
            <p:cNvSpPr/>
            <p:nvPr/>
          </p:nvSpPr>
          <p:spPr>
            <a:xfrm>
              <a:off x="6335904" y="3387790"/>
              <a:ext cx="833642" cy="183269"/>
            </a:xfrm>
            <a:custGeom>
              <a:avLst/>
              <a:gdLst/>
              <a:ahLst/>
              <a:cxnLst/>
              <a:rect l="l" t="t" r="r" b="b"/>
              <a:pathLst>
                <a:path w="35794" h="7869" extrusionOk="0">
                  <a:moveTo>
                    <a:pt x="68" y="0"/>
                  </a:moveTo>
                  <a:lnTo>
                    <a:pt x="1" y="2869"/>
                  </a:lnTo>
                  <a:cubicBezTo>
                    <a:pt x="1602" y="4070"/>
                    <a:pt x="5772" y="6405"/>
                    <a:pt x="14711" y="7505"/>
                  </a:cubicBezTo>
                  <a:cubicBezTo>
                    <a:pt x="16754" y="7762"/>
                    <a:pt x="18749" y="7868"/>
                    <a:pt x="20655" y="7868"/>
                  </a:cubicBezTo>
                  <a:cubicBezTo>
                    <a:pt x="27432" y="7868"/>
                    <a:pt x="33086" y="6518"/>
                    <a:pt x="35793" y="5737"/>
                  </a:cubicBezTo>
                  <a:lnTo>
                    <a:pt x="35426" y="2569"/>
                  </a:lnTo>
                  <a:cubicBezTo>
                    <a:pt x="35426" y="2569"/>
                    <a:pt x="31831" y="3052"/>
                    <a:pt x="25963" y="3052"/>
                  </a:cubicBezTo>
                  <a:cubicBezTo>
                    <a:pt x="19500" y="3052"/>
                    <a:pt x="10279" y="2465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1"/>
            <p:cNvSpPr/>
            <p:nvPr/>
          </p:nvSpPr>
          <p:spPr>
            <a:xfrm>
              <a:off x="6453219" y="3413410"/>
              <a:ext cx="512007" cy="153854"/>
            </a:xfrm>
            <a:custGeom>
              <a:avLst/>
              <a:gdLst/>
              <a:ahLst/>
              <a:cxnLst/>
              <a:rect l="l" t="t" r="r" b="b"/>
              <a:pathLst>
                <a:path w="21984" h="6606" extrusionOk="0">
                  <a:moveTo>
                    <a:pt x="1" y="1"/>
                  </a:moveTo>
                  <a:lnTo>
                    <a:pt x="501" y="1469"/>
                  </a:lnTo>
                  <a:lnTo>
                    <a:pt x="501" y="4437"/>
                  </a:lnTo>
                  <a:cubicBezTo>
                    <a:pt x="1035" y="4637"/>
                    <a:pt x="1635" y="4804"/>
                    <a:pt x="2302" y="5004"/>
                  </a:cubicBezTo>
                  <a:lnTo>
                    <a:pt x="2403" y="1569"/>
                  </a:lnTo>
                  <a:lnTo>
                    <a:pt x="20082" y="2970"/>
                  </a:lnTo>
                  <a:lnTo>
                    <a:pt x="19915" y="6606"/>
                  </a:lnTo>
                  <a:cubicBezTo>
                    <a:pt x="20616" y="6539"/>
                    <a:pt x="21316" y="6472"/>
                    <a:pt x="21983" y="6405"/>
                  </a:cubicBezTo>
                  <a:lnTo>
                    <a:pt x="21983" y="1936"/>
                  </a:lnTo>
                  <a:cubicBezTo>
                    <a:pt x="21633" y="1939"/>
                    <a:pt x="21282" y="1940"/>
                    <a:pt x="20931" y="1940"/>
                  </a:cubicBezTo>
                  <a:cubicBezTo>
                    <a:pt x="13910" y="1940"/>
                    <a:pt x="6895" y="1303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1"/>
            <p:cNvSpPr/>
            <p:nvPr/>
          </p:nvSpPr>
          <p:spPr>
            <a:xfrm>
              <a:off x="6605493" y="3480231"/>
              <a:ext cx="164730" cy="90132"/>
            </a:xfrm>
            <a:custGeom>
              <a:avLst/>
              <a:gdLst/>
              <a:ahLst/>
              <a:cxnLst/>
              <a:rect l="l" t="t" r="r" b="b"/>
              <a:pathLst>
                <a:path w="7073" h="3870" extrusionOk="0">
                  <a:moveTo>
                    <a:pt x="201" y="1"/>
                  </a:moveTo>
                  <a:lnTo>
                    <a:pt x="1" y="3069"/>
                  </a:lnTo>
                  <a:cubicBezTo>
                    <a:pt x="968" y="3236"/>
                    <a:pt x="2002" y="3403"/>
                    <a:pt x="3136" y="3536"/>
                  </a:cubicBezTo>
                  <a:cubicBezTo>
                    <a:pt x="4437" y="3703"/>
                    <a:pt x="5738" y="3803"/>
                    <a:pt x="6972" y="3870"/>
                  </a:cubicBezTo>
                  <a:lnTo>
                    <a:pt x="7073" y="113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1"/>
            <p:cNvSpPr/>
            <p:nvPr/>
          </p:nvSpPr>
          <p:spPr>
            <a:xfrm>
              <a:off x="6355328" y="3542394"/>
              <a:ext cx="142209" cy="135967"/>
            </a:xfrm>
            <a:custGeom>
              <a:avLst/>
              <a:gdLst/>
              <a:ahLst/>
              <a:cxnLst/>
              <a:rect l="l" t="t" r="r" b="b"/>
              <a:pathLst>
                <a:path w="6106" h="5838" fill="none" extrusionOk="0">
                  <a:moveTo>
                    <a:pt x="6105" y="0"/>
                  </a:moveTo>
                  <a:cubicBezTo>
                    <a:pt x="6105" y="0"/>
                    <a:pt x="3437" y="5204"/>
                    <a:pt x="1" y="5838"/>
                  </a:cubicBezTo>
                </a:path>
              </a:pathLst>
            </a:custGeom>
            <a:noFill/>
            <a:ln w="10850" cap="rnd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1"/>
            <p:cNvSpPr/>
            <p:nvPr/>
          </p:nvSpPr>
          <p:spPr>
            <a:xfrm>
              <a:off x="7025819" y="3763026"/>
              <a:ext cx="19424" cy="16350"/>
            </a:xfrm>
            <a:custGeom>
              <a:avLst/>
              <a:gdLst/>
              <a:ahLst/>
              <a:cxnLst/>
              <a:rect l="l" t="t" r="r" b="b"/>
              <a:pathLst>
                <a:path w="834" h="702" fill="none" extrusionOk="0">
                  <a:moveTo>
                    <a:pt x="0" y="1"/>
                  </a:moveTo>
                  <a:cubicBezTo>
                    <a:pt x="267" y="234"/>
                    <a:pt x="534" y="468"/>
                    <a:pt x="834" y="701"/>
                  </a:cubicBezTo>
                </a:path>
              </a:pathLst>
            </a:custGeom>
            <a:noFill/>
            <a:ln w="10850" cap="rnd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1"/>
            <p:cNvSpPr/>
            <p:nvPr/>
          </p:nvSpPr>
          <p:spPr>
            <a:xfrm>
              <a:off x="6945000" y="3598315"/>
              <a:ext cx="56734" cy="137551"/>
            </a:xfrm>
            <a:custGeom>
              <a:avLst/>
              <a:gdLst/>
              <a:ahLst/>
              <a:cxnLst/>
              <a:rect l="l" t="t" r="r" b="b"/>
              <a:pathLst>
                <a:path w="2436" h="5906" fill="none" extrusionOk="0">
                  <a:moveTo>
                    <a:pt x="1" y="1"/>
                  </a:moveTo>
                  <a:cubicBezTo>
                    <a:pt x="334" y="2136"/>
                    <a:pt x="1168" y="4137"/>
                    <a:pt x="2436" y="5905"/>
                  </a:cubicBezTo>
                </a:path>
              </a:pathLst>
            </a:custGeom>
            <a:noFill/>
            <a:ln w="10850" cap="rnd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1"/>
            <p:cNvSpPr/>
            <p:nvPr/>
          </p:nvSpPr>
          <p:spPr>
            <a:xfrm>
              <a:off x="6761656" y="4372124"/>
              <a:ext cx="23" cy="51308"/>
            </a:xfrm>
            <a:custGeom>
              <a:avLst/>
              <a:gdLst/>
              <a:ahLst/>
              <a:cxnLst/>
              <a:rect l="l" t="t" r="r" b="b"/>
              <a:pathLst>
                <a:path w="1" h="2203" fill="none" extrusionOk="0">
                  <a:moveTo>
                    <a:pt x="1" y="1"/>
                  </a:moveTo>
                  <a:lnTo>
                    <a:pt x="1" y="2202"/>
                  </a:lnTo>
                </a:path>
              </a:pathLst>
            </a:custGeom>
            <a:noFill/>
            <a:ln w="10850" cap="rnd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1"/>
            <p:cNvSpPr/>
            <p:nvPr/>
          </p:nvSpPr>
          <p:spPr>
            <a:xfrm>
              <a:off x="6642781" y="3980561"/>
              <a:ext cx="118895" cy="355056"/>
            </a:xfrm>
            <a:custGeom>
              <a:avLst/>
              <a:gdLst/>
              <a:ahLst/>
              <a:cxnLst/>
              <a:rect l="l" t="t" r="r" b="b"/>
              <a:pathLst>
                <a:path w="5105" h="15245" fill="none" extrusionOk="0">
                  <a:moveTo>
                    <a:pt x="1" y="1"/>
                  </a:moveTo>
                  <a:lnTo>
                    <a:pt x="5105" y="4437"/>
                  </a:lnTo>
                  <a:lnTo>
                    <a:pt x="5105" y="15245"/>
                  </a:lnTo>
                </a:path>
              </a:pathLst>
            </a:custGeom>
            <a:noFill/>
            <a:ln w="10850" cap="rnd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1"/>
            <p:cNvSpPr/>
            <p:nvPr/>
          </p:nvSpPr>
          <p:spPr>
            <a:xfrm>
              <a:off x="6643573" y="3687658"/>
              <a:ext cx="70708" cy="260289"/>
            </a:xfrm>
            <a:custGeom>
              <a:avLst/>
              <a:gdLst/>
              <a:ahLst/>
              <a:cxnLst/>
              <a:rect l="l" t="t" r="r" b="b"/>
              <a:pathLst>
                <a:path w="3036" h="11176" fill="none" extrusionOk="0">
                  <a:moveTo>
                    <a:pt x="0" y="1"/>
                  </a:moveTo>
                  <a:lnTo>
                    <a:pt x="367" y="9141"/>
                  </a:lnTo>
                  <a:lnTo>
                    <a:pt x="3036" y="11176"/>
                  </a:lnTo>
                  <a:lnTo>
                    <a:pt x="2769" y="1635"/>
                  </a:lnTo>
                </a:path>
              </a:pathLst>
            </a:custGeom>
            <a:noFill/>
            <a:ln w="10850" cap="rnd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1"/>
            <p:cNvSpPr/>
            <p:nvPr/>
          </p:nvSpPr>
          <p:spPr>
            <a:xfrm>
              <a:off x="6639683" y="3598315"/>
              <a:ext cx="1584" cy="38102"/>
            </a:xfrm>
            <a:custGeom>
              <a:avLst/>
              <a:gdLst/>
              <a:ahLst/>
              <a:cxnLst/>
              <a:rect l="l" t="t" r="r" b="b"/>
              <a:pathLst>
                <a:path w="68" h="1636" fill="none" extrusionOk="0">
                  <a:moveTo>
                    <a:pt x="1" y="1"/>
                  </a:moveTo>
                  <a:lnTo>
                    <a:pt x="67" y="1635"/>
                  </a:lnTo>
                </a:path>
              </a:pathLst>
            </a:custGeom>
            <a:noFill/>
            <a:ln w="10850" cap="rnd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1"/>
            <p:cNvSpPr/>
            <p:nvPr/>
          </p:nvSpPr>
          <p:spPr>
            <a:xfrm>
              <a:off x="5804039" y="2102797"/>
              <a:ext cx="1739949" cy="1427374"/>
            </a:xfrm>
            <a:custGeom>
              <a:avLst/>
              <a:gdLst/>
              <a:ahLst/>
              <a:cxnLst/>
              <a:rect l="l" t="t" r="r" b="b"/>
              <a:pathLst>
                <a:path w="74708" h="61287" extrusionOk="0">
                  <a:moveTo>
                    <a:pt x="12454" y="1"/>
                  </a:moveTo>
                  <a:cubicBezTo>
                    <a:pt x="9671" y="1"/>
                    <a:pt x="6792" y="1523"/>
                    <a:pt x="6092" y="3468"/>
                  </a:cubicBezTo>
                  <a:cubicBezTo>
                    <a:pt x="5191" y="5937"/>
                    <a:pt x="888" y="21281"/>
                    <a:pt x="454" y="25684"/>
                  </a:cubicBezTo>
                  <a:cubicBezTo>
                    <a:pt x="1" y="29959"/>
                    <a:pt x="5522" y="33700"/>
                    <a:pt x="8134" y="33700"/>
                  </a:cubicBezTo>
                  <a:cubicBezTo>
                    <a:pt x="8212" y="33700"/>
                    <a:pt x="8287" y="33697"/>
                    <a:pt x="8360" y="33690"/>
                  </a:cubicBezTo>
                  <a:cubicBezTo>
                    <a:pt x="10828" y="33456"/>
                    <a:pt x="23470" y="28853"/>
                    <a:pt x="23471" y="28853"/>
                  </a:cubicBezTo>
                  <a:lnTo>
                    <a:pt x="23471" y="28853"/>
                  </a:lnTo>
                  <a:cubicBezTo>
                    <a:pt x="23471" y="28854"/>
                    <a:pt x="22570" y="53671"/>
                    <a:pt x="22570" y="54338"/>
                  </a:cubicBezTo>
                  <a:cubicBezTo>
                    <a:pt x="22570" y="55039"/>
                    <a:pt x="22570" y="56039"/>
                    <a:pt x="23904" y="56606"/>
                  </a:cubicBezTo>
                  <a:cubicBezTo>
                    <a:pt x="25272" y="57173"/>
                    <a:pt x="31710" y="60442"/>
                    <a:pt x="39482" y="61110"/>
                  </a:cubicBezTo>
                  <a:cubicBezTo>
                    <a:pt x="40875" y="61235"/>
                    <a:pt x="42300" y="61286"/>
                    <a:pt x="43708" y="61286"/>
                  </a:cubicBezTo>
                  <a:cubicBezTo>
                    <a:pt x="50186" y="61286"/>
                    <a:pt x="56290" y="60191"/>
                    <a:pt x="57195" y="60109"/>
                  </a:cubicBezTo>
                  <a:cubicBezTo>
                    <a:pt x="58329" y="60009"/>
                    <a:pt x="59363" y="57640"/>
                    <a:pt x="59363" y="56606"/>
                  </a:cubicBezTo>
                  <a:cubicBezTo>
                    <a:pt x="59363" y="55606"/>
                    <a:pt x="60297" y="47800"/>
                    <a:pt x="60297" y="47800"/>
                  </a:cubicBezTo>
                  <a:lnTo>
                    <a:pt x="61965" y="54705"/>
                  </a:lnTo>
                  <a:cubicBezTo>
                    <a:pt x="61965" y="54705"/>
                    <a:pt x="63066" y="55939"/>
                    <a:pt x="66702" y="56273"/>
                  </a:cubicBezTo>
                  <a:cubicBezTo>
                    <a:pt x="66995" y="56300"/>
                    <a:pt x="67283" y="56313"/>
                    <a:pt x="67565" y="56313"/>
                  </a:cubicBezTo>
                  <a:cubicBezTo>
                    <a:pt x="70747" y="56313"/>
                    <a:pt x="73171" y="54658"/>
                    <a:pt x="73907" y="53004"/>
                  </a:cubicBezTo>
                  <a:cubicBezTo>
                    <a:pt x="74707" y="51202"/>
                    <a:pt x="74707" y="50735"/>
                    <a:pt x="74707" y="50735"/>
                  </a:cubicBezTo>
                  <a:cubicBezTo>
                    <a:pt x="74707" y="50735"/>
                    <a:pt x="67369" y="22749"/>
                    <a:pt x="66802" y="20280"/>
                  </a:cubicBezTo>
                  <a:cubicBezTo>
                    <a:pt x="66268" y="17779"/>
                    <a:pt x="66368" y="17779"/>
                    <a:pt x="64800" y="15977"/>
                  </a:cubicBezTo>
                  <a:cubicBezTo>
                    <a:pt x="63199" y="14209"/>
                    <a:pt x="52925" y="10106"/>
                    <a:pt x="50123" y="9306"/>
                  </a:cubicBezTo>
                  <a:cubicBezTo>
                    <a:pt x="47288" y="8505"/>
                    <a:pt x="41884" y="7738"/>
                    <a:pt x="41884" y="7738"/>
                  </a:cubicBezTo>
                  <a:cubicBezTo>
                    <a:pt x="41884" y="7738"/>
                    <a:pt x="27440" y="8205"/>
                    <a:pt x="26406" y="8872"/>
                  </a:cubicBezTo>
                  <a:cubicBezTo>
                    <a:pt x="25405" y="9539"/>
                    <a:pt x="16933" y="13742"/>
                    <a:pt x="16933" y="13742"/>
                  </a:cubicBezTo>
                  <a:cubicBezTo>
                    <a:pt x="16933" y="13742"/>
                    <a:pt x="19868" y="7838"/>
                    <a:pt x="19868" y="5503"/>
                  </a:cubicBezTo>
                  <a:cubicBezTo>
                    <a:pt x="19868" y="3135"/>
                    <a:pt x="18067" y="1667"/>
                    <a:pt x="14764" y="399"/>
                  </a:cubicBezTo>
                  <a:cubicBezTo>
                    <a:pt x="14038" y="125"/>
                    <a:pt x="13250" y="1"/>
                    <a:pt x="12454" y="1"/>
                  </a:cubicBezTo>
                  <a:close/>
                </a:path>
              </a:pathLst>
            </a:custGeom>
            <a:solidFill>
              <a:srgbClr val="92E3A9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1"/>
            <p:cNvSpPr/>
            <p:nvPr/>
          </p:nvSpPr>
          <p:spPr>
            <a:xfrm>
              <a:off x="6088068" y="2422065"/>
              <a:ext cx="110348" cy="307684"/>
            </a:xfrm>
            <a:custGeom>
              <a:avLst/>
              <a:gdLst/>
              <a:ahLst/>
              <a:cxnLst/>
              <a:rect l="l" t="t" r="r" b="b"/>
              <a:pathLst>
                <a:path w="4738" h="13211" fill="none" extrusionOk="0">
                  <a:moveTo>
                    <a:pt x="4738" y="1"/>
                  </a:moveTo>
                  <a:lnTo>
                    <a:pt x="1" y="1321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1"/>
            <p:cNvSpPr/>
            <p:nvPr/>
          </p:nvSpPr>
          <p:spPr>
            <a:xfrm>
              <a:off x="6148670" y="2554147"/>
              <a:ext cx="7802" cy="149196"/>
            </a:xfrm>
            <a:custGeom>
              <a:avLst/>
              <a:gdLst/>
              <a:ahLst/>
              <a:cxnLst/>
              <a:rect l="l" t="t" r="r" b="b"/>
              <a:pathLst>
                <a:path w="335" h="6406" fill="none" extrusionOk="0">
                  <a:moveTo>
                    <a:pt x="234" y="1"/>
                  </a:moveTo>
                  <a:cubicBezTo>
                    <a:pt x="334" y="2136"/>
                    <a:pt x="268" y="4270"/>
                    <a:pt x="1" y="6405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1"/>
            <p:cNvSpPr/>
            <p:nvPr/>
          </p:nvSpPr>
          <p:spPr>
            <a:xfrm>
              <a:off x="6350670" y="2488118"/>
              <a:ext cx="7802" cy="286700"/>
            </a:xfrm>
            <a:custGeom>
              <a:avLst/>
              <a:gdLst/>
              <a:ahLst/>
              <a:cxnLst/>
              <a:rect l="l" t="t" r="r" b="b"/>
              <a:pathLst>
                <a:path w="335" h="12310" fill="none" extrusionOk="0">
                  <a:moveTo>
                    <a:pt x="1" y="12309"/>
                  </a:moveTo>
                  <a:lnTo>
                    <a:pt x="334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1"/>
            <p:cNvSpPr/>
            <p:nvPr/>
          </p:nvSpPr>
          <p:spPr>
            <a:xfrm>
              <a:off x="6298615" y="2519956"/>
              <a:ext cx="52076" cy="205138"/>
            </a:xfrm>
            <a:custGeom>
              <a:avLst/>
              <a:gdLst/>
              <a:ahLst/>
              <a:cxnLst/>
              <a:rect l="l" t="t" r="r" b="b"/>
              <a:pathLst>
                <a:path w="2236" h="8808" fill="none" extrusionOk="0">
                  <a:moveTo>
                    <a:pt x="2236" y="8807"/>
                  </a:moveTo>
                  <a:cubicBezTo>
                    <a:pt x="2236" y="8807"/>
                    <a:pt x="334" y="4171"/>
                    <a:pt x="1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1"/>
            <p:cNvSpPr/>
            <p:nvPr/>
          </p:nvSpPr>
          <p:spPr>
            <a:xfrm>
              <a:off x="7207602" y="2690886"/>
              <a:ext cx="88595" cy="525213"/>
            </a:xfrm>
            <a:custGeom>
              <a:avLst/>
              <a:gdLst/>
              <a:ahLst/>
              <a:cxnLst/>
              <a:rect l="l" t="t" r="r" b="b"/>
              <a:pathLst>
                <a:path w="3804" h="22551" fill="none" extrusionOk="0">
                  <a:moveTo>
                    <a:pt x="1" y="22550"/>
                  </a:moveTo>
                  <a:lnTo>
                    <a:pt x="3803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1"/>
            <p:cNvSpPr/>
            <p:nvPr/>
          </p:nvSpPr>
          <p:spPr>
            <a:xfrm>
              <a:off x="7242561" y="2765463"/>
              <a:ext cx="80816" cy="250973"/>
            </a:xfrm>
            <a:custGeom>
              <a:avLst/>
              <a:gdLst/>
              <a:ahLst/>
              <a:cxnLst/>
              <a:rect l="l" t="t" r="r" b="b"/>
              <a:pathLst>
                <a:path w="3470" h="10776" fill="none" extrusionOk="0">
                  <a:moveTo>
                    <a:pt x="1" y="10775"/>
                  </a:moveTo>
                  <a:lnTo>
                    <a:pt x="3470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1"/>
            <p:cNvSpPr/>
            <p:nvPr/>
          </p:nvSpPr>
          <p:spPr>
            <a:xfrm>
              <a:off x="6572094" y="2413541"/>
              <a:ext cx="366724" cy="1009971"/>
            </a:xfrm>
            <a:custGeom>
              <a:avLst/>
              <a:gdLst/>
              <a:ahLst/>
              <a:cxnLst/>
              <a:rect l="l" t="t" r="r" b="b"/>
              <a:pathLst>
                <a:path w="15746" h="43365" extrusionOk="0">
                  <a:moveTo>
                    <a:pt x="11575" y="0"/>
                  </a:moveTo>
                  <a:lnTo>
                    <a:pt x="6739" y="3803"/>
                  </a:lnTo>
                  <a:lnTo>
                    <a:pt x="8507" y="8006"/>
                  </a:lnTo>
                  <a:lnTo>
                    <a:pt x="0" y="36893"/>
                  </a:lnTo>
                  <a:lnTo>
                    <a:pt x="4304" y="43364"/>
                  </a:lnTo>
                  <a:lnTo>
                    <a:pt x="9541" y="37260"/>
                  </a:lnTo>
                  <a:lnTo>
                    <a:pt x="10408" y="8640"/>
                  </a:lnTo>
                  <a:lnTo>
                    <a:pt x="15745" y="5604"/>
                  </a:lnTo>
                  <a:lnTo>
                    <a:pt x="11575" y="0"/>
                  </a:ln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1"/>
            <p:cNvSpPr/>
            <p:nvPr/>
          </p:nvSpPr>
          <p:spPr>
            <a:xfrm>
              <a:off x="6672314" y="2232503"/>
              <a:ext cx="427302" cy="375318"/>
            </a:xfrm>
            <a:custGeom>
              <a:avLst/>
              <a:gdLst/>
              <a:ahLst/>
              <a:cxnLst/>
              <a:rect l="l" t="t" r="r" b="b"/>
              <a:pathLst>
                <a:path w="18347" h="16115" extrusionOk="0">
                  <a:moveTo>
                    <a:pt x="4837" y="1"/>
                  </a:moveTo>
                  <a:cubicBezTo>
                    <a:pt x="4837" y="1"/>
                    <a:pt x="2803" y="401"/>
                    <a:pt x="2669" y="1168"/>
                  </a:cubicBezTo>
                  <a:cubicBezTo>
                    <a:pt x="2536" y="1936"/>
                    <a:pt x="768" y="3337"/>
                    <a:pt x="401" y="6239"/>
                  </a:cubicBezTo>
                  <a:cubicBezTo>
                    <a:pt x="1" y="9174"/>
                    <a:pt x="501" y="13244"/>
                    <a:pt x="501" y="13244"/>
                  </a:cubicBezTo>
                  <a:cubicBezTo>
                    <a:pt x="501" y="13244"/>
                    <a:pt x="4470" y="11476"/>
                    <a:pt x="5238" y="11342"/>
                  </a:cubicBezTo>
                  <a:cubicBezTo>
                    <a:pt x="5361" y="11320"/>
                    <a:pt x="5524" y="11309"/>
                    <a:pt x="5713" y="11309"/>
                  </a:cubicBezTo>
                  <a:cubicBezTo>
                    <a:pt x="6649" y="11309"/>
                    <a:pt x="8207" y="11582"/>
                    <a:pt x="8540" y="12109"/>
                  </a:cubicBezTo>
                  <a:cubicBezTo>
                    <a:pt x="8880" y="12696"/>
                    <a:pt x="10649" y="16114"/>
                    <a:pt x="11731" y="16114"/>
                  </a:cubicBezTo>
                  <a:cubicBezTo>
                    <a:pt x="11817" y="16114"/>
                    <a:pt x="11899" y="16093"/>
                    <a:pt x="11976" y="16046"/>
                  </a:cubicBezTo>
                  <a:cubicBezTo>
                    <a:pt x="12976" y="15379"/>
                    <a:pt x="17813" y="10075"/>
                    <a:pt x="18080" y="5738"/>
                  </a:cubicBezTo>
                  <a:cubicBezTo>
                    <a:pt x="18347" y="1402"/>
                    <a:pt x="14111" y="1802"/>
                    <a:pt x="13610" y="1535"/>
                  </a:cubicBezTo>
                  <a:cubicBezTo>
                    <a:pt x="13110" y="1302"/>
                    <a:pt x="4837" y="1"/>
                    <a:pt x="4837" y="1"/>
                  </a:cubicBezTo>
                  <a:close/>
                </a:path>
              </a:pathLst>
            </a:custGeom>
            <a:solidFill>
              <a:srgbClr val="92E3A9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1"/>
            <p:cNvSpPr/>
            <p:nvPr/>
          </p:nvSpPr>
          <p:spPr>
            <a:xfrm>
              <a:off x="6755438" y="2137733"/>
              <a:ext cx="317000" cy="370800"/>
            </a:xfrm>
            <a:custGeom>
              <a:avLst/>
              <a:gdLst/>
              <a:ahLst/>
              <a:cxnLst/>
              <a:rect l="l" t="t" r="r" b="b"/>
              <a:pathLst>
                <a:path w="13611" h="15921" extrusionOk="0">
                  <a:moveTo>
                    <a:pt x="1268" y="0"/>
                  </a:moveTo>
                  <a:cubicBezTo>
                    <a:pt x="1268" y="0"/>
                    <a:pt x="901" y="3703"/>
                    <a:pt x="635" y="6772"/>
                  </a:cubicBezTo>
                  <a:cubicBezTo>
                    <a:pt x="368" y="9807"/>
                    <a:pt x="1" y="12976"/>
                    <a:pt x="1268" y="14644"/>
                  </a:cubicBezTo>
                  <a:cubicBezTo>
                    <a:pt x="1891" y="15447"/>
                    <a:pt x="2547" y="15920"/>
                    <a:pt x="3416" y="15920"/>
                  </a:cubicBezTo>
                  <a:cubicBezTo>
                    <a:pt x="4316" y="15920"/>
                    <a:pt x="5445" y="15414"/>
                    <a:pt x="7006" y="14244"/>
                  </a:cubicBezTo>
                  <a:cubicBezTo>
                    <a:pt x="10041" y="11975"/>
                    <a:pt x="11843" y="9941"/>
                    <a:pt x="12343" y="7806"/>
                  </a:cubicBezTo>
                  <a:cubicBezTo>
                    <a:pt x="12877" y="5638"/>
                    <a:pt x="13610" y="3336"/>
                    <a:pt x="13610" y="3336"/>
                  </a:cubicBezTo>
                  <a:lnTo>
                    <a:pt x="13610" y="3336"/>
                  </a:lnTo>
                  <a:cubicBezTo>
                    <a:pt x="13610" y="3336"/>
                    <a:pt x="12628" y="3593"/>
                    <a:pt x="11063" y="3593"/>
                  </a:cubicBezTo>
                  <a:cubicBezTo>
                    <a:pt x="8682" y="3593"/>
                    <a:pt x="4951" y="2998"/>
                    <a:pt x="1268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1"/>
            <p:cNvSpPr/>
            <p:nvPr/>
          </p:nvSpPr>
          <p:spPr>
            <a:xfrm>
              <a:off x="6771765" y="2137733"/>
              <a:ext cx="300674" cy="187624"/>
            </a:xfrm>
            <a:custGeom>
              <a:avLst/>
              <a:gdLst/>
              <a:ahLst/>
              <a:cxnLst/>
              <a:rect l="l" t="t" r="r" b="b"/>
              <a:pathLst>
                <a:path w="12910" h="8056" extrusionOk="0">
                  <a:moveTo>
                    <a:pt x="567" y="0"/>
                  </a:moveTo>
                  <a:cubicBezTo>
                    <a:pt x="567" y="0"/>
                    <a:pt x="234" y="3136"/>
                    <a:pt x="0" y="6005"/>
                  </a:cubicBezTo>
                  <a:cubicBezTo>
                    <a:pt x="901" y="6972"/>
                    <a:pt x="2102" y="7639"/>
                    <a:pt x="3403" y="7906"/>
                  </a:cubicBezTo>
                  <a:cubicBezTo>
                    <a:pt x="3889" y="8009"/>
                    <a:pt x="4370" y="8056"/>
                    <a:pt x="4842" y="8056"/>
                  </a:cubicBezTo>
                  <a:cubicBezTo>
                    <a:pt x="8353" y="8056"/>
                    <a:pt x="11386" y="5457"/>
                    <a:pt x="12709" y="3870"/>
                  </a:cubicBezTo>
                  <a:cubicBezTo>
                    <a:pt x="12843" y="3536"/>
                    <a:pt x="12909" y="3336"/>
                    <a:pt x="12909" y="3336"/>
                  </a:cubicBezTo>
                  <a:lnTo>
                    <a:pt x="12909" y="3336"/>
                  </a:lnTo>
                  <a:cubicBezTo>
                    <a:pt x="12909" y="3336"/>
                    <a:pt x="11927" y="3593"/>
                    <a:pt x="10362" y="3593"/>
                  </a:cubicBezTo>
                  <a:cubicBezTo>
                    <a:pt x="7981" y="3593"/>
                    <a:pt x="4250" y="2998"/>
                    <a:pt x="567" y="0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1"/>
            <p:cNvSpPr/>
            <p:nvPr/>
          </p:nvSpPr>
          <p:spPr>
            <a:xfrm>
              <a:off x="6721270" y="1880580"/>
              <a:ext cx="59832" cy="169365"/>
            </a:xfrm>
            <a:custGeom>
              <a:avLst/>
              <a:gdLst/>
              <a:ahLst/>
              <a:cxnLst/>
              <a:rect l="l" t="t" r="r" b="b"/>
              <a:pathLst>
                <a:path w="2569" h="7272" fill="none" extrusionOk="0">
                  <a:moveTo>
                    <a:pt x="2569" y="1668"/>
                  </a:moveTo>
                  <a:cubicBezTo>
                    <a:pt x="2569" y="1668"/>
                    <a:pt x="2035" y="0"/>
                    <a:pt x="1034" y="1301"/>
                  </a:cubicBezTo>
                  <a:cubicBezTo>
                    <a:pt x="0" y="2569"/>
                    <a:pt x="534" y="5737"/>
                    <a:pt x="1168" y="6505"/>
                  </a:cubicBezTo>
                  <a:cubicBezTo>
                    <a:pt x="1801" y="7272"/>
                    <a:pt x="2569" y="1668"/>
                    <a:pt x="2569" y="1668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1"/>
            <p:cNvSpPr/>
            <p:nvPr/>
          </p:nvSpPr>
          <p:spPr>
            <a:xfrm>
              <a:off x="6731355" y="1561591"/>
              <a:ext cx="543076" cy="734147"/>
            </a:xfrm>
            <a:custGeom>
              <a:avLst/>
              <a:gdLst/>
              <a:ahLst/>
              <a:cxnLst/>
              <a:rect l="l" t="t" r="r" b="b"/>
              <a:pathLst>
                <a:path w="23318" h="31522" extrusionOk="0">
                  <a:moveTo>
                    <a:pt x="10311" y="1"/>
                  </a:moveTo>
                  <a:cubicBezTo>
                    <a:pt x="9132" y="1"/>
                    <a:pt x="8387" y="253"/>
                    <a:pt x="8507" y="720"/>
                  </a:cubicBezTo>
                  <a:cubicBezTo>
                    <a:pt x="8874" y="2021"/>
                    <a:pt x="9708" y="2154"/>
                    <a:pt x="9708" y="2154"/>
                  </a:cubicBezTo>
                  <a:cubicBezTo>
                    <a:pt x="9708" y="2154"/>
                    <a:pt x="8171" y="1982"/>
                    <a:pt x="6438" y="1982"/>
                  </a:cubicBezTo>
                  <a:cubicBezTo>
                    <a:pt x="4358" y="1982"/>
                    <a:pt x="1996" y="2230"/>
                    <a:pt x="1669" y="3322"/>
                  </a:cubicBezTo>
                  <a:cubicBezTo>
                    <a:pt x="1068" y="5357"/>
                    <a:pt x="4270" y="6524"/>
                    <a:pt x="4270" y="6524"/>
                  </a:cubicBezTo>
                  <a:lnTo>
                    <a:pt x="3903" y="7592"/>
                  </a:lnTo>
                  <a:cubicBezTo>
                    <a:pt x="3903" y="7592"/>
                    <a:pt x="1" y="20367"/>
                    <a:pt x="601" y="23103"/>
                  </a:cubicBezTo>
                  <a:cubicBezTo>
                    <a:pt x="1202" y="25805"/>
                    <a:pt x="2269" y="30408"/>
                    <a:pt x="6739" y="31375"/>
                  </a:cubicBezTo>
                  <a:cubicBezTo>
                    <a:pt x="7224" y="31476"/>
                    <a:pt x="7703" y="31522"/>
                    <a:pt x="8174" y="31522"/>
                  </a:cubicBezTo>
                  <a:cubicBezTo>
                    <a:pt x="12078" y="31522"/>
                    <a:pt x="15404" y="28360"/>
                    <a:pt x="16446" y="26872"/>
                  </a:cubicBezTo>
                  <a:cubicBezTo>
                    <a:pt x="16446" y="26872"/>
                    <a:pt x="16661" y="26898"/>
                    <a:pt x="16994" y="26898"/>
                  </a:cubicBezTo>
                  <a:cubicBezTo>
                    <a:pt x="17916" y="26898"/>
                    <a:pt x="19736" y="26700"/>
                    <a:pt x="20349" y="25204"/>
                  </a:cubicBezTo>
                  <a:cubicBezTo>
                    <a:pt x="21182" y="23169"/>
                    <a:pt x="22383" y="21068"/>
                    <a:pt x="21182" y="20601"/>
                  </a:cubicBezTo>
                  <a:cubicBezTo>
                    <a:pt x="20649" y="20334"/>
                    <a:pt x="20115" y="20201"/>
                    <a:pt x="19515" y="20134"/>
                  </a:cubicBezTo>
                  <a:cubicBezTo>
                    <a:pt x="19515" y="20134"/>
                    <a:pt x="22850" y="14930"/>
                    <a:pt x="23084" y="13129"/>
                  </a:cubicBezTo>
                  <a:cubicBezTo>
                    <a:pt x="23317" y="11361"/>
                    <a:pt x="22116" y="5457"/>
                    <a:pt x="18347" y="2621"/>
                  </a:cubicBezTo>
                  <a:cubicBezTo>
                    <a:pt x="15910" y="804"/>
                    <a:pt x="12417" y="1"/>
                    <a:pt x="10311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1"/>
            <p:cNvSpPr/>
            <p:nvPr/>
          </p:nvSpPr>
          <p:spPr>
            <a:xfrm>
              <a:off x="6756230" y="1561591"/>
              <a:ext cx="518202" cy="479471"/>
            </a:xfrm>
            <a:custGeom>
              <a:avLst/>
              <a:gdLst/>
              <a:ahLst/>
              <a:cxnLst/>
              <a:rect l="l" t="t" r="r" b="b"/>
              <a:pathLst>
                <a:path w="22250" h="20587" extrusionOk="0">
                  <a:moveTo>
                    <a:pt x="9252" y="1"/>
                  </a:moveTo>
                  <a:cubicBezTo>
                    <a:pt x="8077" y="1"/>
                    <a:pt x="7340" y="253"/>
                    <a:pt x="7472" y="720"/>
                  </a:cubicBezTo>
                  <a:cubicBezTo>
                    <a:pt x="7806" y="2021"/>
                    <a:pt x="8640" y="2154"/>
                    <a:pt x="8640" y="2154"/>
                  </a:cubicBezTo>
                  <a:cubicBezTo>
                    <a:pt x="8640" y="2154"/>
                    <a:pt x="7103" y="1982"/>
                    <a:pt x="5370" y="1982"/>
                  </a:cubicBezTo>
                  <a:cubicBezTo>
                    <a:pt x="3290" y="1982"/>
                    <a:pt x="928" y="2230"/>
                    <a:pt x="601" y="3322"/>
                  </a:cubicBezTo>
                  <a:cubicBezTo>
                    <a:pt x="0" y="5357"/>
                    <a:pt x="3202" y="6524"/>
                    <a:pt x="3202" y="6524"/>
                  </a:cubicBezTo>
                  <a:lnTo>
                    <a:pt x="2835" y="7592"/>
                  </a:lnTo>
                  <a:cubicBezTo>
                    <a:pt x="2835" y="7592"/>
                    <a:pt x="2102" y="10027"/>
                    <a:pt x="1301" y="13029"/>
                  </a:cubicBezTo>
                  <a:lnTo>
                    <a:pt x="1535" y="13029"/>
                  </a:lnTo>
                  <a:cubicBezTo>
                    <a:pt x="1535" y="13029"/>
                    <a:pt x="1901" y="11961"/>
                    <a:pt x="2368" y="10294"/>
                  </a:cubicBezTo>
                  <a:cubicBezTo>
                    <a:pt x="2816" y="8803"/>
                    <a:pt x="3609" y="7152"/>
                    <a:pt x="7156" y="7152"/>
                  </a:cubicBezTo>
                  <a:cubicBezTo>
                    <a:pt x="7577" y="7152"/>
                    <a:pt x="8037" y="7175"/>
                    <a:pt x="8540" y="7225"/>
                  </a:cubicBezTo>
                  <a:cubicBezTo>
                    <a:pt x="13243" y="7692"/>
                    <a:pt x="17980" y="10160"/>
                    <a:pt x="18213" y="11961"/>
                  </a:cubicBezTo>
                  <a:cubicBezTo>
                    <a:pt x="18447" y="13729"/>
                    <a:pt x="16445" y="14463"/>
                    <a:pt x="17179" y="15264"/>
                  </a:cubicBezTo>
                  <a:cubicBezTo>
                    <a:pt x="17880" y="16064"/>
                    <a:pt x="18847" y="16431"/>
                    <a:pt x="18213" y="17032"/>
                  </a:cubicBezTo>
                  <a:cubicBezTo>
                    <a:pt x="17613" y="17632"/>
                    <a:pt x="16445" y="20101"/>
                    <a:pt x="17179" y="20468"/>
                  </a:cubicBezTo>
                  <a:cubicBezTo>
                    <a:pt x="17343" y="20553"/>
                    <a:pt x="17533" y="20586"/>
                    <a:pt x="17727" y="20586"/>
                  </a:cubicBezTo>
                  <a:cubicBezTo>
                    <a:pt x="18362" y="20586"/>
                    <a:pt x="19047" y="20234"/>
                    <a:pt x="19047" y="20234"/>
                  </a:cubicBezTo>
                  <a:lnTo>
                    <a:pt x="19080" y="20234"/>
                  </a:lnTo>
                  <a:cubicBezTo>
                    <a:pt x="18880" y="20167"/>
                    <a:pt x="18680" y="20134"/>
                    <a:pt x="18447" y="20134"/>
                  </a:cubicBezTo>
                  <a:cubicBezTo>
                    <a:pt x="18447" y="20134"/>
                    <a:pt x="21782" y="14930"/>
                    <a:pt x="22016" y="13162"/>
                  </a:cubicBezTo>
                  <a:cubicBezTo>
                    <a:pt x="22249" y="11361"/>
                    <a:pt x="21048" y="5457"/>
                    <a:pt x="17279" y="2621"/>
                  </a:cubicBezTo>
                  <a:cubicBezTo>
                    <a:pt x="14842" y="804"/>
                    <a:pt x="11349" y="1"/>
                    <a:pt x="9252" y="1"/>
                  </a:cubicBezTo>
                  <a:close/>
                </a:path>
              </a:pathLst>
            </a:custGeom>
            <a:solidFill>
              <a:srgbClr val="263238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1"/>
            <p:cNvSpPr/>
            <p:nvPr/>
          </p:nvSpPr>
          <p:spPr>
            <a:xfrm>
              <a:off x="6871984" y="1931075"/>
              <a:ext cx="52845" cy="149172"/>
            </a:xfrm>
            <a:custGeom>
              <a:avLst/>
              <a:gdLst/>
              <a:ahLst/>
              <a:cxnLst/>
              <a:rect l="l" t="t" r="r" b="b"/>
              <a:pathLst>
                <a:path w="2269" h="6405" fill="none" extrusionOk="0">
                  <a:moveTo>
                    <a:pt x="2135" y="0"/>
                  </a:moveTo>
                  <a:lnTo>
                    <a:pt x="0" y="5671"/>
                  </a:lnTo>
                  <a:lnTo>
                    <a:pt x="2269" y="6405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1"/>
            <p:cNvSpPr/>
            <p:nvPr/>
          </p:nvSpPr>
          <p:spPr>
            <a:xfrm>
              <a:off x="6882861" y="2099652"/>
              <a:ext cx="118872" cy="40431"/>
            </a:xfrm>
            <a:custGeom>
              <a:avLst/>
              <a:gdLst/>
              <a:ahLst/>
              <a:cxnLst/>
              <a:rect l="l" t="t" r="r" b="b"/>
              <a:pathLst>
                <a:path w="5104" h="1736" fill="none" extrusionOk="0">
                  <a:moveTo>
                    <a:pt x="0" y="935"/>
                  </a:moveTo>
                  <a:cubicBezTo>
                    <a:pt x="1735" y="1735"/>
                    <a:pt x="3770" y="1368"/>
                    <a:pt x="5104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1"/>
            <p:cNvSpPr/>
            <p:nvPr/>
          </p:nvSpPr>
          <p:spPr>
            <a:xfrm>
              <a:off x="6822259" y="1859595"/>
              <a:ext cx="88595" cy="21776"/>
            </a:xfrm>
            <a:custGeom>
              <a:avLst/>
              <a:gdLst/>
              <a:ahLst/>
              <a:cxnLst/>
              <a:rect l="l" t="t" r="r" b="b"/>
              <a:pathLst>
                <a:path w="3804" h="935" fill="none" extrusionOk="0">
                  <a:moveTo>
                    <a:pt x="0" y="0"/>
                  </a:moveTo>
                  <a:cubicBezTo>
                    <a:pt x="0" y="0"/>
                    <a:pt x="2969" y="467"/>
                    <a:pt x="3803" y="934"/>
                  </a:cubicBez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1"/>
            <p:cNvSpPr/>
            <p:nvPr/>
          </p:nvSpPr>
          <p:spPr>
            <a:xfrm>
              <a:off x="7010261" y="1868143"/>
              <a:ext cx="82377" cy="41200"/>
            </a:xfrm>
            <a:custGeom>
              <a:avLst/>
              <a:gdLst/>
              <a:ahLst/>
              <a:cxnLst/>
              <a:rect l="l" t="t" r="r" b="b"/>
              <a:pathLst>
                <a:path w="3537" h="1769" fill="none" extrusionOk="0">
                  <a:moveTo>
                    <a:pt x="1" y="701"/>
                  </a:moveTo>
                  <a:cubicBezTo>
                    <a:pt x="1" y="701"/>
                    <a:pt x="2102" y="0"/>
                    <a:pt x="3537" y="1768"/>
                  </a:cubicBezTo>
                </a:path>
              </a:pathLst>
            </a:custGeom>
            <a:noFill/>
            <a:ln w="2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1"/>
            <p:cNvSpPr/>
            <p:nvPr/>
          </p:nvSpPr>
          <p:spPr>
            <a:xfrm>
              <a:off x="6837794" y="1906806"/>
              <a:ext cx="27995" cy="43762"/>
            </a:xfrm>
            <a:custGeom>
              <a:avLst/>
              <a:gdLst/>
              <a:ahLst/>
              <a:cxnLst/>
              <a:rect l="l" t="t" r="r" b="b"/>
              <a:pathLst>
                <a:path w="1202" h="1879" extrusionOk="0">
                  <a:moveTo>
                    <a:pt x="635" y="1"/>
                  </a:moveTo>
                  <a:cubicBezTo>
                    <a:pt x="358" y="1"/>
                    <a:pt x="96" y="381"/>
                    <a:pt x="34" y="875"/>
                  </a:cubicBezTo>
                  <a:cubicBezTo>
                    <a:pt x="1" y="1376"/>
                    <a:pt x="167" y="1843"/>
                    <a:pt x="468" y="1876"/>
                  </a:cubicBezTo>
                  <a:cubicBezTo>
                    <a:pt x="479" y="1877"/>
                    <a:pt x="491" y="1878"/>
                    <a:pt x="503" y="1878"/>
                  </a:cubicBezTo>
                  <a:cubicBezTo>
                    <a:pt x="788" y="1878"/>
                    <a:pt x="1037" y="1490"/>
                    <a:pt x="1101" y="1009"/>
                  </a:cubicBezTo>
                  <a:cubicBezTo>
                    <a:pt x="1201" y="475"/>
                    <a:pt x="1001" y="42"/>
                    <a:pt x="701" y="8"/>
                  </a:cubicBezTo>
                  <a:cubicBezTo>
                    <a:pt x="679" y="3"/>
                    <a:pt x="657" y="1"/>
                    <a:pt x="6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1"/>
            <p:cNvSpPr/>
            <p:nvPr/>
          </p:nvSpPr>
          <p:spPr>
            <a:xfrm>
              <a:off x="6997055" y="1951990"/>
              <a:ext cx="27995" cy="43622"/>
            </a:xfrm>
            <a:custGeom>
              <a:avLst/>
              <a:gdLst/>
              <a:ahLst/>
              <a:cxnLst/>
              <a:rect l="l" t="t" r="r" b="b"/>
              <a:pathLst>
                <a:path w="1202" h="1873" extrusionOk="0">
                  <a:moveTo>
                    <a:pt x="670" y="1"/>
                  </a:moveTo>
                  <a:cubicBezTo>
                    <a:pt x="411" y="1"/>
                    <a:pt x="132" y="389"/>
                    <a:pt x="68" y="870"/>
                  </a:cubicBezTo>
                  <a:cubicBezTo>
                    <a:pt x="1" y="1404"/>
                    <a:pt x="201" y="1838"/>
                    <a:pt x="468" y="1871"/>
                  </a:cubicBezTo>
                  <a:cubicBezTo>
                    <a:pt x="480" y="1872"/>
                    <a:pt x="493" y="1873"/>
                    <a:pt x="506" y="1873"/>
                  </a:cubicBezTo>
                  <a:cubicBezTo>
                    <a:pt x="793" y="1873"/>
                    <a:pt x="1071" y="1515"/>
                    <a:pt x="1135" y="1004"/>
                  </a:cubicBezTo>
                  <a:cubicBezTo>
                    <a:pt x="1202" y="503"/>
                    <a:pt x="1002" y="36"/>
                    <a:pt x="701" y="3"/>
                  </a:cubicBezTo>
                  <a:cubicBezTo>
                    <a:pt x="691" y="2"/>
                    <a:pt x="680" y="1"/>
                    <a:pt x="6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1"/>
            <p:cNvSpPr/>
            <p:nvPr/>
          </p:nvSpPr>
          <p:spPr>
            <a:xfrm>
              <a:off x="6069435" y="1713470"/>
              <a:ext cx="334072" cy="488717"/>
            </a:xfrm>
            <a:custGeom>
              <a:avLst/>
              <a:gdLst/>
              <a:ahLst/>
              <a:cxnLst/>
              <a:rect l="l" t="t" r="r" b="b"/>
              <a:pathLst>
                <a:path w="14344" h="20984" extrusionOk="0">
                  <a:moveTo>
                    <a:pt x="12588" y="1"/>
                  </a:moveTo>
                  <a:cubicBezTo>
                    <a:pt x="11514" y="1"/>
                    <a:pt x="10466" y="856"/>
                    <a:pt x="10208" y="2205"/>
                  </a:cubicBezTo>
                  <a:cubicBezTo>
                    <a:pt x="9874" y="3806"/>
                    <a:pt x="9274" y="5607"/>
                    <a:pt x="9274" y="5607"/>
                  </a:cubicBezTo>
                  <a:cubicBezTo>
                    <a:pt x="9274" y="5607"/>
                    <a:pt x="8173" y="4240"/>
                    <a:pt x="8039" y="3105"/>
                  </a:cubicBezTo>
                  <a:cubicBezTo>
                    <a:pt x="7906" y="1938"/>
                    <a:pt x="8506" y="1404"/>
                    <a:pt x="7706" y="1171"/>
                  </a:cubicBezTo>
                  <a:cubicBezTo>
                    <a:pt x="7686" y="1166"/>
                    <a:pt x="7663" y="1163"/>
                    <a:pt x="7637" y="1163"/>
                  </a:cubicBezTo>
                  <a:cubicBezTo>
                    <a:pt x="6647" y="1163"/>
                    <a:pt x="1729" y="4838"/>
                    <a:pt x="1501" y="6041"/>
                  </a:cubicBezTo>
                  <a:cubicBezTo>
                    <a:pt x="1268" y="7275"/>
                    <a:pt x="2035" y="14547"/>
                    <a:pt x="2035" y="14547"/>
                  </a:cubicBezTo>
                  <a:lnTo>
                    <a:pt x="0" y="18516"/>
                  </a:lnTo>
                  <a:cubicBezTo>
                    <a:pt x="0" y="18516"/>
                    <a:pt x="0" y="20318"/>
                    <a:pt x="3069" y="20885"/>
                  </a:cubicBezTo>
                  <a:cubicBezTo>
                    <a:pt x="3461" y="20954"/>
                    <a:pt x="3819" y="20984"/>
                    <a:pt x="4146" y="20984"/>
                  </a:cubicBezTo>
                  <a:cubicBezTo>
                    <a:pt x="6354" y="20984"/>
                    <a:pt x="7139" y="19617"/>
                    <a:pt x="7139" y="19617"/>
                  </a:cubicBezTo>
                  <a:lnTo>
                    <a:pt x="9274" y="13746"/>
                  </a:lnTo>
                  <a:cubicBezTo>
                    <a:pt x="9274" y="13746"/>
                    <a:pt x="10975" y="12612"/>
                    <a:pt x="11208" y="11378"/>
                  </a:cubicBezTo>
                  <a:cubicBezTo>
                    <a:pt x="11409" y="10144"/>
                    <a:pt x="11208" y="6408"/>
                    <a:pt x="11542" y="4707"/>
                  </a:cubicBezTo>
                  <a:cubicBezTo>
                    <a:pt x="11876" y="3005"/>
                    <a:pt x="14344" y="404"/>
                    <a:pt x="13110" y="70"/>
                  </a:cubicBezTo>
                  <a:cubicBezTo>
                    <a:pt x="12937" y="23"/>
                    <a:pt x="12763" y="1"/>
                    <a:pt x="12588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1"/>
            <p:cNvSpPr/>
            <p:nvPr/>
          </p:nvSpPr>
          <p:spPr>
            <a:xfrm>
              <a:off x="6290068" y="1625734"/>
              <a:ext cx="23" cy="227660"/>
            </a:xfrm>
            <a:custGeom>
              <a:avLst/>
              <a:gdLst/>
              <a:ahLst/>
              <a:cxnLst/>
              <a:rect l="l" t="t" r="r" b="b"/>
              <a:pathLst>
                <a:path w="1" h="9775" fill="none" extrusionOk="0">
                  <a:moveTo>
                    <a:pt x="1" y="1"/>
                  </a:moveTo>
                  <a:lnTo>
                    <a:pt x="1" y="9775"/>
                  </a:lnTo>
                </a:path>
              </a:pathLst>
            </a:custGeom>
            <a:noFill/>
            <a:ln w="317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1"/>
            <p:cNvSpPr/>
            <p:nvPr/>
          </p:nvSpPr>
          <p:spPr>
            <a:xfrm>
              <a:off x="6135464" y="2020418"/>
              <a:ext cx="108019" cy="62953"/>
            </a:xfrm>
            <a:custGeom>
              <a:avLst/>
              <a:gdLst/>
              <a:ahLst/>
              <a:cxnLst/>
              <a:rect l="l" t="t" r="r" b="b"/>
              <a:pathLst>
                <a:path w="4638" h="2703" fill="none" extrusionOk="0">
                  <a:moveTo>
                    <a:pt x="4637" y="0"/>
                  </a:moveTo>
                  <a:cubicBezTo>
                    <a:pt x="4637" y="0"/>
                    <a:pt x="3603" y="2035"/>
                    <a:pt x="2036" y="2369"/>
                  </a:cubicBezTo>
                  <a:cubicBezTo>
                    <a:pt x="468" y="2702"/>
                    <a:pt x="1" y="1802"/>
                    <a:pt x="1" y="1802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1"/>
            <p:cNvSpPr/>
            <p:nvPr/>
          </p:nvSpPr>
          <p:spPr>
            <a:xfrm>
              <a:off x="6134696" y="1748778"/>
              <a:ext cx="127420" cy="118593"/>
            </a:xfrm>
            <a:custGeom>
              <a:avLst/>
              <a:gdLst/>
              <a:ahLst/>
              <a:cxnLst/>
              <a:rect l="l" t="t" r="r" b="b"/>
              <a:pathLst>
                <a:path w="5471" h="5092" extrusionOk="0">
                  <a:moveTo>
                    <a:pt x="3385" y="1"/>
                  </a:moveTo>
                  <a:cubicBezTo>
                    <a:pt x="3357" y="1"/>
                    <a:pt x="3330" y="7"/>
                    <a:pt x="3303" y="22"/>
                  </a:cubicBezTo>
                  <a:cubicBezTo>
                    <a:pt x="2736" y="322"/>
                    <a:pt x="1001" y="1156"/>
                    <a:pt x="501" y="1523"/>
                  </a:cubicBezTo>
                  <a:cubicBezTo>
                    <a:pt x="0" y="1890"/>
                    <a:pt x="434" y="2157"/>
                    <a:pt x="434" y="2157"/>
                  </a:cubicBezTo>
                  <a:lnTo>
                    <a:pt x="1735" y="2657"/>
                  </a:lnTo>
                  <a:lnTo>
                    <a:pt x="2802" y="2457"/>
                  </a:lnTo>
                  <a:cubicBezTo>
                    <a:pt x="3136" y="2924"/>
                    <a:pt x="3436" y="3424"/>
                    <a:pt x="3670" y="3958"/>
                  </a:cubicBezTo>
                  <a:cubicBezTo>
                    <a:pt x="4237" y="5092"/>
                    <a:pt x="4604" y="5092"/>
                    <a:pt x="5037" y="5092"/>
                  </a:cubicBezTo>
                  <a:cubicBezTo>
                    <a:pt x="5471" y="5092"/>
                    <a:pt x="5338" y="4858"/>
                    <a:pt x="5037" y="3791"/>
                  </a:cubicBezTo>
                  <a:cubicBezTo>
                    <a:pt x="4751" y="2774"/>
                    <a:pt x="3950" y="1"/>
                    <a:pt x="33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1"/>
            <p:cNvSpPr/>
            <p:nvPr/>
          </p:nvSpPr>
          <p:spPr>
            <a:xfrm>
              <a:off x="6134696" y="1742280"/>
              <a:ext cx="127420" cy="125091"/>
            </a:xfrm>
            <a:custGeom>
              <a:avLst/>
              <a:gdLst/>
              <a:ahLst/>
              <a:cxnLst/>
              <a:rect l="l" t="t" r="r" b="b"/>
              <a:pathLst>
                <a:path w="5471" h="5371" fill="none" extrusionOk="0">
                  <a:moveTo>
                    <a:pt x="434" y="2436"/>
                  </a:moveTo>
                  <a:cubicBezTo>
                    <a:pt x="434" y="2436"/>
                    <a:pt x="0" y="2169"/>
                    <a:pt x="501" y="1802"/>
                  </a:cubicBezTo>
                  <a:cubicBezTo>
                    <a:pt x="1001" y="1435"/>
                    <a:pt x="2736" y="601"/>
                    <a:pt x="3303" y="301"/>
                  </a:cubicBezTo>
                  <a:cubicBezTo>
                    <a:pt x="3870" y="0"/>
                    <a:pt x="4737" y="3003"/>
                    <a:pt x="5037" y="4070"/>
                  </a:cubicBezTo>
                  <a:cubicBezTo>
                    <a:pt x="5338" y="5137"/>
                    <a:pt x="5471" y="5371"/>
                    <a:pt x="5037" y="5371"/>
                  </a:cubicBezTo>
                  <a:cubicBezTo>
                    <a:pt x="4604" y="5371"/>
                    <a:pt x="4237" y="5371"/>
                    <a:pt x="3670" y="4237"/>
                  </a:cubicBezTo>
                  <a:cubicBezTo>
                    <a:pt x="3436" y="3703"/>
                    <a:pt x="3136" y="3203"/>
                    <a:pt x="2802" y="2736"/>
                  </a:cubicBezTo>
                  <a:lnTo>
                    <a:pt x="1735" y="2936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1"/>
            <p:cNvSpPr/>
            <p:nvPr/>
          </p:nvSpPr>
          <p:spPr>
            <a:xfrm>
              <a:off x="6102834" y="1773653"/>
              <a:ext cx="127443" cy="118593"/>
            </a:xfrm>
            <a:custGeom>
              <a:avLst/>
              <a:gdLst/>
              <a:ahLst/>
              <a:cxnLst/>
              <a:rect l="l" t="t" r="r" b="b"/>
              <a:pathLst>
                <a:path w="5472" h="5092" extrusionOk="0">
                  <a:moveTo>
                    <a:pt x="3381" y="0"/>
                  </a:moveTo>
                  <a:cubicBezTo>
                    <a:pt x="3354" y="0"/>
                    <a:pt x="3328" y="7"/>
                    <a:pt x="3303" y="21"/>
                  </a:cubicBezTo>
                  <a:cubicBezTo>
                    <a:pt x="2736" y="355"/>
                    <a:pt x="1001" y="1155"/>
                    <a:pt x="501" y="1522"/>
                  </a:cubicBezTo>
                  <a:cubicBezTo>
                    <a:pt x="1" y="1922"/>
                    <a:pt x="434" y="2156"/>
                    <a:pt x="434" y="2156"/>
                  </a:cubicBezTo>
                  <a:lnTo>
                    <a:pt x="1735" y="2656"/>
                  </a:lnTo>
                  <a:lnTo>
                    <a:pt x="2803" y="2490"/>
                  </a:lnTo>
                  <a:cubicBezTo>
                    <a:pt x="3136" y="2957"/>
                    <a:pt x="3437" y="3457"/>
                    <a:pt x="3670" y="3991"/>
                  </a:cubicBezTo>
                  <a:cubicBezTo>
                    <a:pt x="4237" y="5091"/>
                    <a:pt x="4604" y="5091"/>
                    <a:pt x="5038" y="5091"/>
                  </a:cubicBezTo>
                  <a:cubicBezTo>
                    <a:pt x="5471" y="5091"/>
                    <a:pt x="5338" y="4858"/>
                    <a:pt x="5038" y="3790"/>
                  </a:cubicBezTo>
                  <a:cubicBezTo>
                    <a:pt x="4752" y="2773"/>
                    <a:pt x="3921" y="0"/>
                    <a:pt x="3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1"/>
            <p:cNvSpPr/>
            <p:nvPr/>
          </p:nvSpPr>
          <p:spPr>
            <a:xfrm>
              <a:off x="6102834" y="1767131"/>
              <a:ext cx="127443" cy="125114"/>
            </a:xfrm>
            <a:custGeom>
              <a:avLst/>
              <a:gdLst/>
              <a:ahLst/>
              <a:cxnLst/>
              <a:rect l="l" t="t" r="r" b="b"/>
              <a:pathLst>
                <a:path w="5472" h="5372" fill="none" extrusionOk="0">
                  <a:moveTo>
                    <a:pt x="434" y="2436"/>
                  </a:moveTo>
                  <a:cubicBezTo>
                    <a:pt x="434" y="2436"/>
                    <a:pt x="1" y="2202"/>
                    <a:pt x="501" y="1802"/>
                  </a:cubicBezTo>
                  <a:cubicBezTo>
                    <a:pt x="1001" y="1435"/>
                    <a:pt x="2736" y="635"/>
                    <a:pt x="3303" y="301"/>
                  </a:cubicBezTo>
                  <a:cubicBezTo>
                    <a:pt x="3837" y="1"/>
                    <a:pt x="4737" y="3003"/>
                    <a:pt x="5038" y="4070"/>
                  </a:cubicBezTo>
                  <a:cubicBezTo>
                    <a:pt x="5338" y="5138"/>
                    <a:pt x="5471" y="5371"/>
                    <a:pt x="5038" y="5371"/>
                  </a:cubicBezTo>
                  <a:cubicBezTo>
                    <a:pt x="4604" y="5371"/>
                    <a:pt x="4237" y="5371"/>
                    <a:pt x="3670" y="4271"/>
                  </a:cubicBezTo>
                  <a:cubicBezTo>
                    <a:pt x="3437" y="3737"/>
                    <a:pt x="3136" y="3237"/>
                    <a:pt x="2803" y="2770"/>
                  </a:cubicBezTo>
                  <a:lnTo>
                    <a:pt x="1735" y="2936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1"/>
            <p:cNvSpPr/>
            <p:nvPr/>
          </p:nvSpPr>
          <p:spPr>
            <a:xfrm>
              <a:off x="6088068" y="1809753"/>
              <a:ext cx="102523" cy="119222"/>
            </a:xfrm>
            <a:custGeom>
              <a:avLst/>
              <a:gdLst/>
              <a:ahLst/>
              <a:cxnLst/>
              <a:rect l="l" t="t" r="r" b="b"/>
              <a:pathLst>
                <a:path w="4402" h="5119" extrusionOk="0">
                  <a:moveTo>
                    <a:pt x="2225" y="1"/>
                  </a:moveTo>
                  <a:cubicBezTo>
                    <a:pt x="1724" y="1"/>
                    <a:pt x="1" y="1473"/>
                    <a:pt x="1" y="1473"/>
                  </a:cubicBezTo>
                  <a:lnTo>
                    <a:pt x="902" y="4409"/>
                  </a:lnTo>
                  <a:lnTo>
                    <a:pt x="1369" y="2607"/>
                  </a:lnTo>
                  <a:lnTo>
                    <a:pt x="2603" y="3742"/>
                  </a:lnTo>
                  <a:cubicBezTo>
                    <a:pt x="2603" y="3742"/>
                    <a:pt x="3070" y="4976"/>
                    <a:pt x="3737" y="5109"/>
                  </a:cubicBezTo>
                  <a:cubicBezTo>
                    <a:pt x="3781" y="5116"/>
                    <a:pt x="3822" y="5119"/>
                    <a:pt x="3860" y="5119"/>
                  </a:cubicBezTo>
                  <a:cubicBezTo>
                    <a:pt x="4401" y="5119"/>
                    <a:pt x="4360" y="4459"/>
                    <a:pt x="3737" y="3275"/>
                  </a:cubicBezTo>
                  <a:cubicBezTo>
                    <a:pt x="3070" y="2040"/>
                    <a:pt x="2736" y="139"/>
                    <a:pt x="2269" y="6"/>
                  </a:cubicBezTo>
                  <a:cubicBezTo>
                    <a:pt x="2256" y="2"/>
                    <a:pt x="2241" y="1"/>
                    <a:pt x="22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1"/>
            <p:cNvSpPr/>
            <p:nvPr/>
          </p:nvSpPr>
          <p:spPr>
            <a:xfrm>
              <a:off x="6088068" y="1807541"/>
              <a:ext cx="102592" cy="123553"/>
            </a:xfrm>
            <a:custGeom>
              <a:avLst/>
              <a:gdLst/>
              <a:ahLst/>
              <a:cxnLst/>
              <a:rect l="l" t="t" r="r" b="b"/>
              <a:pathLst>
                <a:path w="4405" h="5305" fill="none" extrusionOk="0">
                  <a:moveTo>
                    <a:pt x="1369" y="2702"/>
                  </a:moveTo>
                  <a:lnTo>
                    <a:pt x="2603" y="3837"/>
                  </a:lnTo>
                  <a:cubicBezTo>
                    <a:pt x="2603" y="3837"/>
                    <a:pt x="3070" y="5071"/>
                    <a:pt x="3737" y="5204"/>
                  </a:cubicBezTo>
                  <a:cubicBezTo>
                    <a:pt x="4404" y="5304"/>
                    <a:pt x="4404" y="4637"/>
                    <a:pt x="3737" y="3370"/>
                  </a:cubicBezTo>
                  <a:cubicBezTo>
                    <a:pt x="3070" y="2135"/>
                    <a:pt x="2736" y="234"/>
                    <a:pt x="2269" y="101"/>
                  </a:cubicBezTo>
                  <a:cubicBezTo>
                    <a:pt x="1836" y="0"/>
                    <a:pt x="1" y="1568"/>
                    <a:pt x="1" y="1568"/>
                  </a:cubicBezTo>
                  <a:lnTo>
                    <a:pt x="902" y="4504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1"/>
            <p:cNvSpPr/>
            <p:nvPr/>
          </p:nvSpPr>
          <p:spPr>
            <a:xfrm>
              <a:off x="6221616" y="1722856"/>
              <a:ext cx="75483" cy="50027"/>
            </a:xfrm>
            <a:custGeom>
              <a:avLst/>
              <a:gdLst/>
              <a:ahLst/>
              <a:cxnLst/>
              <a:rect l="l" t="t" r="r" b="b"/>
              <a:pathLst>
                <a:path w="3241" h="2148" extrusionOk="0">
                  <a:moveTo>
                    <a:pt x="1956" y="1"/>
                  </a:moveTo>
                  <a:cubicBezTo>
                    <a:pt x="1622" y="1"/>
                    <a:pt x="1339" y="67"/>
                    <a:pt x="1339" y="67"/>
                  </a:cubicBezTo>
                  <a:cubicBezTo>
                    <a:pt x="1339" y="67"/>
                    <a:pt x="205" y="67"/>
                    <a:pt x="104" y="1035"/>
                  </a:cubicBezTo>
                  <a:cubicBezTo>
                    <a:pt x="1" y="1813"/>
                    <a:pt x="422" y="2148"/>
                    <a:pt x="1101" y="2148"/>
                  </a:cubicBezTo>
                  <a:cubicBezTo>
                    <a:pt x="1295" y="2148"/>
                    <a:pt x="1510" y="2120"/>
                    <a:pt x="1739" y="2069"/>
                  </a:cubicBezTo>
                  <a:cubicBezTo>
                    <a:pt x="2773" y="1869"/>
                    <a:pt x="3240" y="868"/>
                    <a:pt x="2873" y="334"/>
                  </a:cubicBezTo>
                  <a:cubicBezTo>
                    <a:pt x="2673" y="67"/>
                    <a:pt x="2289" y="1"/>
                    <a:pt x="1956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1"/>
            <p:cNvSpPr/>
            <p:nvPr/>
          </p:nvSpPr>
          <p:spPr>
            <a:xfrm>
              <a:off x="6070204" y="2087239"/>
              <a:ext cx="189581" cy="114447"/>
            </a:xfrm>
            <a:custGeom>
              <a:avLst/>
              <a:gdLst/>
              <a:ahLst/>
              <a:cxnLst/>
              <a:rect l="l" t="t" r="r" b="b"/>
              <a:pathLst>
                <a:path w="8140" h="4914" extrusionOk="0">
                  <a:moveTo>
                    <a:pt x="1235" y="0"/>
                  </a:moveTo>
                  <a:lnTo>
                    <a:pt x="1" y="2435"/>
                  </a:lnTo>
                  <a:cubicBezTo>
                    <a:pt x="1" y="2435"/>
                    <a:pt x="1" y="4236"/>
                    <a:pt x="3036" y="4803"/>
                  </a:cubicBezTo>
                  <a:cubicBezTo>
                    <a:pt x="3449" y="4881"/>
                    <a:pt x="3825" y="4914"/>
                    <a:pt x="4166" y="4914"/>
                  </a:cubicBezTo>
                  <a:cubicBezTo>
                    <a:pt x="6334" y="4914"/>
                    <a:pt x="7106" y="3569"/>
                    <a:pt x="7106" y="3569"/>
                  </a:cubicBezTo>
                  <a:lnTo>
                    <a:pt x="8140" y="734"/>
                  </a:lnTo>
                  <a:lnTo>
                    <a:pt x="8140" y="734"/>
                  </a:lnTo>
                  <a:cubicBezTo>
                    <a:pt x="6817" y="1125"/>
                    <a:pt x="5719" y="1279"/>
                    <a:pt x="4811" y="1279"/>
                  </a:cubicBezTo>
                  <a:cubicBezTo>
                    <a:pt x="2857" y="1279"/>
                    <a:pt x="1782" y="569"/>
                    <a:pt x="1235" y="0"/>
                  </a:cubicBezTo>
                  <a:close/>
                </a:path>
              </a:pathLst>
            </a:custGeom>
            <a:solidFill>
              <a:srgbClr val="92E3A9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1"/>
            <p:cNvSpPr/>
            <p:nvPr/>
          </p:nvSpPr>
          <p:spPr>
            <a:xfrm>
              <a:off x="7230916" y="3244040"/>
              <a:ext cx="344948" cy="437037"/>
            </a:xfrm>
            <a:custGeom>
              <a:avLst/>
              <a:gdLst/>
              <a:ahLst/>
              <a:cxnLst/>
              <a:rect l="l" t="t" r="r" b="b"/>
              <a:pathLst>
                <a:path w="14811" h="18765" extrusionOk="0">
                  <a:moveTo>
                    <a:pt x="12443" y="1"/>
                  </a:moveTo>
                  <a:lnTo>
                    <a:pt x="6038" y="3237"/>
                  </a:lnTo>
                  <a:cubicBezTo>
                    <a:pt x="6038" y="3237"/>
                    <a:pt x="2402" y="3337"/>
                    <a:pt x="1268" y="4671"/>
                  </a:cubicBezTo>
                  <a:cubicBezTo>
                    <a:pt x="134" y="6005"/>
                    <a:pt x="0" y="12610"/>
                    <a:pt x="0" y="13644"/>
                  </a:cubicBezTo>
                  <a:cubicBezTo>
                    <a:pt x="0" y="14711"/>
                    <a:pt x="2102" y="17847"/>
                    <a:pt x="5938" y="18614"/>
                  </a:cubicBezTo>
                  <a:cubicBezTo>
                    <a:pt x="6451" y="18717"/>
                    <a:pt x="6953" y="18765"/>
                    <a:pt x="7439" y="18765"/>
                  </a:cubicBezTo>
                  <a:cubicBezTo>
                    <a:pt x="10583" y="18765"/>
                    <a:pt x="13023" y="16763"/>
                    <a:pt x="13110" y="14711"/>
                  </a:cubicBezTo>
                  <a:cubicBezTo>
                    <a:pt x="13176" y="12310"/>
                    <a:pt x="14811" y="5805"/>
                    <a:pt x="14444" y="3337"/>
                  </a:cubicBezTo>
                  <a:cubicBezTo>
                    <a:pt x="14044" y="835"/>
                    <a:pt x="12443" y="1"/>
                    <a:pt x="12443" y="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1"/>
            <p:cNvSpPr/>
            <p:nvPr/>
          </p:nvSpPr>
          <p:spPr>
            <a:xfrm>
              <a:off x="7230916" y="3244040"/>
              <a:ext cx="344948" cy="451407"/>
            </a:xfrm>
            <a:custGeom>
              <a:avLst/>
              <a:gdLst/>
              <a:ahLst/>
              <a:cxnLst/>
              <a:rect l="l" t="t" r="r" b="b"/>
              <a:pathLst>
                <a:path w="14811" h="19382" fill="none" extrusionOk="0">
                  <a:moveTo>
                    <a:pt x="6038" y="3237"/>
                  </a:moveTo>
                  <a:cubicBezTo>
                    <a:pt x="6038" y="3237"/>
                    <a:pt x="2402" y="3337"/>
                    <a:pt x="1268" y="4671"/>
                  </a:cubicBezTo>
                  <a:cubicBezTo>
                    <a:pt x="134" y="6005"/>
                    <a:pt x="0" y="12610"/>
                    <a:pt x="0" y="13644"/>
                  </a:cubicBezTo>
                  <a:cubicBezTo>
                    <a:pt x="0" y="14711"/>
                    <a:pt x="2102" y="17847"/>
                    <a:pt x="5938" y="18614"/>
                  </a:cubicBezTo>
                  <a:cubicBezTo>
                    <a:pt x="9774" y="19381"/>
                    <a:pt x="13010" y="17080"/>
                    <a:pt x="13110" y="14711"/>
                  </a:cubicBezTo>
                  <a:cubicBezTo>
                    <a:pt x="13176" y="12310"/>
                    <a:pt x="14811" y="5805"/>
                    <a:pt x="14444" y="3337"/>
                  </a:cubicBezTo>
                  <a:cubicBezTo>
                    <a:pt x="14044" y="835"/>
                    <a:pt x="12443" y="1"/>
                    <a:pt x="12443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1"/>
            <p:cNvSpPr/>
            <p:nvPr/>
          </p:nvSpPr>
          <p:spPr>
            <a:xfrm>
              <a:off x="7256559" y="3480999"/>
              <a:ext cx="209773" cy="205138"/>
            </a:xfrm>
            <a:custGeom>
              <a:avLst/>
              <a:gdLst/>
              <a:ahLst/>
              <a:cxnLst/>
              <a:rect l="l" t="t" r="r" b="b"/>
              <a:pathLst>
                <a:path w="9007" h="8808" extrusionOk="0">
                  <a:moveTo>
                    <a:pt x="4503" y="1"/>
                  </a:moveTo>
                  <a:cubicBezTo>
                    <a:pt x="2002" y="1"/>
                    <a:pt x="0" y="1969"/>
                    <a:pt x="0" y="4404"/>
                  </a:cubicBezTo>
                  <a:cubicBezTo>
                    <a:pt x="0" y="6839"/>
                    <a:pt x="2002" y="8807"/>
                    <a:pt x="4503" y="8807"/>
                  </a:cubicBezTo>
                  <a:cubicBezTo>
                    <a:pt x="6972" y="8807"/>
                    <a:pt x="9007" y="6839"/>
                    <a:pt x="9007" y="4404"/>
                  </a:cubicBezTo>
                  <a:cubicBezTo>
                    <a:pt x="9007" y="1969"/>
                    <a:pt x="6972" y="1"/>
                    <a:pt x="4503" y="1"/>
                  </a:cubicBezTo>
                  <a:close/>
                </a:path>
              </a:pathLst>
            </a:custGeom>
            <a:solidFill>
              <a:srgbClr val="92E3A9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1"/>
            <p:cNvSpPr/>
            <p:nvPr/>
          </p:nvSpPr>
          <p:spPr>
            <a:xfrm>
              <a:off x="7037464" y="3540391"/>
              <a:ext cx="365164" cy="379580"/>
            </a:xfrm>
            <a:custGeom>
              <a:avLst/>
              <a:gdLst/>
              <a:ahLst/>
              <a:cxnLst/>
              <a:rect l="l" t="t" r="r" b="b"/>
              <a:pathLst>
                <a:path w="15679" h="16298" extrusionOk="0">
                  <a:moveTo>
                    <a:pt x="10949" y="0"/>
                  </a:moveTo>
                  <a:cubicBezTo>
                    <a:pt x="10817" y="0"/>
                    <a:pt x="10702" y="17"/>
                    <a:pt x="10608" y="53"/>
                  </a:cubicBezTo>
                  <a:cubicBezTo>
                    <a:pt x="9674" y="420"/>
                    <a:pt x="10141" y="1087"/>
                    <a:pt x="9274" y="1487"/>
                  </a:cubicBezTo>
                  <a:cubicBezTo>
                    <a:pt x="8440" y="1854"/>
                    <a:pt x="5171" y="2354"/>
                    <a:pt x="4504" y="3188"/>
                  </a:cubicBezTo>
                  <a:cubicBezTo>
                    <a:pt x="3836" y="4056"/>
                    <a:pt x="3369" y="5690"/>
                    <a:pt x="2302" y="7591"/>
                  </a:cubicBezTo>
                  <a:cubicBezTo>
                    <a:pt x="1268" y="9493"/>
                    <a:pt x="0" y="10360"/>
                    <a:pt x="1435" y="10460"/>
                  </a:cubicBezTo>
                  <a:cubicBezTo>
                    <a:pt x="1464" y="10461"/>
                    <a:pt x="1493" y="10461"/>
                    <a:pt x="1521" y="10461"/>
                  </a:cubicBezTo>
                  <a:cubicBezTo>
                    <a:pt x="2755" y="10461"/>
                    <a:pt x="3882" y="9767"/>
                    <a:pt x="4404" y="8659"/>
                  </a:cubicBezTo>
                  <a:cubicBezTo>
                    <a:pt x="4737" y="8025"/>
                    <a:pt x="5237" y="7525"/>
                    <a:pt x="5838" y="7225"/>
                  </a:cubicBezTo>
                  <a:lnTo>
                    <a:pt x="5838" y="7225"/>
                  </a:lnTo>
                  <a:cubicBezTo>
                    <a:pt x="5838" y="7225"/>
                    <a:pt x="3269" y="13062"/>
                    <a:pt x="3636" y="13629"/>
                  </a:cubicBezTo>
                  <a:cubicBezTo>
                    <a:pt x="3803" y="13929"/>
                    <a:pt x="4070" y="14163"/>
                    <a:pt x="4404" y="14296"/>
                  </a:cubicBezTo>
                  <a:cubicBezTo>
                    <a:pt x="4404" y="14296"/>
                    <a:pt x="4103" y="15430"/>
                    <a:pt x="4804" y="15731"/>
                  </a:cubicBezTo>
                  <a:cubicBezTo>
                    <a:pt x="4971" y="15800"/>
                    <a:pt x="5149" y="15835"/>
                    <a:pt x="5327" y="15835"/>
                  </a:cubicBezTo>
                  <a:cubicBezTo>
                    <a:pt x="5576" y="15835"/>
                    <a:pt x="5824" y="15767"/>
                    <a:pt x="6038" y="15631"/>
                  </a:cubicBezTo>
                  <a:cubicBezTo>
                    <a:pt x="6038" y="15631"/>
                    <a:pt x="6905" y="16298"/>
                    <a:pt x="7372" y="16298"/>
                  </a:cubicBezTo>
                  <a:cubicBezTo>
                    <a:pt x="7673" y="16264"/>
                    <a:pt x="7973" y="16164"/>
                    <a:pt x="8240" y="15997"/>
                  </a:cubicBezTo>
                  <a:cubicBezTo>
                    <a:pt x="8240" y="15997"/>
                    <a:pt x="8432" y="16021"/>
                    <a:pt x="8702" y="16021"/>
                  </a:cubicBezTo>
                  <a:cubicBezTo>
                    <a:pt x="9219" y="16021"/>
                    <a:pt x="10023" y="15935"/>
                    <a:pt x="10308" y="15430"/>
                  </a:cubicBezTo>
                  <a:cubicBezTo>
                    <a:pt x="10775" y="14663"/>
                    <a:pt x="12910" y="12195"/>
                    <a:pt x="13944" y="10160"/>
                  </a:cubicBezTo>
                  <a:cubicBezTo>
                    <a:pt x="14611" y="8826"/>
                    <a:pt x="15044" y="7358"/>
                    <a:pt x="15211" y="5890"/>
                  </a:cubicBezTo>
                  <a:cubicBezTo>
                    <a:pt x="15211" y="5890"/>
                    <a:pt x="15678" y="3789"/>
                    <a:pt x="15211" y="2555"/>
                  </a:cubicBezTo>
                  <a:cubicBezTo>
                    <a:pt x="14790" y="1440"/>
                    <a:pt x="12167" y="0"/>
                    <a:pt x="1094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1"/>
            <p:cNvSpPr/>
            <p:nvPr/>
          </p:nvSpPr>
          <p:spPr>
            <a:xfrm>
              <a:off x="7140013" y="3730396"/>
              <a:ext cx="95582" cy="142977"/>
            </a:xfrm>
            <a:custGeom>
              <a:avLst/>
              <a:gdLst/>
              <a:ahLst/>
              <a:cxnLst/>
              <a:rect l="l" t="t" r="r" b="b"/>
              <a:pathLst>
                <a:path w="4104" h="6139" fill="none" extrusionOk="0">
                  <a:moveTo>
                    <a:pt x="1" y="6138"/>
                  </a:moveTo>
                  <a:lnTo>
                    <a:pt x="4103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1"/>
            <p:cNvSpPr/>
            <p:nvPr/>
          </p:nvSpPr>
          <p:spPr>
            <a:xfrm>
              <a:off x="7178093" y="3766124"/>
              <a:ext cx="106435" cy="138319"/>
            </a:xfrm>
            <a:custGeom>
              <a:avLst/>
              <a:gdLst/>
              <a:ahLst/>
              <a:cxnLst/>
              <a:rect l="l" t="t" r="r" b="b"/>
              <a:pathLst>
                <a:path w="4570" h="5939" fill="none" extrusionOk="0">
                  <a:moveTo>
                    <a:pt x="0" y="5939"/>
                  </a:moveTo>
                  <a:lnTo>
                    <a:pt x="4570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1"/>
            <p:cNvSpPr/>
            <p:nvPr/>
          </p:nvSpPr>
          <p:spPr>
            <a:xfrm>
              <a:off x="7229356" y="3817410"/>
              <a:ext cx="84706" cy="95582"/>
            </a:xfrm>
            <a:custGeom>
              <a:avLst/>
              <a:gdLst/>
              <a:ahLst/>
              <a:cxnLst/>
              <a:rect l="l" t="t" r="r" b="b"/>
              <a:pathLst>
                <a:path w="3637" h="4104" fill="none" extrusionOk="0">
                  <a:moveTo>
                    <a:pt x="1" y="4103"/>
                  </a:moveTo>
                  <a:lnTo>
                    <a:pt x="3637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1"/>
            <p:cNvSpPr/>
            <p:nvPr/>
          </p:nvSpPr>
          <p:spPr>
            <a:xfrm>
              <a:off x="7173412" y="3648832"/>
              <a:ext cx="17910" cy="59832"/>
            </a:xfrm>
            <a:custGeom>
              <a:avLst/>
              <a:gdLst/>
              <a:ahLst/>
              <a:cxnLst/>
              <a:rect l="l" t="t" r="r" b="b"/>
              <a:pathLst>
                <a:path w="769" h="2569" fill="none" extrusionOk="0">
                  <a:moveTo>
                    <a:pt x="1" y="2569"/>
                  </a:moveTo>
                  <a:lnTo>
                    <a:pt x="768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51"/>
          <p:cNvGrpSpPr/>
          <p:nvPr/>
        </p:nvGrpSpPr>
        <p:grpSpPr>
          <a:xfrm rot="124144">
            <a:off x="2436507" y="528049"/>
            <a:ext cx="5726996" cy="897752"/>
            <a:chOff x="5015525" y="761725"/>
            <a:chExt cx="3968700" cy="622125"/>
          </a:xfrm>
        </p:grpSpPr>
        <p:sp>
          <p:nvSpPr>
            <p:cNvPr id="757" name="Google Shape;757;p51"/>
            <p:cNvSpPr/>
            <p:nvPr/>
          </p:nvSpPr>
          <p:spPr>
            <a:xfrm>
              <a:off x="5015525" y="850100"/>
              <a:ext cx="88000" cy="260225"/>
            </a:xfrm>
            <a:custGeom>
              <a:avLst/>
              <a:gdLst/>
              <a:ahLst/>
              <a:cxnLst/>
              <a:rect l="l" t="t" r="r" b="b"/>
              <a:pathLst>
                <a:path w="3520" h="10409" extrusionOk="0">
                  <a:moveTo>
                    <a:pt x="3202" y="1"/>
                  </a:moveTo>
                  <a:cubicBezTo>
                    <a:pt x="2977" y="1"/>
                    <a:pt x="2328" y="26"/>
                    <a:pt x="2036" y="435"/>
                  </a:cubicBezTo>
                  <a:cubicBezTo>
                    <a:pt x="1869" y="668"/>
                    <a:pt x="1869" y="1002"/>
                    <a:pt x="2002" y="1269"/>
                  </a:cubicBezTo>
                  <a:cubicBezTo>
                    <a:pt x="2169" y="1669"/>
                    <a:pt x="2703" y="3170"/>
                    <a:pt x="2002" y="3604"/>
                  </a:cubicBezTo>
                  <a:lnTo>
                    <a:pt x="168" y="4738"/>
                  </a:lnTo>
                  <a:cubicBezTo>
                    <a:pt x="1" y="4838"/>
                    <a:pt x="34" y="5071"/>
                    <a:pt x="201" y="5138"/>
                  </a:cubicBezTo>
                  <a:cubicBezTo>
                    <a:pt x="968" y="5472"/>
                    <a:pt x="1535" y="6172"/>
                    <a:pt x="1736" y="7006"/>
                  </a:cubicBezTo>
                  <a:cubicBezTo>
                    <a:pt x="1969" y="8307"/>
                    <a:pt x="1068" y="9975"/>
                    <a:pt x="1068" y="9975"/>
                  </a:cubicBezTo>
                  <a:cubicBezTo>
                    <a:pt x="1035" y="10042"/>
                    <a:pt x="1035" y="10142"/>
                    <a:pt x="1068" y="10208"/>
                  </a:cubicBezTo>
                  <a:cubicBezTo>
                    <a:pt x="1102" y="10275"/>
                    <a:pt x="1168" y="10309"/>
                    <a:pt x="1235" y="10309"/>
                  </a:cubicBezTo>
                  <a:lnTo>
                    <a:pt x="3003" y="10409"/>
                  </a:lnTo>
                  <a:cubicBezTo>
                    <a:pt x="3103" y="10409"/>
                    <a:pt x="3203" y="10309"/>
                    <a:pt x="3203" y="10208"/>
                  </a:cubicBezTo>
                  <a:cubicBezTo>
                    <a:pt x="3203" y="10075"/>
                    <a:pt x="3137" y="9975"/>
                    <a:pt x="3003" y="9975"/>
                  </a:cubicBezTo>
                  <a:lnTo>
                    <a:pt x="1602" y="9908"/>
                  </a:lnTo>
                  <a:cubicBezTo>
                    <a:pt x="1869" y="9341"/>
                    <a:pt x="2369" y="8040"/>
                    <a:pt x="2169" y="6939"/>
                  </a:cubicBezTo>
                  <a:cubicBezTo>
                    <a:pt x="1969" y="6106"/>
                    <a:pt x="1469" y="5372"/>
                    <a:pt x="735" y="4938"/>
                  </a:cubicBezTo>
                  <a:lnTo>
                    <a:pt x="2236" y="4004"/>
                  </a:lnTo>
                  <a:cubicBezTo>
                    <a:pt x="2936" y="3604"/>
                    <a:pt x="3003" y="2503"/>
                    <a:pt x="2403" y="1102"/>
                  </a:cubicBezTo>
                  <a:cubicBezTo>
                    <a:pt x="2336" y="969"/>
                    <a:pt x="2336" y="835"/>
                    <a:pt x="2403" y="702"/>
                  </a:cubicBezTo>
                  <a:cubicBezTo>
                    <a:pt x="2569" y="468"/>
                    <a:pt x="3103" y="468"/>
                    <a:pt x="3237" y="468"/>
                  </a:cubicBezTo>
                  <a:cubicBezTo>
                    <a:pt x="3252" y="472"/>
                    <a:pt x="3267" y="474"/>
                    <a:pt x="3281" y="474"/>
                  </a:cubicBezTo>
                  <a:cubicBezTo>
                    <a:pt x="3499" y="474"/>
                    <a:pt x="3520" y="33"/>
                    <a:pt x="3293" y="33"/>
                  </a:cubicBezTo>
                  <a:cubicBezTo>
                    <a:pt x="3286" y="33"/>
                    <a:pt x="3278" y="33"/>
                    <a:pt x="3270" y="35"/>
                  </a:cubicBezTo>
                  <a:lnTo>
                    <a:pt x="3270" y="1"/>
                  </a:lnTo>
                  <a:cubicBezTo>
                    <a:pt x="3257" y="1"/>
                    <a:pt x="3234" y="1"/>
                    <a:pt x="3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5280725" y="861700"/>
              <a:ext cx="72575" cy="243625"/>
            </a:xfrm>
            <a:custGeom>
              <a:avLst/>
              <a:gdLst/>
              <a:ahLst/>
              <a:cxnLst/>
              <a:rect l="l" t="t" r="r" b="b"/>
              <a:pathLst>
                <a:path w="2903" h="9745" extrusionOk="0">
                  <a:moveTo>
                    <a:pt x="1684" y="0"/>
                  </a:moveTo>
                  <a:cubicBezTo>
                    <a:pt x="1094" y="0"/>
                    <a:pt x="349" y="360"/>
                    <a:pt x="167" y="438"/>
                  </a:cubicBezTo>
                  <a:cubicBezTo>
                    <a:pt x="34" y="505"/>
                    <a:pt x="1" y="605"/>
                    <a:pt x="67" y="738"/>
                  </a:cubicBezTo>
                  <a:cubicBezTo>
                    <a:pt x="92" y="813"/>
                    <a:pt x="174" y="851"/>
                    <a:pt x="255" y="851"/>
                  </a:cubicBezTo>
                  <a:cubicBezTo>
                    <a:pt x="282" y="851"/>
                    <a:pt x="309" y="846"/>
                    <a:pt x="334" y="838"/>
                  </a:cubicBezTo>
                  <a:cubicBezTo>
                    <a:pt x="733" y="652"/>
                    <a:pt x="1324" y="423"/>
                    <a:pt x="1682" y="423"/>
                  </a:cubicBezTo>
                  <a:cubicBezTo>
                    <a:pt x="1772" y="423"/>
                    <a:pt x="1848" y="437"/>
                    <a:pt x="1902" y="471"/>
                  </a:cubicBezTo>
                  <a:cubicBezTo>
                    <a:pt x="1902" y="471"/>
                    <a:pt x="1969" y="505"/>
                    <a:pt x="1969" y="638"/>
                  </a:cubicBezTo>
                  <a:cubicBezTo>
                    <a:pt x="1969" y="972"/>
                    <a:pt x="1535" y="1539"/>
                    <a:pt x="1168" y="2039"/>
                  </a:cubicBezTo>
                  <a:cubicBezTo>
                    <a:pt x="601" y="2773"/>
                    <a:pt x="1" y="3540"/>
                    <a:pt x="568" y="4040"/>
                  </a:cubicBezTo>
                  <a:cubicBezTo>
                    <a:pt x="881" y="4325"/>
                    <a:pt x="1316" y="4489"/>
                    <a:pt x="1769" y="4489"/>
                  </a:cubicBezTo>
                  <a:cubicBezTo>
                    <a:pt x="1846" y="4489"/>
                    <a:pt x="1924" y="4484"/>
                    <a:pt x="2002" y="4474"/>
                  </a:cubicBezTo>
                  <a:lnTo>
                    <a:pt x="2002" y="4474"/>
                  </a:lnTo>
                  <a:cubicBezTo>
                    <a:pt x="2169" y="6075"/>
                    <a:pt x="2202" y="8544"/>
                    <a:pt x="1635" y="8911"/>
                  </a:cubicBezTo>
                  <a:cubicBezTo>
                    <a:pt x="1142" y="9239"/>
                    <a:pt x="814" y="9302"/>
                    <a:pt x="634" y="9302"/>
                  </a:cubicBezTo>
                  <a:cubicBezTo>
                    <a:pt x="522" y="9302"/>
                    <a:pt x="468" y="9277"/>
                    <a:pt x="468" y="9277"/>
                  </a:cubicBezTo>
                  <a:cubicBezTo>
                    <a:pt x="432" y="9254"/>
                    <a:pt x="388" y="9243"/>
                    <a:pt x="345" y="9243"/>
                  </a:cubicBezTo>
                  <a:cubicBezTo>
                    <a:pt x="266" y="9243"/>
                    <a:pt x="189" y="9280"/>
                    <a:pt x="167" y="9344"/>
                  </a:cubicBezTo>
                  <a:cubicBezTo>
                    <a:pt x="101" y="9444"/>
                    <a:pt x="134" y="9578"/>
                    <a:pt x="234" y="9644"/>
                  </a:cubicBezTo>
                  <a:cubicBezTo>
                    <a:pt x="367" y="9711"/>
                    <a:pt x="501" y="9744"/>
                    <a:pt x="634" y="9744"/>
                  </a:cubicBezTo>
                  <a:cubicBezTo>
                    <a:pt x="1101" y="9711"/>
                    <a:pt x="1502" y="9544"/>
                    <a:pt x="1869" y="9277"/>
                  </a:cubicBezTo>
                  <a:cubicBezTo>
                    <a:pt x="2903" y="8644"/>
                    <a:pt x="2502" y="4941"/>
                    <a:pt x="2402" y="4174"/>
                  </a:cubicBezTo>
                  <a:cubicBezTo>
                    <a:pt x="2402" y="4107"/>
                    <a:pt x="2369" y="4040"/>
                    <a:pt x="2302" y="4040"/>
                  </a:cubicBezTo>
                  <a:cubicBezTo>
                    <a:pt x="2269" y="4024"/>
                    <a:pt x="2235" y="4015"/>
                    <a:pt x="2206" y="4015"/>
                  </a:cubicBezTo>
                  <a:cubicBezTo>
                    <a:pt x="2177" y="4015"/>
                    <a:pt x="2152" y="4024"/>
                    <a:pt x="2135" y="4040"/>
                  </a:cubicBezTo>
                  <a:cubicBezTo>
                    <a:pt x="2021" y="4065"/>
                    <a:pt x="1907" y="4077"/>
                    <a:pt x="1794" y="4077"/>
                  </a:cubicBezTo>
                  <a:cubicBezTo>
                    <a:pt x="1446" y="4077"/>
                    <a:pt x="1111" y="3959"/>
                    <a:pt x="834" y="3707"/>
                  </a:cubicBezTo>
                  <a:cubicBezTo>
                    <a:pt x="601" y="3507"/>
                    <a:pt x="1101" y="2840"/>
                    <a:pt x="1502" y="2306"/>
                  </a:cubicBezTo>
                  <a:cubicBezTo>
                    <a:pt x="1969" y="1705"/>
                    <a:pt x="2402" y="1138"/>
                    <a:pt x="2402" y="638"/>
                  </a:cubicBezTo>
                  <a:cubicBezTo>
                    <a:pt x="2402" y="438"/>
                    <a:pt x="2302" y="204"/>
                    <a:pt x="2135" y="104"/>
                  </a:cubicBezTo>
                  <a:cubicBezTo>
                    <a:pt x="2009" y="30"/>
                    <a:pt x="1853" y="0"/>
                    <a:pt x="16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1"/>
            <p:cNvSpPr/>
            <p:nvPr/>
          </p:nvSpPr>
          <p:spPr>
            <a:xfrm>
              <a:off x="5110600" y="937050"/>
              <a:ext cx="100050" cy="106575"/>
            </a:xfrm>
            <a:custGeom>
              <a:avLst/>
              <a:gdLst/>
              <a:ahLst/>
              <a:cxnLst/>
              <a:rect l="l" t="t" r="r" b="b"/>
              <a:pathLst>
                <a:path w="4002" h="4263" extrusionOk="0">
                  <a:moveTo>
                    <a:pt x="3122" y="1"/>
                  </a:moveTo>
                  <a:cubicBezTo>
                    <a:pt x="3038" y="1"/>
                    <a:pt x="2952" y="48"/>
                    <a:pt x="2903" y="159"/>
                  </a:cubicBezTo>
                  <a:cubicBezTo>
                    <a:pt x="2669" y="693"/>
                    <a:pt x="2402" y="1327"/>
                    <a:pt x="2102" y="1927"/>
                  </a:cubicBezTo>
                  <a:cubicBezTo>
                    <a:pt x="1802" y="1193"/>
                    <a:pt x="1568" y="526"/>
                    <a:pt x="1568" y="526"/>
                  </a:cubicBezTo>
                  <a:cubicBezTo>
                    <a:pt x="1531" y="413"/>
                    <a:pt x="1450" y="366"/>
                    <a:pt x="1368" y="366"/>
                  </a:cubicBezTo>
                  <a:cubicBezTo>
                    <a:pt x="1233" y="366"/>
                    <a:pt x="1093" y="493"/>
                    <a:pt x="1135" y="659"/>
                  </a:cubicBezTo>
                  <a:cubicBezTo>
                    <a:pt x="1168" y="726"/>
                    <a:pt x="1502" y="1560"/>
                    <a:pt x="1835" y="2427"/>
                  </a:cubicBezTo>
                  <a:cubicBezTo>
                    <a:pt x="1635" y="2894"/>
                    <a:pt x="1368" y="3328"/>
                    <a:pt x="1001" y="3728"/>
                  </a:cubicBezTo>
                  <a:cubicBezTo>
                    <a:pt x="935" y="3762"/>
                    <a:pt x="868" y="3762"/>
                    <a:pt x="768" y="3762"/>
                  </a:cubicBezTo>
                  <a:cubicBezTo>
                    <a:pt x="601" y="3662"/>
                    <a:pt x="468" y="3328"/>
                    <a:pt x="434" y="3228"/>
                  </a:cubicBezTo>
                  <a:cubicBezTo>
                    <a:pt x="407" y="3146"/>
                    <a:pt x="334" y="3086"/>
                    <a:pt x="235" y="3086"/>
                  </a:cubicBezTo>
                  <a:cubicBezTo>
                    <a:pt x="214" y="3086"/>
                    <a:pt x="191" y="3089"/>
                    <a:pt x="167" y="3095"/>
                  </a:cubicBezTo>
                  <a:cubicBezTo>
                    <a:pt x="67" y="3128"/>
                    <a:pt x="1" y="3228"/>
                    <a:pt x="34" y="3361"/>
                  </a:cubicBezTo>
                  <a:cubicBezTo>
                    <a:pt x="101" y="3695"/>
                    <a:pt x="334" y="3962"/>
                    <a:pt x="601" y="4162"/>
                  </a:cubicBezTo>
                  <a:cubicBezTo>
                    <a:pt x="701" y="4195"/>
                    <a:pt x="768" y="4195"/>
                    <a:pt x="835" y="4195"/>
                  </a:cubicBezTo>
                  <a:cubicBezTo>
                    <a:pt x="968" y="4195"/>
                    <a:pt x="1101" y="4162"/>
                    <a:pt x="1202" y="4095"/>
                  </a:cubicBezTo>
                  <a:cubicBezTo>
                    <a:pt x="1568" y="3762"/>
                    <a:pt x="1869" y="3361"/>
                    <a:pt x="2069" y="2928"/>
                  </a:cubicBezTo>
                  <a:cubicBezTo>
                    <a:pt x="2236" y="3261"/>
                    <a:pt x="2402" y="3595"/>
                    <a:pt x="2603" y="3928"/>
                  </a:cubicBezTo>
                  <a:cubicBezTo>
                    <a:pt x="2736" y="4129"/>
                    <a:pt x="2936" y="4262"/>
                    <a:pt x="3170" y="4262"/>
                  </a:cubicBezTo>
                  <a:cubicBezTo>
                    <a:pt x="3470" y="4229"/>
                    <a:pt x="3737" y="4095"/>
                    <a:pt x="3903" y="3862"/>
                  </a:cubicBezTo>
                  <a:cubicBezTo>
                    <a:pt x="4001" y="3690"/>
                    <a:pt x="3866" y="3519"/>
                    <a:pt x="3721" y="3519"/>
                  </a:cubicBezTo>
                  <a:cubicBezTo>
                    <a:pt x="3668" y="3519"/>
                    <a:pt x="3614" y="3542"/>
                    <a:pt x="3570" y="3595"/>
                  </a:cubicBezTo>
                  <a:cubicBezTo>
                    <a:pt x="3470" y="3728"/>
                    <a:pt x="3336" y="3828"/>
                    <a:pt x="3170" y="3862"/>
                  </a:cubicBezTo>
                  <a:cubicBezTo>
                    <a:pt x="3103" y="3862"/>
                    <a:pt x="3036" y="3795"/>
                    <a:pt x="2969" y="3695"/>
                  </a:cubicBezTo>
                  <a:cubicBezTo>
                    <a:pt x="2703" y="3295"/>
                    <a:pt x="2502" y="2861"/>
                    <a:pt x="2336" y="2461"/>
                  </a:cubicBezTo>
                  <a:cubicBezTo>
                    <a:pt x="2803" y="1560"/>
                    <a:pt x="3203" y="626"/>
                    <a:pt x="3336" y="326"/>
                  </a:cubicBezTo>
                  <a:cubicBezTo>
                    <a:pt x="3399" y="137"/>
                    <a:pt x="3264" y="1"/>
                    <a:pt x="3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1"/>
            <p:cNvSpPr/>
            <p:nvPr/>
          </p:nvSpPr>
          <p:spPr>
            <a:xfrm>
              <a:off x="5227350" y="1031075"/>
              <a:ext cx="58400" cy="90100"/>
            </a:xfrm>
            <a:custGeom>
              <a:avLst/>
              <a:gdLst/>
              <a:ahLst/>
              <a:cxnLst/>
              <a:rect l="l" t="t" r="r" b="b"/>
              <a:pathLst>
                <a:path w="2336" h="3604" extrusionOk="0">
                  <a:moveTo>
                    <a:pt x="1856" y="1"/>
                  </a:moveTo>
                  <a:cubicBezTo>
                    <a:pt x="1714" y="1"/>
                    <a:pt x="1373" y="32"/>
                    <a:pt x="468" y="2069"/>
                  </a:cubicBezTo>
                  <a:lnTo>
                    <a:pt x="501" y="334"/>
                  </a:lnTo>
                  <a:cubicBezTo>
                    <a:pt x="501" y="201"/>
                    <a:pt x="434" y="101"/>
                    <a:pt x="301" y="101"/>
                  </a:cubicBezTo>
                  <a:cubicBezTo>
                    <a:pt x="167" y="101"/>
                    <a:pt x="101" y="201"/>
                    <a:pt x="67" y="301"/>
                  </a:cubicBezTo>
                  <a:lnTo>
                    <a:pt x="1" y="3203"/>
                  </a:lnTo>
                  <a:cubicBezTo>
                    <a:pt x="1" y="3303"/>
                    <a:pt x="67" y="3403"/>
                    <a:pt x="167" y="3403"/>
                  </a:cubicBezTo>
                  <a:cubicBezTo>
                    <a:pt x="185" y="3409"/>
                    <a:pt x="203" y="3412"/>
                    <a:pt x="220" y="3412"/>
                  </a:cubicBezTo>
                  <a:cubicBezTo>
                    <a:pt x="301" y="3412"/>
                    <a:pt x="373" y="3352"/>
                    <a:pt x="401" y="3270"/>
                  </a:cubicBezTo>
                  <a:cubicBezTo>
                    <a:pt x="768" y="2336"/>
                    <a:pt x="1235" y="1435"/>
                    <a:pt x="1769" y="568"/>
                  </a:cubicBezTo>
                  <a:lnTo>
                    <a:pt x="1769" y="568"/>
                  </a:lnTo>
                  <a:cubicBezTo>
                    <a:pt x="1769" y="1502"/>
                    <a:pt x="1702" y="2436"/>
                    <a:pt x="1468" y="3336"/>
                  </a:cubicBezTo>
                  <a:cubicBezTo>
                    <a:pt x="1435" y="3436"/>
                    <a:pt x="1535" y="3570"/>
                    <a:pt x="1635" y="3603"/>
                  </a:cubicBezTo>
                  <a:lnTo>
                    <a:pt x="1702" y="3603"/>
                  </a:lnTo>
                  <a:cubicBezTo>
                    <a:pt x="1802" y="3603"/>
                    <a:pt x="1869" y="3537"/>
                    <a:pt x="1902" y="3436"/>
                  </a:cubicBezTo>
                  <a:cubicBezTo>
                    <a:pt x="1902" y="3336"/>
                    <a:pt x="2336" y="1435"/>
                    <a:pt x="2169" y="368"/>
                  </a:cubicBezTo>
                  <a:cubicBezTo>
                    <a:pt x="2136" y="101"/>
                    <a:pt x="1969" y="34"/>
                    <a:pt x="1869" y="1"/>
                  </a:cubicBezTo>
                  <a:cubicBezTo>
                    <a:pt x="1865" y="1"/>
                    <a:pt x="1860" y="1"/>
                    <a:pt x="18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5369125" y="952700"/>
              <a:ext cx="60900" cy="57550"/>
            </a:xfrm>
            <a:custGeom>
              <a:avLst/>
              <a:gdLst/>
              <a:ahLst/>
              <a:cxnLst/>
              <a:rect l="l" t="t" r="r" b="b"/>
              <a:pathLst>
                <a:path w="2436" h="2302" extrusionOk="0">
                  <a:moveTo>
                    <a:pt x="1468" y="0"/>
                  </a:moveTo>
                  <a:cubicBezTo>
                    <a:pt x="1335" y="0"/>
                    <a:pt x="1235" y="67"/>
                    <a:pt x="1235" y="200"/>
                  </a:cubicBezTo>
                  <a:lnTo>
                    <a:pt x="1135" y="801"/>
                  </a:lnTo>
                  <a:lnTo>
                    <a:pt x="267" y="701"/>
                  </a:lnTo>
                  <a:cubicBezTo>
                    <a:pt x="134" y="701"/>
                    <a:pt x="34" y="801"/>
                    <a:pt x="0" y="901"/>
                  </a:cubicBezTo>
                  <a:cubicBezTo>
                    <a:pt x="0" y="1034"/>
                    <a:pt x="100" y="1134"/>
                    <a:pt x="201" y="1134"/>
                  </a:cubicBezTo>
                  <a:lnTo>
                    <a:pt x="1101" y="1234"/>
                  </a:lnTo>
                  <a:lnTo>
                    <a:pt x="968" y="2068"/>
                  </a:lnTo>
                  <a:cubicBezTo>
                    <a:pt x="968" y="2168"/>
                    <a:pt x="1034" y="2268"/>
                    <a:pt x="1168" y="2302"/>
                  </a:cubicBezTo>
                  <a:lnTo>
                    <a:pt x="1201" y="2302"/>
                  </a:lnTo>
                  <a:cubicBezTo>
                    <a:pt x="1301" y="2302"/>
                    <a:pt x="1368" y="2235"/>
                    <a:pt x="1401" y="2102"/>
                  </a:cubicBezTo>
                  <a:lnTo>
                    <a:pt x="1535" y="1268"/>
                  </a:lnTo>
                  <a:lnTo>
                    <a:pt x="2202" y="1334"/>
                  </a:lnTo>
                  <a:cubicBezTo>
                    <a:pt x="2435" y="1268"/>
                    <a:pt x="2435" y="1001"/>
                    <a:pt x="2202" y="934"/>
                  </a:cubicBezTo>
                  <a:lnTo>
                    <a:pt x="2235" y="867"/>
                  </a:lnTo>
                  <a:lnTo>
                    <a:pt x="1568" y="834"/>
                  </a:lnTo>
                  <a:lnTo>
                    <a:pt x="1668" y="267"/>
                  </a:lnTo>
                  <a:cubicBezTo>
                    <a:pt x="1668" y="134"/>
                    <a:pt x="1602" y="33"/>
                    <a:pt x="1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5437500" y="865350"/>
              <a:ext cx="59250" cy="262500"/>
            </a:xfrm>
            <a:custGeom>
              <a:avLst/>
              <a:gdLst/>
              <a:ahLst/>
              <a:cxnLst/>
              <a:rect l="l" t="t" r="r" b="b"/>
              <a:pathLst>
                <a:path w="2370" h="10500" extrusionOk="0">
                  <a:moveTo>
                    <a:pt x="1290" y="1"/>
                  </a:moveTo>
                  <a:cubicBezTo>
                    <a:pt x="1163" y="1"/>
                    <a:pt x="1041" y="26"/>
                    <a:pt x="935" y="92"/>
                  </a:cubicBezTo>
                  <a:cubicBezTo>
                    <a:pt x="701" y="225"/>
                    <a:pt x="601" y="492"/>
                    <a:pt x="668" y="759"/>
                  </a:cubicBezTo>
                  <a:cubicBezTo>
                    <a:pt x="701" y="1126"/>
                    <a:pt x="801" y="1493"/>
                    <a:pt x="935" y="1826"/>
                  </a:cubicBezTo>
                  <a:cubicBezTo>
                    <a:pt x="1101" y="2327"/>
                    <a:pt x="1235" y="2694"/>
                    <a:pt x="968" y="3161"/>
                  </a:cubicBezTo>
                  <a:cubicBezTo>
                    <a:pt x="534" y="3861"/>
                    <a:pt x="268" y="3928"/>
                    <a:pt x="268" y="3928"/>
                  </a:cubicBezTo>
                  <a:cubicBezTo>
                    <a:pt x="101" y="3928"/>
                    <a:pt x="1" y="4161"/>
                    <a:pt x="101" y="4295"/>
                  </a:cubicBezTo>
                  <a:cubicBezTo>
                    <a:pt x="534" y="4795"/>
                    <a:pt x="735" y="5462"/>
                    <a:pt x="668" y="6129"/>
                  </a:cubicBezTo>
                  <a:cubicBezTo>
                    <a:pt x="568" y="6863"/>
                    <a:pt x="334" y="9799"/>
                    <a:pt x="835" y="10166"/>
                  </a:cubicBezTo>
                  <a:cubicBezTo>
                    <a:pt x="1202" y="10399"/>
                    <a:pt x="1602" y="10499"/>
                    <a:pt x="2035" y="10499"/>
                  </a:cubicBezTo>
                  <a:cubicBezTo>
                    <a:pt x="2236" y="10432"/>
                    <a:pt x="2236" y="10132"/>
                    <a:pt x="2035" y="10065"/>
                  </a:cubicBezTo>
                  <a:cubicBezTo>
                    <a:pt x="1702" y="10065"/>
                    <a:pt x="1402" y="9999"/>
                    <a:pt x="1101" y="9865"/>
                  </a:cubicBezTo>
                  <a:cubicBezTo>
                    <a:pt x="901" y="9632"/>
                    <a:pt x="901" y="7530"/>
                    <a:pt x="1101" y="6229"/>
                  </a:cubicBezTo>
                  <a:cubicBezTo>
                    <a:pt x="1202" y="5529"/>
                    <a:pt x="1035" y="4828"/>
                    <a:pt x="634" y="4261"/>
                  </a:cubicBezTo>
                  <a:cubicBezTo>
                    <a:pt x="935" y="4028"/>
                    <a:pt x="1168" y="3761"/>
                    <a:pt x="1335" y="3427"/>
                  </a:cubicBezTo>
                  <a:cubicBezTo>
                    <a:pt x="1735" y="2794"/>
                    <a:pt x="1535" y="2260"/>
                    <a:pt x="1335" y="1726"/>
                  </a:cubicBezTo>
                  <a:cubicBezTo>
                    <a:pt x="1235" y="1426"/>
                    <a:pt x="1135" y="1092"/>
                    <a:pt x="1101" y="759"/>
                  </a:cubicBezTo>
                  <a:cubicBezTo>
                    <a:pt x="1101" y="692"/>
                    <a:pt x="1101" y="525"/>
                    <a:pt x="1168" y="492"/>
                  </a:cubicBezTo>
                  <a:cubicBezTo>
                    <a:pt x="1197" y="471"/>
                    <a:pt x="1239" y="461"/>
                    <a:pt x="1290" y="461"/>
                  </a:cubicBezTo>
                  <a:cubicBezTo>
                    <a:pt x="1479" y="461"/>
                    <a:pt x="1792" y="587"/>
                    <a:pt x="2002" y="692"/>
                  </a:cubicBezTo>
                  <a:cubicBezTo>
                    <a:pt x="2038" y="716"/>
                    <a:pt x="2077" y="727"/>
                    <a:pt x="2117" y="727"/>
                  </a:cubicBezTo>
                  <a:cubicBezTo>
                    <a:pt x="2188" y="727"/>
                    <a:pt x="2259" y="690"/>
                    <a:pt x="2302" y="625"/>
                  </a:cubicBezTo>
                  <a:cubicBezTo>
                    <a:pt x="2369" y="525"/>
                    <a:pt x="2336" y="359"/>
                    <a:pt x="2236" y="292"/>
                  </a:cubicBezTo>
                  <a:cubicBezTo>
                    <a:pt x="2110" y="241"/>
                    <a:pt x="1680" y="1"/>
                    <a:pt x="1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5504225" y="924500"/>
              <a:ext cx="92575" cy="175275"/>
            </a:xfrm>
            <a:custGeom>
              <a:avLst/>
              <a:gdLst/>
              <a:ahLst/>
              <a:cxnLst/>
              <a:rect l="l" t="t" r="r" b="b"/>
              <a:pathLst>
                <a:path w="3703" h="7011" extrusionOk="0">
                  <a:moveTo>
                    <a:pt x="2369" y="4430"/>
                  </a:moveTo>
                  <a:lnTo>
                    <a:pt x="2369" y="4430"/>
                  </a:lnTo>
                  <a:cubicBezTo>
                    <a:pt x="2335" y="4764"/>
                    <a:pt x="2302" y="5031"/>
                    <a:pt x="2302" y="5298"/>
                  </a:cubicBezTo>
                  <a:cubicBezTo>
                    <a:pt x="2269" y="6298"/>
                    <a:pt x="2235" y="6499"/>
                    <a:pt x="1501" y="6532"/>
                  </a:cubicBezTo>
                  <a:cubicBezTo>
                    <a:pt x="1454" y="6535"/>
                    <a:pt x="1407" y="6537"/>
                    <a:pt x="1362" y="6537"/>
                  </a:cubicBezTo>
                  <a:cubicBezTo>
                    <a:pt x="962" y="6537"/>
                    <a:pt x="657" y="6408"/>
                    <a:pt x="567" y="6198"/>
                  </a:cubicBezTo>
                  <a:cubicBezTo>
                    <a:pt x="467" y="5898"/>
                    <a:pt x="567" y="5598"/>
                    <a:pt x="801" y="5431"/>
                  </a:cubicBezTo>
                  <a:cubicBezTo>
                    <a:pt x="1268" y="5031"/>
                    <a:pt x="1802" y="4697"/>
                    <a:pt x="2369" y="4430"/>
                  </a:cubicBezTo>
                  <a:close/>
                  <a:moveTo>
                    <a:pt x="3453" y="0"/>
                  </a:moveTo>
                  <a:cubicBezTo>
                    <a:pt x="3383" y="0"/>
                    <a:pt x="3317" y="55"/>
                    <a:pt x="3269" y="127"/>
                  </a:cubicBezTo>
                  <a:cubicBezTo>
                    <a:pt x="2662" y="1215"/>
                    <a:pt x="1778" y="2302"/>
                    <a:pt x="1383" y="2302"/>
                  </a:cubicBezTo>
                  <a:cubicBezTo>
                    <a:pt x="1366" y="2302"/>
                    <a:pt x="1350" y="2300"/>
                    <a:pt x="1335" y="2296"/>
                  </a:cubicBezTo>
                  <a:cubicBezTo>
                    <a:pt x="1268" y="2262"/>
                    <a:pt x="1201" y="2196"/>
                    <a:pt x="1168" y="2129"/>
                  </a:cubicBezTo>
                  <a:cubicBezTo>
                    <a:pt x="1034" y="1795"/>
                    <a:pt x="1234" y="1028"/>
                    <a:pt x="1401" y="661"/>
                  </a:cubicBezTo>
                  <a:cubicBezTo>
                    <a:pt x="1435" y="528"/>
                    <a:pt x="1368" y="428"/>
                    <a:pt x="1268" y="361"/>
                  </a:cubicBezTo>
                  <a:cubicBezTo>
                    <a:pt x="1244" y="353"/>
                    <a:pt x="1219" y="349"/>
                    <a:pt x="1193" y="349"/>
                  </a:cubicBezTo>
                  <a:cubicBezTo>
                    <a:pt x="1110" y="349"/>
                    <a:pt x="1026" y="392"/>
                    <a:pt x="1001" y="494"/>
                  </a:cubicBezTo>
                  <a:cubicBezTo>
                    <a:pt x="934" y="594"/>
                    <a:pt x="501" y="1695"/>
                    <a:pt x="767" y="2296"/>
                  </a:cubicBezTo>
                  <a:cubicBezTo>
                    <a:pt x="868" y="2496"/>
                    <a:pt x="1001" y="2629"/>
                    <a:pt x="1201" y="2696"/>
                  </a:cubicBezTo>
                  <a:cubicBezTo>
                    <a:pt x="1256" y="2714"/>
                    <a:pt x="1313" y="2723"/>
                    <a:pt x="1371" y="2723"/>
                  </a:cubicBezTo>
                  <a:cubicBezTo>
                    <a:pt x="1840" y="2723"/>
                    <a:pt x="2394" y="2156"/>
                    <a:pt x="2869" y="1562"/>
                  </a:cubicBezTo>
                  <a:lnTo>
                    <a:pt x="2869" y="1562"/>
                  </a:lnTo>
                  <a:cubicBezTo>
                    <a:pt x="2669" y="2329"/>
                    <a:pt x="2502" y="3096"/>
                    <a:pt x="2402" y="3897"/>
                  </a:cubicBezTo>
                  <a:cubicBezTo>
                    <a:pt x="1701" y="4230"/>
                    <a:pt x="1068" y="4664"/>
                    <a:pt x="501" y="5164"/>
                  </a:cubicBezTo>
                  <a:cubicBezTo>
                    <a:pt x="134" y="5465"/>
                    <a:pt x="0" y="5965"/>
                    <a:pt x="167" y="6399"/>
                  </a:cubicBezTo>
                  <a:cubicBezTo>
                    <a:pt x="374" y="6783"/>
                    <a:pt x="765" y="7010"/>
                    <a:pt x="1199" y="7010"/>
                  </a:cubicBezTo>
                  <a:cubicBezTo>
                    <a:pt x="1255" y="7010"/>
                    <a:pt x="1311" y="7007"/>
                    <a:pt x="1368" y="6999"/>
                  </a:cubicBezTo>
                  <a:lnTo>
                    <a:pt x="1535" y="6999"/>
                  </a:lnTo>
                  <a:cubicBezTo>
                    <a:pt x="2669" y="6932"/>
                    <a:pt x="2702" y="6298"/>
                    <a:pt x="2736" y="5331"/>
                  </a:cubicBezTo>
                  <a:cubicBezTo>
                    <a:pt x="2736" y="5031"/>
                    <a:pt x="2736" y="4697"/>
                    <a:pt x="2802" y="4297"/>
                  </a:cubicBezTo>
                  <a:lnTo>
                    <a:pt x="2802" y="4230"/>
                  </a:lnTo>
                  <a:cubicBezTo>
                    <a:pt x="3136" y="4064"/>
                    <a:pt x="3369" y="3963"/>
                    <a:pt x="3369" y="3930"/>
                  </a:cubicBezTo>
                  <a:cubicBezTo>
                    <a:pt x="3469" y="3897"/>
                    <a:pt x="3503" y="3763"/>
                    <a:pt x="3469" y="3663"/>
                  </a:cubicBezTo>
                  <a:cubicBezTo>
                    <a:pt x="3445" y="3591"/>
                    <a:pt x="3369" y="3536"/>
                    <a:pt x="3279" y="3536"/>
                  </a:cubicBezTo>
                  <a:cubicBezTo>
                    <a:pt x="3244" y="3536"/>
                    <a:pt x="3206" y="3545"/>
                    <a:pt x="3169" y="3563"/>
                  </a:cubicBezTo>
                  <a:lnTo>
                    <a:pt x="2869" y="3697"/>
                  </a:lnTo>
                  <a:cubicBezTo>
                    <a:pt x="3069" y="2529"/>
                    <a:pt x="3336" y="1395"/>
                    <a:pt x="3670" y="261"/>
                  </a:cubicBezTo>
                  <a:cubicBezTo>
                    <a:pt x="3703" y="161"/>
                    <a:pt x="3636" y="61"/>
                    <a:pt x="3536" y="27"/>
                  </a:cubicBezTo>
                  <a:cubicBezTo>
                    <a:pt x="3508" y="9"/>
                    <a:pt x="3480" y="0"/>
                    <a:pt x="3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5603300" y="995225"/>
              <a:ext cx="69400" cy="62575"/>
            </a:xfrm>
            <a:custGeom>
              <a:avLst/>
              <a:gdLst/>
              <a:ahLst/>
              <a:cxnLst/>
              <a:rect l="l" t="t" r="r" b="b"/>
              <a:pathLst>
                <a:path w="2776" h="2503" extrusionOk="0">
                  <a:moveTo>
                    <a:pt x="1474" y="0"/>
                  </a:moveTo>
                  <a:cubicBezTo>
                    <a:pt x="1241" y="0"/>
                    <a:pt x="1007" y="301"/>
                    <a:pt x="774" y="667"/>
                  </a:cubicBezTo>
                  <a:lnTo>
                    <a:pt x="841" y="301"/>
                  </a:lnTo>
                  <a:cubicBezTo>
                    <a:pt x="841" y="200"/>
                    <a:pt x="774" y="67"/>
                    <a:pt x="641" y="67"/>
                  </a:cubicBezTo>
                  <a:cubicBezTo>
                    <a:pt x="623" y="61"/>
                    <a:pt x="606" y="59"/>
                    <a:pt x="589" y="59"/>
                  </a:cubicBezTo>
                  <a:cubicBezTo>
                    <a:pt x="508" y="59"/>
                    <a:pt x="435" y="123"/>
                    <a:pt x="407" y="234"/>
                  </a:cubicBezTo>
                  <a:lnTo>
                    <a:pt x="40" y="2169"/>
                  </a:lnTo>
                  <a:cubicBezTo>
                    <a:pt x="1" y="2326"/>
                    <a:pt x="124" y="2426"/>
                    <a:pt x="253" y="2426"/>
                  </a:cubicBezTo>
                  <a:cubicBezTo>
                    <a:pt x="342" y="2426"/>
                    <a:pt x="433" y="2378"/>
                    <a:pt x="474" y="2269"/>
                  </a:cubicBezTo>
                  <a:cubicBezTo>
                    <a:pt x="707" y="1601"/>
                    <a:pt x="1041" y="1001"/>
                    <a:pt x="1474" y="434"/>
                  </a:cubicBezTo>
                  <a:cubicBezTo>
                    <a:pt x="1575" y="834"/>
                    <a:pt x="1608" y="1268"/>
                    <a:pt x="1541" y="1668"/>
                  </a:cubicBezTo>
                  <a:cubicBezTo>
                    <a:pt x="1508" y="2068"/>
                    <a:pt x="1508" y="2335"/>
                    <a:pt x="1675" y="2469"/>
                  </a:cubicBezTo>
                  <a:cubicBezTo>
                    <a:pt x="1741" y="2502"/>
                    <a:pt x="1808" y="2502"/>
                    <a:pt x="1875" y="2502"/>
                  </a:cubicBezTo>
                  <a:cubicBezTo>
                    <a:pt x="1908" y="2502"/>
                    <a:pt x="1975" y="2502"/>
                    <a:pt x="2008" y="2469"/>
                  </a:cubicBezTo>
                  <a:cubicBezTo>
                    <a:pt x="2275" y="2369"/>
                    <a:pt x="2542" y="2202"/>
                    <a:pt x="2709" y="1968"/>
                  </a:cubicBezTo>
                  <a:cubicBezTo>
                    <a:pt x="2775" y="1868"/>
                    <a:pt x="2775" y="1735"/>
                    <a:pt x="2675" y="1668"/>
                  </a:cubicBezTo>
                  <a:cubicBezTo>
                    <a:pt x="2640" y="1645"/>
                    <a:pt x="2600" y="1633"/>
                    <a:pt x="2561" y="1633"/>
                  </a:cubicBezTo>
                  <a:cubicBezTo>
                    <a:pt x="2489" y="1633"/>
                    <a:pt x="2418" y="1670"/>
                    <a:pt x="2375" y="1735"/>
                  </a:cubicBezTo>
                  <a:cubicBezTo>
                    <a:pt x="2275" y="1868"/>
                    <a:pt x="2108" y="1968"/>
                    <a:pt x="1975" y="2035"/>
                  </a:cubicBezTo>
                  <a:cubicBezTo>
                    <a:pt x="1975" y="1935"/>
                    <a:pt x="1975" y="1802"/>
                    <a:pt x="1975" y="1702"/>
                  </a:cubicBezTo>
                  <a:cubicBezTo>
                    <a:pt x="2042" y="1201"/>
                    <a:pt x="2008" y="734"/>
                    <a:pt x="1875" y="267"/>
                  </a:cubicBezTo>
                  <a:cubicBezTo>
                    <a:pt x="1808" y="100"/>
                    <a:pt x="1641" y="0"/>
                    <a:pt x="1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5684350" y="867700"/>
              <a:ext cx="61725" cy="220950"/>
            </a:xfrm>
            <a:custGeom>
              <a:avLst/>
              <a:gdLst/>
              <a:ahLst/>
              <a:cxnLst/>
              <a:rect l="l" t="t" r="r" b="b"/>
              <a:pathLst>
                <a:path w="2469" h="8838" extrusionOk="0">
                  <a:moveTo>
                    <a:pt x="1702" y="0"/>
                  </a:moveTo>
                  <a:cubicBezTo>
                    <a:pt x="1351" y="0"/>
                    <a:pt x="923" y="336"/>
                    <a:pt x="734" y="498"/>
                  </a:cubicBezTo>
                  <a:cubicBezTo>
                    <a:pt x="634" y="565"/>
                    <a:pt x="634" y="698"/>
                    <a:pt x="701" y="798"/>
                  </a:cubicBezTo>
                  <a:cubicBezTo>
                    <a:pt x="751" y="832"/>
                    <a:pt x="809" y="848"/>
                    <a:pt x="863" y="848"/>
                  </a:cubicBezTo>
                  <a:cubicBezTo>
                    <a:pt x="918" y="848"/>
                    <a:pt x="968" y="832"/>
                    <a:pt x="1001" y="798"/>
                  </a:cubicBezTo>
                  <a:cubicBezTo>
                    <a:pt x="1201" y="598"/>
                    <a:pt x="1435" y="465"/>
                    <a:pt x="1702" y="398"/>
                  </a:cubicBezTo>
                  <a:cubicBezTo>
                    <a:pt x="1702" y="398"/>
                    <a:pt x="1735" y="465"/>
                    <a:pt x="1702" y="698"/>
                  </a:cubicBezTo>
                  <a:cubicBezTo>
                    <a:pt x="1602" y="1132"/>
                    <a:pt x="1468" y="1565"/>
                    <a:pt x="1301" y="1999"/>
                  </a:cubicBezTo>
                  <a:cubicBezTo>
                    <a:pt x="968" y="2800"/>
                    <a:pt x="701" y="3500"/>
                    <a:pt x="1168" y="3867"/>
                  </a:cubicBezTo>
                  <a:cubicBezTo>
                    <a:pt x="1306" y="4005"/>
                    <a:pt x="1508" y="4080"/>
                    <a:pt x="1718" y="4080"/>
                  </a:cubicBezTo>
                  <a:cubicBezTo>
                    <a:pt x="1813" y="4080"/>
                    <a:pt x="1909" y="4065"/>
                    <a:pt x="2002" y="4034"/>
                  </a:cubicBezTo>
                  <a:lnTo>
                    <a:pt x="2002" y="4034"/>
                  </a:lnTo>
                  <a:cubicBezTo>
                    <a:pt x="1935" y="5201"/>
                    <a:pt x="1768" y="6402"/>
                    <a:pt x="1535" y="7570"/>
                  </a:cubicBezTo>
                  <a:cubicBezTo>
                    <a:pt x="1420" y="8058"/>
                    <a:pt x="1008" y="8398"/>
                    <a:pt x="534" y="8398"/>
                  </a:cubicBezTo>
                  <a:cubicBezTo>
                    <a:pt x="458" y="8398"/>
                    <a:pt x="379" y="8389"/>
                    <a:pt x="301" y="8370"/>
                  </a:cubicBezTo>
                  <a:cubicBezTo>
                    <a:pt x="278" y="8365"/>
                    <a:pt x="256" y="8362"/>
                    <a:pt x="235" y="8362"/>
                  </a:cubicBezTo>
                  <a:cubicBezTo>
                    <a:pt x="135" y="8362"/>
                    <a:pt x="61" y="8427"/>
                    <a:pt x="34" y="8537"/>
                  </a:cubicBezTo>
                  <a:cubicBezTo>
                    <a:pt x="0" y="8637"/>
                    <a:pt x="67" y="8771"/>
                    <a:pt x="201" y="8804"/>
                  </a:cubicBezTo>
                  <a:cubicBezTo>
                    <a:pt x="301" y="8804"/>
                    <a:pt x="401" y="8837"/>
                    <a:pt x="501" y="8837"/>
                  </a:cubicBezTo>
                  <a:cubicBezTo>
                    <a:pt x="1201" y="8837"/>
                    <a:pt x="1802" y="8370"/>
                    <a:pt x="1935" y="7670"/>
                  </a:cubicBezTo>
                  <a:cubicBezTo>
                    <a:pt x="2202" y="6336"/>
                    <a:pt x="2402" y="4968"/>
                    <a:pt x="2469" y="3634"/>
                  </a:cubicBezTo>
                  <a:cubicBezTo>
                    <a:pt x="2469" y="3534"/>
                    <a:pt x="2435" y="3467"/>
                    <a:pt x="2369" y="3433"/>
                  </a:cubicBezTo>
                  <a:cubicBezTo>
                    <a:pt x="2332" y="3421"/>
                    <a:pt x="2295" y="3413"/>
                    <a:pt x="2260" y="3413"/>
                  </a:cubicBezTo>
                  <a:cubicBezTo>
                    <a:pt x="2200" y="3413"/>
                    <a:pt x="2144" y="3437"/>
                    <a:pt x="2102" y="3500"/>
                  </a:cubicBezTo>
                  <a:cubicBezTo>
                    <a:pt x="2030" y="3609"/>
                    <a:pt x="1909" y="3668"/>
                    <a:pt x="1781" y="3668"/>
                  </a:cubicBezTo>
                  <a:cubicBezTo>
                    <a:pt x="1673" y="3668"/>
                    <a:pt x="1560" y="3625"/>
                    <a:pt x="1468" y="3534"/>
                  </a:cubicBezTo>
                  <a:cubicBezTo>
                    <a:pt x="1268" y="3367"/>
                    <a:pt x="1501" y="2700"/>
                    <a:pt x="1735" y="2166"/>
                  </a:cubicBezTo>
                  <a:cubicBezTo>
                    <a:pt x="1902" y="1699"/>
                    <a:pt x="2035" y="1265"/>
                    <a:pt x="2135" y="765"/>
                  </a:cubicBezTo>
                  <a:cubicBezTo>
                    <a:pt x="2202" y="398"/>
                    <a:pt x="2135" y="164"/>
                    <a:pt x="1935" y="64"/>
                  </a:cubicBezTo>
                  <a:cubicBezTo>
                    <a:pt x="1865" y="19"/>
                    <a:pt x="1785" y="0"/>
                    <a:pt x="1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5775250" y="956850"/>
              <a:ext cx="54225" cy="10875"/>
            </a:xfrm>
            <a:custGeom>
              <a:avLst/>
              <a:gdLst/>
              <a:ahLst/>
              <a:cxnLst/>
              <a:rect l="l" t="t" r="r" b="b"/>
              <a:pathLst>
                <a:path w="2169" h="435" extrusionOk="0">
                  <a:moveTo>
                    <a:pt x="234" y="1"/>
                  </a:moveTo>
                  <a:cubicBezTo>
                    <a:pt x="100" y="1"/>
                    <a:pt x="0" y="101"/>
                    <a:pt x="0" y="234"/>
                  </a:cubicBezTo>
                  <a:cubicBezTo>
                    <a:pt x="0" y="334"/>
                    <a:pt x="100" y="435"/>
                    <a:pt x="234" y="435"/>
                  </a:cubicBezTo>
                  <a:lnTo>
                    <a:pt x="1968" y="435"/>
                  </a:lnTo>
                  <a:cubicBezTo>
                    <a:pt x="2068" y="435"/>
                    <a:pt x="2169" y="334"/>
                    <a:pt x="2169" y="234"/>
                  </a:cubicBezTo>
                  <a:cubicBezTo>
                    <a:pt x="2169" y="101"/>
                    <a:pt x="2068" y="1"/>
                    <a:pt x="19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5765250" y="971650"/>
              <a:ext cx="65050" cy="21925"/>
            </a:xfrm>
            <a:custGeom>
              <a:avLst/>
              <a:gdLst/>
              <a:ahLst/>
              <a:cxnLst/>
              <a:rect l="l" t="t" r="r" b="b"/>
              <a:pathLst>
                <a:path w="2602" h="877" extrusionOk="0">
                  <a:moveTo>
                    <a:pt x="247" y="1"/>
                  </a:moveTo>
                  <a:cubicBezTo>
                    <a:pt x="158" y="1"/>
                    <a:pt x="67" y="66"/>
                    <a:pt x="67" y="176"/>
                  </a:cubicBezTo>
                  <a:cubicBezTo>
                    <a:pt x="0" y="310"/>
                    <a:pt x="100" y="443"/>
                    <a:pt x="234" y="476"/>
                  </a:cubicBezTo>
                  <a:lnTo>
                    <a:pt x="2302" y="877"/>
                  </a:lnTo>
                  <a:lnTo>
                    <a:pt x="2368" y="877"/>
                  </a:lnTo>
                  <a:cubicBezTo>
                    <a:pt x="2468" y="877"/>
                    <a:pt x="2535" y="810"/>
                    <a:pt x="2569" y="710"/>
                  </a:cubicBezTo>
                  <a:cubicBezTo>
                    <a:pt x="2602" y="576"/>
                    <a:pt x="2502" y="476"/>
                    <a:pt x="2402" y="443"/>
                  </a:cubicBezTo>
                  <a:lnTo>
                    <a:pt x="300" y="9"/>
                  </a:lnTo>
                  <a:cubicBezTo>
                    <a:pt x="283" y="4"/>
                    <a:pt x="265" y="1"/>
                    <a:pt x="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5736875" y="1029250"/>
              <a:ext cx="80100" cy="116100"/>
            </a:xfrm>
            <a:custGeom>
              <a:avLst/>
              <a:gdLst/>
              <a:ahLst/>
              <a:cxnLst/>
              <a:rect l="l" t="t" r="r" b="b"/>
              <a:pathLst>
                <a:path w="3204" h="4644" extrusionOk="0">
                  <a:moveTo>
                    <a:pt x="1635" y="1742"/>
                  </a:moveTo>
                  <a:cubicBezTo>
                    <a:pt x="1936" y="1742"/>
                    <a:pt x="2202" y="2075"/>
                    <a:pt x="2369" y="2309"/>
                  </a:cubicBezTo>
                  <a:cubicBezTo>
                    <a:pt x="1936" y="2976"/>
                    <a:pt x="1435" y="3610"/>
                    <a:pt x="835" y="4143"/>
                  </a:cubicBezTo>
                  <a:cubicBezTo>
                    <a:pt x="807" y="4171"/>
                    <a:pt x="784" y="4182"/>
                    <a:pt x="766" y="4182"/>
                  </a:cubicBezTo>
                  <a:cubicBezTo>
                    <a:pt x="740" y="4182"/>
                    <a:pt x="721" y="4162"/>
                    <a:pt x="701" y="4143"/>
                  </a:cubicBezTo>
                  <a:cubicBezTo>
                    <a:pt x="501" y="3943"/>
                    <a:pt x="468" y="3042"/>
                    <a:pt x="1068" y="2142"/>
                  </a:cubicBezTo>
                  <a:cubicBezTo>
                    <a:pt x="1235" y="1875"/>
                    <a:pt x="1435" y="1742"/>
                    <a:pt x="1635" y="1742"/>
                  </a:cubicBezTo>
                  <a:close/>
                  <a:moveTo>
                    <a:pt x="2961" y="0"/>
                  </a:moveTo>
                  <a:cubicBezTo>
                    <a:pt x="2870" y="0"/>
                    <a:pt x="2770" y="87"/>
                    <a:pt x="2770" y="174"/>
                  </a:cubicBezTo>
                  <a:lnTo>
                    <a:pt x="2503" y="1775"/>
                  </a:lnTo>
                  <a:cubicBezTo>
                    <a:pt x="2303" y="1508"/>
                    <a:pt x="2002" y="1341"/>
                    <a:pt x="1669" y="1308"/>
                  </a:cubicBezTo>
                  <a:cubicBezTo>
                    <a:pt x="1268" y="1341"/>
                    <a:pt x="902" y="1575"/>
                    <a:pt x="701" y="1942"/>
                  </a:cubicBezTo>
                  <a:cubicBezTo>
                    <a:pt x="34" y="2942"/>
                    <a:pt x="1" y="4077"/>
                    <a:pt x="401" y="4477"/>
                  </a:cubicBezTo>
                  <a:cubicBezTo>
                    <a:pt x="501" y="4577"/>
                    <a:pt x="635" y="4610"/>
                    <a:pt x="735" y="4610"/>
                  </a:cubicBezTo>
                  <a:cubicBezTo>
                    <a:pt x="868" y="4610"/>
                    <a:pt x="1002" y="4577"/>
                    <a:pt x="1102" y="4510"/>
                  </a:cubicBezTo>
                  <a:cubicBezTo>
                    <a:pt x="1535" y="4110"/>
                    <a:pt x="1936" y="3676"/>
                    <a:pt x="2269" y="3209"/>
                  </a:cubicBezTo>
                  <a:lnTo>
                    <a:pt x="2269" y="3209"/>
                  </a:lnTo>
                  <a:lnTo>
                    <a:pt x="2069" y="4377"/>
                  </a:lnTo>
                  <a:cubicBezTo>
                    <a:pt x="2036" y="4510"/>
                    <a:pt x="2136" y="4610"/>
                    <a:pt x="2236" y="4644"/>
                  </a:cubicBezTo>
                  <a:lnTo>
                    <a:pt x="2269" y="4644"/>
                  </a:lnTo>
                  <a:cubicBezTo>
                    <a:pt x="2403" y="4610"/>
                    <a:pt x="2469" y="4544"/>
                    <a:pt x="2503" y="4443"/>
                  </a:cubicBezTo>
                  <a:lnTo>
                    <a:pt x="3203" y="240"/>
                  </a:lnTo>
                  <a:cubicBezTo>
                    <a:pt x="3203" y="140"/>
                    <a:pt x="3136" y="40"/>
                    <a:pt x="3003" y="7"/>
                  </a:cubicBezTo>
                  <a:cubicBezTo>
                    <a:pt x="2990" y="2"/>
                    <a:pt x="2976" y="0"/>
                    <a:pt x="29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1"/>
            <p:cNvSpPr/>
            <p:nvPr/>
          </p:nvSpPr>
          <p:spPr>
            <a:xfrm>
              <a:off x="5813600" y="1040125"/>
              <a:ext cx="65825" cy="105225"/>
            </a:xfrm>
            <a:custGeom>
              <a:avLst/>
              <a:gdLst/>
              <a:ahLst/>
              <a:cxnLst/>
              <a:rect l="l" t="t" r="r" b="b"/>
              <a:pathLst>
                <a:path w="2633" h="4209" extrusionOk="0">
                  <a:moveTo>
                    <a:pt x="1761" y="1"/>
                  </a:moveTo>
                  <a:cubicBezTo>
                    <a:pt x="1730" y="1"/>
                    <a:pt x="1699" y="2"/>
                    <a:pt x="1669" y="6"/>
                  </a:cubicBezTo>
                  <a:cubicBezTo>
                    <a:pt x="1402" y="39"/>
                    <a:pt x="1202" y="239"/>
                    <a:pt x="1102" y="473"/>
                  </a:cubicBezTo>
                  <a:cubicBezTo>
                    <a:pt x="1001" y="773"/>
                    <a:pt x="968" y="1073"/>
                    <a:pt x="968" y="1373"/>
                  </a:cubicBezTo>
                  <a:cubicBezTo>
                    <a:pt x="701" y="1373"/>
                    <a:pt x="434" y="1407"/>
                    <a:pt x="201" y="1507"/>
                  </a:cubicBezTo>
                  <a:cubicBezTo>
                    <a:pt x="67" y="1540"/>
                    <a:pt x="1" y="1673"/>
                    <a:pt x="34" y="1774"/>
                  </a:cubicBezTo>
                  <a:cubicBezTo>
                    <a:pt x="89" y="1856"/>
                    <a:pt x="166" y="1916"/>
                    <a:pt x="267" y="1916"/>
                  </a:cubicBezTo>
                  <a:cubicBezTo>
                    <a:pt x="288" y="1916"/>
                    <a:pt x="311" y="1913"/>
                    <a:pt x="334" y="1907"/>
                  </a:cubicBezTo>
                  <a:cubicBezTo>
                    <a:pt x="534" y="1840"/>
                    <a:pt x="735" y="1807"/>
                    <a:pt x="935" y="1807"/>
                  </a:cubicBezTo>
                  <a:cubicBezTo>
                    <a:pt x="935" y="1807"/>
                    <a:pt x="935" y="1840"/>
                    <a:pt x="935" y="1874"/>
                  </a:cubicBezTo>
                  <a:cubicBezTo>
                    <a:pt x="935" y="2641"/>
                    <a:pt x="935" y="3475"/>
                    <a:pt x="468" y="3808"/>
                  </a:cubicBezTo>
                  <a:cubicBezTo>
                    <a:pt x="401" y="3875"/>
                    <a:pt x="368" y="4008"/>
                    <a:pt x="434" y="4109"/>
                  </a:cubicBezTo>
                  <a:cubicBezTo>
                    <a:pt x="468" y="4142"/>
                    <a:pt x="534" y="4209"/>
                    <a:pt x="601" y="4209"/>
                  </a:cubicBezTo>
                  <a:cubicBezTo>
                    <a:pt x="668" y="4209"/>
                    <a:pt x="701" y="4175"/>
                    <a:pt x="735" y="4142"/>
                  </a:cubicBezTo>
                  <a:cubicBezTo>
                    <a:pt x="1368" y="3708"/>
                    <a:pt x="1368" y="2741"/>
                    <a:pt x="1368" y="1874"/>
                  </a:cubicBezTo>
                  <a:lnTo>
                    <a:pt x="1368" y="1840"/>
                  </a:lnTo>
                  <a:cubicBezTo>
                    <a:pt x="1468" y="1840"/>
                    <a:pt x="1535" y="1874"/>
                    <a:pt x="1602" y="1940"/>
                  </a:cubicBezTo>
                  <a:cubicBezTo>
                    <a:pt x="1635" y="1990"/>
                    <a:pt x="1685" y="2015"/>
                    <a:pt x="1739" y="2015"/>
                  </a:cubicBezTo>
                  <a:cubicBezTo>
                    <a:pt x="1794" y="2015"/>
                    <a:pt x="1852" y="1990"/>
                    <a:pt x="1902" y="1940"/>
                  </a:cubicBezTo>
                  <a:cubicBezTo>
                    <a:pt x="2002" y="1874"/>
                    <a:pt x="2002" y="1707"/>
                    <a:pt x="1902" y="1640"/>
                  </a:cubicBezTo>
                  <a:cubicBezTo>
                    <a:pt x="1769" y="1507"/>
                    <a:pt x="1569" y="1407"/>
                    <a:pt x="1402" y="1407"/>
                  </a:cubicBezTo>
                  <a:cubicBezTo>
                    <a:pt x="1402" y="1140"/>
                    <a:pt x="1435" y="906"/>
                    <a:pt x="1502" y="673"/>
                  </a:cubicBezTo>
                  <a:cubicBezTo>
                    <a:pt x="1569" y="506"/>
                    <a:pt x="1635" y="439"/>
                    <a:pt x="1735" y="406"/>
                  </a:cubicBezTo>
                  <a:cubicBezTo>
                    <a:pt x="1748" y="403"/>
                    <a:pt x="1761" y="402"/>
                    <a:pt x="1774" y="402"/>
                  </a:cubicBezTo>
                  <a:cubicBezTo>
                    <a:pt x="1937" y="402"/>
                    <a:pt x="2141" y="578"/>
                    <a:pt x="2202" y="639"/>
                  </a:cubicBezTo>
                  <a:cubicBezTo>
                    <a:pt x="2246" y="676"/>
                    <a:pt x="2294" y="692"/>
                    <a:pt x="2339" y="692"/>
                  </a:cubicBezTo>
                  <a:cubicBezTo>
                    <a:pt x="2499" y="692"/>
                    <a:pt x="2633" y="495"/>
                    <a:pt x="2503" y="339"/>
                  </a:cubicBezTo>
                  <a:cubicBezTo>
                    <a:pt x="2323" y="129"/>
                    <a:pt x="2036" y="1"/>
                    <a:pt x="1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5872825" y="824675"/>
              <a:ext cx="93425" cy="307325"/>
            </a:xfrm>
            <a:custGeom>
              <a:avLst/>
              <a:gdLst/>
              <a:ahLst/>
              <a:cxnLst/>
              <a:rect l="l" t="t" r="r" b="b"/>
              <a:pathLst>
                <a:path w="3737" h="12293" extrusionOk="0">
                  <a:moveTo>
                    <a:pt x="2350" y="1"/>
                  </a:moveTo>
                  <a:cubicBezTo>
                    <a:pt x="2208" y="1"/>
                    <a:pt x="2067" y="25"/>
                    <a:pt x="1935" y="84"/>
                  </a:cubicBezTo>
                  <a:cubicBezTo>
                    <a:pt x="1601" y="218"/>
                    <a:pt x="1368" y="551"/>
                    <a:pt x="1334" y="951"/>
                  </a:cubicBezTo>
                  <a:cubicBezTo>
                    <a:pt x="1234" y="1619"/>
                    <a:pt x="1268" y="2319"/>
                    <a:pt x="1401" y="3020"/>
                  </a:cubicBezTo>
                  <a:cubicBezTo>
                    <a:pt x="1501" y="3854"/>
                    <a:pt x="1601" y="4621"/>
                    <a:pt x="1268" y="5154"/>
                  </a:cubicBezTo>
                  <a:cubicBezTo>
                    <a:pt x="734" y="6055"/>
                    <a:pt x="234" y="6088"/>
                    <a:pt x="234" y="6088"/>
                  </a:cubicBezTo>
                  <a:cubicBezTo>
                    <a:pt x="134" y="6088"/>
                    <a:pt x="33" y="6155"/>
                    <a:pt x="33" y="6255"/>
                  </a:cubicBezTo>
                  <a:cubicBezTo>
                    <a:pt x="0" y="6355"/>
                    <a:pt x="67" y="6455"/>
                    <a:pt x="167" y="6522"/>
                  </a:cubicBezTo>
                  <a:cubicBezTo>
                    <a:pt x="200" y="6522"/>
                    <a:pt x="1068" y="6922"/>
                    <a:pt x="1068" y="8490"/>
                  </a:cubicBezTo>
                  <a:cubicBezTo>
                    <a:pt x="1068" y="10225"/>
                    <a:pt x="901" y="12026"/>
                    <a:pt x="901" y="12059"/>
                  </a:cubicBezTo>
                  <a:cubicBezTo>
                    <a:pt x="901" y="12159"/>
                    <a:pt x="934" y="12226"/>
                    <a:pt x="1001" y="12260"/>
                  </a:cubicBezTo>
                  <a:cubicBezTo>
                    <a:pt x="1034" y="12293"/>
                    <a:pt x="1068" y="12293"/>
                    <a:pt x="1101" y="12293"/>
                  </a:cubicBezTo>
                  <a:cubicBezTo>
                    <a:pt x="1168" y="12293"/>
                    <a:pt x="1201" y="12293"/>
                    <a:pt x="1234" y="12260"/>
                  </a:cubicBezTo>
                  <a:cubicBezTo>
                    <a:pt x="1437" y="12108"/>
                    <a:pt x="1850" y="11879"/>
                    <a:pt x="2139" y="11879"/>
                  </a:cubicBezTo>
                  <a:cubicBezTo>
                    <a:pt x="2232" y="11879"/>
                    <a:pt x="2312" y="11903"/>
                    <a:pt x="2368" y="11959"/>
                  </a:cubicBezTo>
                  <a:cubicBezTo>
                    <a:pt x="2417" y="12016"/>
                    <a:pt x="2471" y="12039"/>
                    <a:pt x="2523" y="12039"/>
                  </a:cubicBezTo>
                  <a:cubicBezTo>
                    <a:pt x="2685" y="12039"/>
                    <a:pt x="2820" y="11811"/>
                    <a:pt x="2669" y="11659"/>
                  </a:cubicBezTo>
                  <a:cubicBezTo>
                    <a:pt x="2517" y="11507"/>
                    <a:pt x="2330" y="11452"/>
                    <a:pt x="2138" y="11452"/>
                  </a:cubicBezTo>
                  <a:cubicBezTo>
                    <a:pt x="1866" y="11452"/>
                    <a:pt x="1583" y="11561"/>
                    <a:pt x="1368" y="11659"/>
                  </a:cubicBezTo>
                  <a:cubicBezTo>
                    <a:pt x="1434" y="11025"/>
                    <a:pt x="1501" y="9724"/>
                    <a:pt x="1501" y="8490"/>
                  </a:cubicBezTo>
                  <a:cubicBezTo>
                    <a:pt x="1568" y="7690"/>
                    <a:pt x="1268" y="6922"/>
                    <a:pt x="734" y="6389"/>
                  </a:cubicBezTo>
                  <a:cubicBezTo>
                    <a:pt x="1101" y="6122"/>
                    <a:pt x="1434" y="5788"/>
                    <a:pt x="1668" y="5355"/>
                  </a:cubicBezTo>
                  <a:cubicBezTo>
                    <a:pt x="2035" y="4721"/>
                    <a:pt x="1935" y="3854"/>
                    <a:pt x="1835" y="2953"/>
                  </a:cubicBezTo>
                  <a:cubicBezTo>
                    <a:pt x="1701" y="2319"/>
                    <a:pt x="1701" y="1652"/>
                    <a:pt x="1768" y="1018"/>
                  </a:cubicBezTo>
                  <a:cubicBezTo>
                    <a:pt x="1768" y="785"/>
                    <a:pt x="1901" y="585"/>
                    <a:pt x="2102" y="451"/>
                  </a:cubicBezTo>
                  <a:cubicBezTo>
                    <a:pt x="2166" y="430"/>
                    <a:pt x="2236" y="420"/>
                    <a:pt x="2309" y="420"/>
                  </a:cubicBezTo>
                  <a:cubicBezTo>
                    <a:pt x="2695" y="420"/>
                    <a:pt x="3173" y="678"/>
                    <a:pt x="3369" y="818"/>
                  </a:cubicBezTo>
                  <a:cubicBezTo>
                    <a:pt x="3393" y="842"/>
                    <a:pt x="3425" y="853"/>
                    <a:pt x="3461" y="853"/>
                  </a:cubicBezTo>
                  <a:cubicBezTo>
                    <a:pt x="3526" y="853"/>
                    <a:pt x="3605" y="816"/>
                    <a:pt x="3669" y="751"/>
                  </a:cubicBezTo>
                  <a:cubicBezTo>
                    <a:pt x="3736" y="651"/>
                    <a:pt x="3703" y="518"/>
                    <a:pt x="3603" y="451"/>
                  </a:cubicBezTo>
                  <a:cubicBezTo>
                    <a:pt x="3522" y="398"/>
                    <a:pt x="2927" y="1"/>
                    <a:pt x="23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1"/>
            <p:cNvSpPr/>
            <p:nvPr/>
          </p:nvSpPr>
          <p:spPr>
            <a:xfrm>
              <a:off x="5937025" y="922375"/>
              <a:ext cx="97600" cy="100400"/>
            </a:xfrm>
            <a:custGeom>
              <a:avLst/>
              <a:gdLst/>
              <a:ahLst/>
              <a:cxnLst/>
              <a:rect l="l" t="t" r="r" b="b"/>
              <a:pathLst>
                <a:path w="3904" h="4016" extrusionOk="0">
                  <a:moveTo>
                    <a:pt x="1498" y="0"/>
                  </a:moveTo>
                  <a:cubicBezTo>
                    <a:pt x="1364" y="0"/>
                    <a:pt x="1227" y="114"/>
                    <a:pt x="1268" y="279"/>
                  </a:cubicBezTo>
                  <a:cubicBezTo>
                    <a:pt x="1635" y="1380"/>
                    <a:pt x="1902" y="2147"/>
                    <a:pt x="2102" y="2681"/>
                  </a:cubicBezTo>
                  <a:cubicBezTo>
                    <a:pt x="1783" y="3224"/>
                    <a:pt x="1463" y="3584"/>
                    <a:pt x="1202" y="3584"/>
                  </a:cubicBezTo>
                  <a:cubicBezTo>
                    <a:pt x="1191" y="3584"/>
                    <a:pt x="1179" y="3583"/>
                    <a:pt x="1168" y="3581"/>
                  </a:cubicBezTo>
                  <a:cubicBezTo>
                    <a:pt x="734" y="3515"/>
                    <a:pt x="568" y="3381"/>
                    <a:pt x="501" y="3281"/>
                  </a:cubicBezTo>
                  <a:cubicBezTo>
                    <a:pt x="468" y="3215"/>
                    <a:pt x="434" y="3148"/>
                    <a:pt x="468" y="3081"/>
                  </a:cubicBezTo>
                  <a:cubicBezTo>
                    <a:pt x="501" y="2948"/>
                    <a:pt x="434" y="2848"/>
                    <a:pt x="301" y="2814"/>
                  </a:cubicBezTo>
                  <a:cubicBezTo>
                    <a:pt x="283" y="2808"/>
                    <a:pt x="264" y="2806"/>
                    <a:pt x="245" y="2806"/>
                  </a:cubicBezTo>
                  <a:cubicBezTo>
                    <a:pt x="157" y="2806"/>
                    <a:pt x="61" y="2865"/>
                    <a:pt x="34" y="2948"/>
                  </a:cubicBezTo>
                  <a:cubicBezTo>
                    <a:pt x="1" y="3148"/>
                    <a:pt x="34" y="3348"/>
                    <a:pt x="134" y="3481"/>
                  </a:cubicBezTo>
                  <a:cubicBezTo>
                    <a:pt x="368" y="3782"/>
                    <a:pt x="701" y="3982"/>
                    <a:pt x="1101" y="4015"/>
                  </a:cubicBezTo>
                  <a:lnTo>
                    <a:pt x="1201" y="4015"/>
                  </a:lnTo>
                  <a:cubicBezTo>
                    <a:pt x="1602" y="4015"/>
                    <a:pt x="1969" y="3648"/>
                    <a:pt x="2336" y="3148"/>
                  </a:cubicBezTo>
                  <a:cubicBezTo>
                    <a:pt x="2669" y="3848"/>
                    <a:pt x="2803" y="3915"/>
                    <a:pt x="2869" y="3915"/>
                  </a:cubicBezTo>
                  <a:lnTo>
                    <a:pt x="2903" y="3915"/>
                  </a:lnTo>
                  <a:cubicBezTo>
                    <a:pt x="2969" y="3915"/>
                    <a:pt x="3069" y="3882"/>
                    <a:pt x="3103" y="3848"/>
                  </a:cubicBezTo>
                  <a:lnTo>
                    <a:pt x="3903" y="3048"/>
                  </a:lnTo>
                  <a:lnTo>
                    <a:pt x="3603" y="2748"/>
                  </a:lnTo>
                  <a:lnTo>
                    <a:pt x="2969" y="3415"/>
                  </a:lnTo>
                  <a:cubicBezTo>
                    <a:pt x="2836" y="3181"/>
                    <a:pt x="2736" y="2948"/>
                    <a:pt x="2636" y="2714"/>
                  </a:cubicBezTo>
                  <a:cubicBezTo>
                    <a:pt x="3036" y="1980"/>
                    <a:pt x="3370" y="1246"/>
                    <a:pt x="3637" y="446"/>
                  </a:cubicBezTo>
                  <a:cubicBezTo>
                    <a:pt x="3698" y="281"/>
                    <a:pt x="3556" y="167"/>
                    <a:pt x="3415" y="167"/>
                  </a:cubicBezTo>
                  <a:cubicBezTo>
                    <a:pt x="3328" y="167"/>
                    <a:pt x="3241" y="211"/>
                    <a:pt x="3203" y="312"/>
                  </a:cubicBezTo>
                  <a:cubicBezTo>
                    <a:pt x="3003" y="946"/>
                    <a:pt x="2736" y="1580"/>
                    <a:pt x="2402" y="2180"/>
                  </a:cubicBezTo>
                  <a:cubicBezTo>
                    <a:pt x="2202" y="1580"/>
                    <a:pt x="1935" y="846"/>
                    <a:pt x="1702" y="146"/>
                  </a:cubicBezTo>
                  <a:cubicBezTo>
                    <a:pt x="1664" y="44"/>
                    <a:pt x="1582" y="0"/>
                    <a:pt x="1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1"/>
            <p:cNvSpPr/>
            <p:nvPr/>
          </p:nvSpPr>
          <p:spPr>
            <a:xfrm>
              <a:off x="6046275" y="996725"/>
              <a:ext cx="70125" cy="89425"/>
            </a:xfrm>
            <a:custGeom>
              <a:avLst/>
              <a:gdLst/>
              <a:ahLst/>
              <a:cxnLst/>
              <a:rect l="l" t="t" r="r" b="b"/>
              <a:pathLst>
                <a:path w="2805" h="3577" extrusionOk="0">
                  <a:moveTo>
                    <a:pt x="450" y="1"/>
                  </a:moveTo>
                  <a:cubicBezTo>
                    <a:pt x="343" y="1"/>
                    <a:pt x="267" y="91"/>
                    <a:pt x="267" y="207"/>
                  </a:cubicBezTo>
                  <a:lnTo>
                    <a:pt x="0" y="3343"/>
                  </a:lnTo>
                  <a:cubicBezTo>
                    <a:pt x="0" y="3443"/>
                    <a:pt x="67" y="3543"/>
                    <a:pt x="167" y="3576"/>
                  </a:cubicBezTo>
                  <a:lnTo>
                    <a:pt x="201" y="3576"/>
                  </a:lnTo>
                  <a:cubicBezTo>
                    <a:pt x="301" y="3576"/>
                    <a:pt x="401" y="3510"/>
                    <a:pt x="401" y="3409"/>
                  </a:cubicBezTo>
                  <a:cubicBezTo>
                    <a:pt x="768" y="2375"/>
                    <a:pt x="1268" y="1241"/>
                    <a:pt x="1501" y="974"/>
                  </a:cubicBezTo>
                  <a:cubicBezTo>
                    <a:pt x="1602" y="1375"/>
                    <a:pt x="1635" y="1775"/>
                    <a:pt x="1635" y="2175"/>
                  </a:cubicBezTo>
                  <a:cubicBezTo>
                    <a:pt x="1668" y="2776"/>
                    <a:pt x="1702" y="3143"/>
                    <a:pt x="1968" y="3243"/>
                  </a:cubicBezTo>
                  <a:cubicBezTo>
                    <a:pt x="2017" y="3259"/>
                    <a:pt x="2064" y="3266"/>
                    <a:pt x="2108" y="3266"/>
                  </a:cubicBezTo>
                  <a:cubicBezTo>
                    <a:pt x="2333" y="3266"/>
                    <a:pt x="2496" y="3071"/>
                    <a:pt x="2636" y="2876"/>
                  </a:cubicBezTo>
                  <a:cubicBezTo>
                    <a:pt x="2804" y="2707"/>
                    <a:pt x="2660" y="2504"/>
                    <a:pt x="2492" y="2504"/>
                  </a:cubicBezTo>
                  <a:cubicBezTo>
                    <a:pt x="2427" y="2504"/>
                    <a:pt x="2358" y="2535"/>
                    <a:pt x="2302" y="2609"/>
                  </a:cubicBezTo>
                  <a:cubicBezTo>
                    <a:pt x="2269" y="2676"/>
                    <a:pt x="2202" y="2742"/>
                    <a:pt x="2135" y="2809"/>
                  </a:cubicBezTo>
                  <a:cubicBezTo>
                    <a:pt x="2102" y="2576"/>
                    <a:pt x="2102" y="2375"/>
                    <a:pt x="2069" y="2175"/>
                  </a:cubicBezTo>
                  <a:cubicBezTo>
                    <a:pt x="2069" y="1708"/>
                    <a:pt x="2002" y="1275"/>
                    <a:pt x="1902" y="841"/>
                  </a:cubicBezTo>
                  <a:cubicBezTo>
                    <a:pt x="1802" y="574"/>
                    <a:pt x="1635" y="507"/>
                    <a:pt x="1535" y="507"/>
                  </a:cubicBezTo>
                  <a:cubicBezTo>
                    <a:pt x="1235" y="507"/>
                    <a:pt x="934" y="908"/>
                    <a:pt x="567" y="1775"/>
                  </a:cubicBezTo>
                  <a:lnTo>
                    <a:pt x="701" y="241"/>
                  </a:lnTo>
                  <a:cubicBezTo>
                    <a:pt x="701" y="107"/>
                    <a:pt x="601" y="7"/>
                    <a:pt x="501" y="7"/>
                  </a:cubicBezTo>
                  <a:cubicBezTo>
                    <a:pt x="483" y="3"/>
                    <a:pt x="466" y="1"/>
                    <a:pt x="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1"/>
            <p:cNvSpPr/>
            <p:nvPr/>
          </p:nvSpPr>
          <p:spPr>
            <a:xfrm>
              <a:off x="6124175" y="952275"/>
              <a:ext cx="53575" cy="54650"/>
            </a:xfrm>
            <a:custGeom>
              <a:avLst/>
              <a:gdLst/>
              <a:ahLst/>
              <a:cxnLst/>
              <a:rect l="l" t="t" r="r" b="b"/>
              <a:pathLst>
                <a:path w="2143" h="2186" extrusionOk="0">
                  <a:moveTo>
                    <a:pt x="1471" y="0"/>
                  </a:moveTo>
                  <a:cubicBezTo>
                    <a:pt x="1379" y="0"/>
                    <a:pt x="1288" y="50"/>
                    <a:pt x="1254" y="151"/>
                  </a:cubicBezTo>
                  <a:cubicBezTo>
                    <a:pt x="1254" y="251"/>
                    <a:pt x="1254" y="584"/>
                    <a:pt x="1221" y="884"/>
                  </a:cubicBezTo>
                  <a:lnTo>
                    <a:pt x="253" y="884"/>
                  </a:lnTo>
                  <a:cubicBezTo>
                    <a:pt x="239" y="881"/>
                    <a:pt x="225" y="879"/>
                    <a:pt x="211" y="879"/>
                  </a:cubicBezTo>
                  <a:cubicBezTo>
                    <a:pt x="1" y="879"/>
                    <a:pt x="1" y="1323"/>
                    <a:pt x="211" y="1323"/>
                  </a:cubicBezTo>
                  <a:cubicBezTo>
                    <a:pt x="225" y="1323"/>
                    <a:pt x="239" y="1322"/>
                    <a:pt x="253" y="1318"/>
                  </a:cubicBezTo>
                  <a:lnTo>
                    <a:pt x="1221" y="1318"/>
                  </a:lnTo>
                  <a:cubicBezTo>
                    <a:pt x="1221" y="1652"/>
                    <a:pt x="1187" y="1952"/>
                    <a:pt x="1187" y="1952"/>
                  </a:cubicBezTo>
                  <a:cubicBezTo>
                    <a:pt x="1154" y="2085"/>
                    <a:pt x="1254" y="2185"/>
                    <a:pt x="1388" y="2185"/>
                  </a:cubicBezTo>
                  <a:cubicBezTo>
                    <a:pt x="1488" y="2185"/>
                    <a:pt x="1588" y="2085"/>
                    <a:pt x="1588" y="1985"/>
                  </a:cubicBezTo>
                  <a:cubicBezTo>
                    <a:pt x="1588" y="1952"/>
                    <a:pt x="1588" y="1652"/>
                    <a:pt x="1621" y="1318"/>
                  </a:cubicBezTo>
                  <a:lnTo>
                    <a:pt x="1921" y="1318"/>
                  </a:lnTo>
                  <a:cubicBezTo>
                    <a:pt x="1934" y="1322"/>
                    <a:pt x="1947" y="1323"/>
                    <a:pt x="1958" y="1323"/>
                  </a:cubicBezTo>
                  <a:cubicBezTo>
                    <a:pt x="2143" y="1323"/>
                    <a:pt x="2143" y="879"/>
                    <a:pt x="1958" y="879"/>
                  </a:cubicBezTo>
                  <a:cubicBezTo>
                    <a:pt x="1947" y="879"/>
                    <a:pt x="1934" y="881"/>
                    <a:pt x="1921" y="884"/>
                  </a:cubicBezTo>
                  <a:lnTo>
                    <a:pt x="1654" y="884"/>
                  </a:lnTo>
                  <a:cubicBezTo>
                    <a:pt x="1654" y="551"/>
                    <a:pt x="1688" y="251"/>
                    <a:pt x="1688" y="151"/>
                  </a:cubicBezTo>
                  <a:cubicBezTo>
                    <a:pt x="1654" y="50"/>
                    <a:pt x="1563" y="0"/>
                    <a:pt x="1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1"/>
            <p:cNvSpPr/>
            <p:nvPr/>
          </p:nvSpPr>
          <p:spPr>
            <a:xfrm>
              <a:off x="6192200" y="929125"/>
              <a:ext cx="65925" cy="131175"/>
            </a:xfrm>
            <a:custGeom>
              <a:avLst/>
              <a:gdLst/>
              <a:ahLst/>
              <a:cxnLst/>
              <a:rect l="l" t="t" r="r" b="b"/>
              <a:pathLst>
                <a:path w="2637" h="5247" extrusionOk="0">
                  <a:moveTo>
                    <a:pt x="469" y="1"/>
                  </a:moveTo>
                  <a:cubicBezTo>
                    <a:pt x="369" y="1"/>
                    <a:pt x="295" y="65"/>
                    <a:pt x="268" y="176"/>
                  </a:cubicBezTo>
                  <a:cubicBezTo>
                    <a:pt x="234" y="543"/>
                    <a:pt x="34" y="2311"/>
                    <a:pt x="868" y="2511"/>
                  </a:cubicBezTo>
                  <a:cubicBezTo>
                    <a:pt x="916" y="2524"/>
                    <a:pt x="964" y="2530"/>
                    <a:pt x="1011" y="2530"/>
                  </a:cubicBezTo>
                  <a:cubicBezTo>
                    <a:pt x="1457" y="2530"/>
                    <a:pt x="1868" y="1993"/>
                    <a:pt x="2169" y="1510"/>
                  </a:cubicBezTo>
                  <a:lnTo>
                    <a:pt x="2169" y="1510"/>
                  </a:lnTo>
                  <a:cubicBezTo>
                    <a:pt x="2069" y="2644"/>
                    <a:pt x="1802" y="4479"/>
                    <a:pt x="1335" y="4746"/>
                  </a:cubicBezTo>
                  <a:cubicBezTo>
                    <a:pt x="1277" y="4785"/>
                    <a:pt x="1218" y="4801"/>
                    <a:pt x="1153" y="4801"/>
                  </a:cubicBezTo>
                  <a:cubicBezTo>
                    <a:pt x="1106" y="4801"/>
                    <a:pt x="1057" y="4793"/>
                    <a:pt x="1002" y="4779"/>
                  </a:cubicBezTo>
                  <a:cubicBezTo>
                    <a:pt x="735" y="4646"/>
                    <a:pt x="501" y="4179"/>
                    <a:pt x="435" y="3979"/>
                  </a:cubicBezTo>
                  <a:cubicBezTo>
                    <a:pt x="407" y="3896"/>
                    <a:pt x="312" y="3836"/>
                    <a:pt x="223" y="3836"/>
                  </a:cubicBezTo>
                  <a:cubicBezTo>
                    <a:pt x="204" y="3836"/>
                    <a:pt x="185" y="3839"/>
                    <a:pt x="168" y="3845"/>
                  </a:cubicBezTo>
                  <a:cubicBezTo>
                    <a:pt x="34" y="3879"/>
                    <a:pt x="1" y="4012"/>
                    <a:pt x="34" y="4112"/>
                  </a:cubicBezTo>
                  <a:cubicBezTo>
                    <a:pt x="68" y="4212"/>
                    <a:pt x="334" y="4946"/>
                    <a:pt x="868" y="5179"/>
                  </a:cubicBezTo>
                  <a:cubicBezTo>
                    <a:pt x="935" y="5213"/>
                    <a:pt x="1035" y="5213"/>
                    <a:pt x="1135" y="5246"/>
                  </a:cubicBezTo>
                  <a:cubicBezTo>
                    <a:pt x="1268" y="5213"/>
                    <a:pt x="1435" y="5179"/>
                    <a:pt x="1569" y="5113"/>
                  </a:cubicBezTo>
                  <a:cubicBezTo>
                    <a:pt x="2536" y="4579"/>
                    <a:pt x="2636" y="776"/>
                    <a:pt x="2636" y="743"/>
                  </a:cubicBezTo>
                  <a:cubicBezTo>
                    <a:pt x="2603" y="610"/>
                    <a:pt x="2536" y="543"/>
                    <a:pt x="2469" y="509"/>
                  </a:cubicBezTo>
                  <a:cubicBezTo>
                    <a:pt x="2436" y="498"/>
                    <a:pt x="2406" y="493"/>
                    <a:pt x="2379" y="493"/>
                  </a:cubicBezTo>
                  <a:cubicBezTo>
                    <a:pt x="2243" y="493"/>
                    <a:pt x="2169" y="632"/>
                    <a:pt x="2002" y="910"/>
                  </a:cubicBezTo>
                  <a:cubicBezTo>
                    <a:pt x="1812" y="1226"/>
                    <a:pt x="1351" y="2085"/>
                    <a:pt x="1020" y="2085"/>
                  </a:cubicBezTo>
                  <a:cubicBezTo>
                    <a:pt x="1002" y="2085"/>
                    <a:pt x="985" y="2082"/>
                    <a:pt x="968" y="2077"/>
                  </a:cubicBezTo>
                  <a:cubicBezTo>
                    <a:pt x="668" y="2011"/>
                    <a:pt x="601" y="976"/>
                    <a:pt x="701" y="243"/>
                  </a:cubicBezTo>
                  <a:cubicBezTo>
                    <a:pt x="735" y="109"/>
                    <a:pt x="635" y="9"/>
                    <a:pt x="535" y="9"/>
                  </a:cubicBezTo>
                  <a:cubicBezTo>
                    <a:pt x="512" y="3"/>
                    <a:pt x="490" y="1"/>
                    <a:pt x="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1"/>
            <p:cNvSpPr/>
            <p:nvPr/>
          </p:nvSpPr>
          <p:spPr>
            <a:xfrm>
              <a:off x="6271650" y="1006250"/>
              <a:ext cx="56525" cy="69875"/>
            </a:xfrm>
            <a:custGeom>
              <a:avLst/>
              <a:gdLst/>
              <a:ahLst/>
              <a:cxnLst/>
              <a:rect l="l" t="t" r="r" b="b"/>
              <a:pathLst>
                <a:path w="2261" h="2795" extrusionOk="0">
                  <a:moveTo>
                    <a:pt x="296" y="0"/>
                  </a:moveTo>
                  <a:cubicBezTo>
                    <a:pt x="156" y="0"/>
                    <a:pt x="0" y="91"/>
                    <a:pt x="59" y="226"/>
                  </a:cubicBezTo>
                  <a:lnTo>
                    <a:pt x="425" y="2428"/>
                  </a:lnTo>
                  <a:cubicBezTo>
                    <a:pt x="425" y="2528"/>
                    <a:pt x="526" y="2595"/>
                    <a:pt x="626" y="2595"/>
                  </a:cubicBezTo>
                  <a:cubicBezTo>
                    <a:pt x="726" y="2595"/>
                    <a:pt x="826" y="2528"/>
                    <a:pt x="859" y="2428"/>
                  </a:cubicBezTo>
                  <a:cubicBezTo>
                    <a:pt x="993" y="1794"/>
                    <a:pt x="1226" y="1160"/>
                    <a:pt x="1493" y="593"/>
                  </a:cubicBezTo>
                  <a:cubicBezTo>
                    <a:pt x="1560" y="994"/>
                    <a:pt x="1560" y="1394"/>
                    <a:pt x="1526" y="1794"/>
                  </a:cubicBezTo>
                  <a:cubicBezTo>
                    <a:pt x="1493" y="2361"/>
                    <a:pt x="1460" y="2662"/>
                    <a:pt x="1726" y="2762"/>
                  </a:cubicBezTo>
                  <a:cubicBezTo>
                    <a:pt x="1760" y="2795"/>
                    <a:pt x="1793" y="2795"/>
                    <a:pt x="1826" y="2795"/>
                  </a:cubicBezTo>
                  <a:cubicBezTo>
                    <a:pt x="1960" y="2762"/>
                    <a:pt x="2093" y="2695"/>
                    <a:pt x="2193" y="2595"/>
                  </a:cubicBezTo>
                  <a:cubicBezTo>
                    <a:pt x="2260" y="2495"/>
                    <a:pt x="2260" y="2395"/>
                    <a:pt x="2193" y="2295"/>
                  </a:cubicBezTo>
                  <a:cubicBezTo>
                    <a:pt x="2154" y="2256"/>
                    <a:pt x="2104" y="2239"/>
                    <a:pt x="2049" y="2239"/>
                  </a:cubicBezTo>
                  <a:cubicBezTo>
                    <a:pt x="2009" y="2239"/>
                    <a:pt x="1968" y="2247"/>
                    <a:pt x="1927" y="2261"/>
                  </a:cubicBezTo>
                  <a:lnTo>
                    <a:pt x="1927" y="1828"/>
                  </a:lnTo>
                  <a:cubicBezTo>
                    <a:pt x="1993" y="1361"/>
                    <a:pt x="1960" y="860"/>
                    <a:pt x="1860" y="393"/>
                  </a:cubicBezTo>
                  <a:cubicBezTo>
                    <a:pt x="1793" y="93"/>
                    <a:pt x="1626" y="26"/>
                    <a:pt x="1526" y="26"/>
                  </a:cubicBezTo>
                  <a:cubicBezTo>
                    <a:pt x="1393" y="26"/>
                    <a:pt x="1126" y="26"/>
                    <a:pt x="692" y="1394"/>
                  </a:cubicBezTo>
                  <a:lnTo>
                    <a:pt x="492" y="160"/>
                  </a:lnTo>
                  <a:cubicBezTo>
                    <a:pt x="492" y="48"/>
                    <a:pt x="398" y="0"/>
                    <a:pt x="2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1"/>
            <p:cNvSpPr/>
            <p:nvPr/>
          </p:nvSpPr>
          <p:spPr>
            <a:xfrm>
              <a:off x="6322300" y="859675"/>
              <a:ext cx="64250" cy="250650"/>
            </a:xfrm>
            <a:custGeom>
              <a:avLst/>
              <a:gdLst/>
              <a:ahLst/>
              <a:cxnLst/>
              <a:rect l="l" t="t" r="r" b="b"/>
              <a:pathLst>
                <a:path w="2570" h="10026" extrusionOk="0">
                  <a:moveTo>
                    <a:pt x="1499" y="1"/>
                  </a:moveTo>
                  <a:cubicBezTo>
                    <a:pt x="1152" y="1"/>
                    <a:pt x="675" y="333"/>
                    <a:pt x="401" y="552"/>
                  </a:cubicBezTo>
                  <a:cubicBezTo>
                    <a:pt x="189" y="685"/>
                    <a:pt x="335" y="944"/>
                    <a:pt x="521" y="944"/>
                  </a:cubicBezTo>
                  <a:cubicBezTo>
                    <a:pt x="569" y="944"/>
                    <a:pt x="620" y="927"/>
                    <a:pt x="668" y="886"/>
                  </a:cubicBezTo>
                  <a:cubicBezTo>
                    <a:pt x="901" y="686"/>
                    <a:pt x="1135" y="552"/>
                    <a:pt x="1435" y="419"/>
                  </a:cubicBezTo>
                  <a:lnTo>
                    <a:pt x="1435" y="419"/>
                  </a:lnTo>
                  <a:cubicBezTo>
                    <a:pt x="1402" y="519"/>
                    <a:pt x="1402" y="586"/>
                    <a:pt x="1368" y="652"/>
                  </a:cubicBezTo>
                  <a:cubicBezTo>
                    <a:pt x="1268" y="952"/>
                    <a:pt x="1168" y="1253"/>
                    <a:pt x="1001" y="1520"/>
                  </a:cubicBezTo>
                  <a:cubicBezTo>
                    <a:pt x="768" y="2020"/>
                    <a:pt x="568" y="2420"/>
                    <a:pt x="1101" y="2887"/>
                  </a:cubicBezTo>
                  <a:lnTo>
                    <a:pt x="1568" y="3321"/>
                  </a:lnTo>
                  <a:cubicBezTo>
                    <a:pt x="1135" y="4355"/>
                    <a:pt x="1001" y="5489"/>
                    <a:pt x="1201" y="6623"/>
                  </a:cubicBezTo>
                  <a:cubicBezTo>
                    <a:pt x="1302" y="7190"/>
                    <a:pt x="1468" y="7724"/>
                    <a:pt x="1668" y="8291"/>
                  </a:cubicBezTo>
                  <a:cubicBezTo>
                    <a:pt x="1969" y="9158"/>
                    <a:pt x="2002" y="9358"/>
                    <a:pt x="1602" y="9492"/>
                  </a:cubicBezTo>
                  <a:cubicBezTo>
                    <a:pt x="1492" y="9531"/>
                    <a:pt x="1381" y="9550"/>
                    <a:pt x="1272" y="9550"/>
                  </a:cubicBezTo>
                  <a:cubicBezTo>
                    <a:pt x="918" y="9550"/>
                    <a:pt x="595" y="9349"/>
                    <a:pt x="468" y="8992"/>
                  </a:cubicBezTo>
                  <a:cubicBezTo>
                    <a:pt x="434" y="8903"/>
                    <a:pt x="368" y="8866"/>
                    <a:pt x="297" y="8866"/>
                  </a:cubicBezTo>
                  <a:cubicBezTo>
                    <a:pt x="156" y="8866"/>
                    <a:pt x="1" y="9014"/>
                    <a:pt x="67" y="9192"/>
                  </a:cubicBezTo>
                  <a:cubicBezTo>
                    <a:pt x="267" y="9659"/>
                    <a:pt x="734" y="9992"/>
                    <a:pt x="1268" y="10026"/>
                  </a:cubicBezTo>
                  <a:cubicBezTo>
                    <a:pt x="1435" y="10026"/>
                    <a:pt x="1602" y="9992"/>
                    <a:pt x="1735" y="9926"/>
                  </a:cubicBezTo>
                  <a:cubicBezTo>
                    <a:pt x="2569" y="9625"/>
                    <a:pt x="2336" y="8992"/>
                    <a:pt x="2069" y="8158"/>
                  </a:cubicBezTo>
                  <a:cubicBezTo>
                    <a:pt x="1869" y="7624"/>
                    <a:pt x="1735" y="7090"/>
                    <a:pt x="1602" y="6523"/>
                  </a:cubicBezTo>
                  <a:cubicBezTo>
                    <a:pt x="1402" y="5456"/>
                    <a:pt x="1568" y="4322"/>
                    <a:pt x="2035" y="3354"/>
                  </a:cubicBezTo>
                  <a:cubicBezTo>
                    <a:pt x="2069" y="3254"/>
                    <a:pt x="2069" y="3154"/>
                    <a:pt x="1969" y="3087"/>
                  </a:cubicBezTo>
                  <a:lnTo>
                    <a:pt x="1368" y="2554"/>
                  </a:lnTo>
                  <a:cubicBezTo>
                    <a:pt x="1101" y="2320"/>
                    <a:pt x="1135" y="2220"/>
                    <a:pt x="1368" y="1720"/>
                  </a:cubicBezTo>
                  <a:cubicBezTo>
                    <a:pt x="1535" y="1419"/>
                    <a:pt x="1668" y="1119"/>
                    <a:pt x="1802" y="786"/>
                  </a:cubicBezTo>
                  <a:cubicBezTo>
                    <a:pt x="1835" y="652"/>
                    <a:pt x="1969" y="252"/>
                    <a:pt x="1702" y="52"/>
                  </a:cubicBezTo>
                  <a:cubicBezTo>
                    <a:pt x="1642" y="16"/>
                    <a:pt x="1574" y="1"/>
                    <a:pt x="1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1"/>
            <p:cNvSpPr/>
            <p:nvPr/>
          </p:nvSpPr>
          <p:spPr>
            <a:xfrm>
              <a:off x="6407375" y="970200"/>
              <a:ext cx="25875" cy="55075"/>
            </a:xfrm>
            <a:custGeom>
              <a:avLst/>
              <a:gdLst/>
              <a:ahLst/>
              <a:cxnLst/>
              <a:rect l="l" t="t" r="r" b="b"/>
              <a:pathLst>
                <a:path w="1035" h="2203" extrusionOk="0">
                  <a:moveTo>
                    <a:pt x="834" y="1"/>
                  </a:moveTo>
                  <a:cubicBezTo>
                    <a:pt x="701" y="1"/>
                    <a:pt x="600" y="67"/>
                    <a:pt x="600" y="201"/>
                  </a:cubicBezTo>
                  <a:cubicBezTo>
                    <a:pt x="534" y="768"/>
                    <a:pt x="367" y="1335"/>
                    <a:pt x="100" y="1869"/>
                  </a:cubicBezTo>
                  <a:cubicBezTo>
                    <a:pt x="0" y="2002"/>
                    <a:pt x="100" y="2202"/>
                    <a:pt x="267" y="2202"/>
                  </a:cubicBezTo>
                  <a:cubicBezTo>
                    <a:pt x="334" y="2202"/>
                    <a:pt x="434" y="2169"/>
                    <a:pt x="467" y="2102"/>
                  </a:cubicBezTo>
                  <a:cubicBezTo>
                    <a:pt x="734" y="1535"/>
                    <a:pt x="934" y="901"/>
                    <a:pt x="1034" y="267"/>
                  </a:cubicBezTo>
                  <a:cubicBezTo>
                    <a:pt x="1034" y="134"/>
                    <a:pt x="967" y="34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1"/>
            <p:cNvSpPr/>
            <p:nvPr/>
          </p:nvSpPr>
          <p:spPr>
            <a:xfrm>
              <a:off x="6414325" y="922925"/>
              <a:ext cx="13900" cy="32300"/>
            </a:xfrm>
            <a:custGeom>
              <a:avLst/>
              <a:gdLst/>
              <a:ahLst/>
              <a:cxnLst/>
              <a:rect l="l" t="t" r="r" b="b"/>
              <a:pathLst>
                <a:path w="556" h="1292" extrusionOk="0">
                  <a:moveTo>
                    <a:pt x="279" y="1"/>
                  </a:moveTo>
                  <a:cubicBezTo>
                    <a:pt x="147" y="1"/>
                    <a:pt x="1" y="77"/>
                    <a:pt x="56" y="224"/>
                  </a:cubicBezTo>
                  <a:lnTo>
                    <a:pt x="156" y="1091"/>
                  </a:lnTo>
                  <a:cubicBezTo>
                    <a:pt x="156" y="1191"/>
                    <a:pt x="222" y="1291"/>
                    <a:pt x="356" y="1291"/>
                  </a:cubicBezTo>
                  <a:cubicBezTo>
                    <a:pt x="489" y="1258"/>
                    <a:pt x="556" y="1158"/>
                    <a:pt x="556" y="1058"/>
                  </a:cubicBezTo>
                  <a:lnTo>
                    <a:pt x="456" y="157"/>
                  </a:lnTo>
                  <a:cubicBezTo>
                    <a:pt x="486" y="52"/>
                    <a:pt x="38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1"/>
            <p:cNvSpPr/>
            <p:nvPr/>
          </p:nvSpPr>
          <p:spPr>
            <a:xfrm>
              <a:off x="6493250" y="924850"/>
              <a:ext cx="40050" cy="150450"/>
            </a:xfrm>
            <a:custGeom>
              <a:avLst/>
              <a:gdLst/>
              <a:ahLst/>
              <a:cxnLst/>
              <a:rect l="l" t="t" r="r" b="b"/>
              <a:pathLst>
                <a:path w="1602" h="6018" extrusionOk="0">
                  <a:moveTo>
                    <a:pt x="1383" y="0"/>
                  </a:moveTo>
                  <a:cubicBezTo>
                    <a:pt x="1304" y="0"/>
                    <a:pt x="1226" y="31"/>
                    <a:pt x="1202" y="80"/>
                  </a:cubicBezTo>
                  <a:lnTo>
                    <a:pt x="68" y="1848"/>
                  </a:lnTo>
                  <a:cubicBezTo>
                    <a:pt x="1" y="1948"/>
                    <a:pt x="34" y="2081"/>
                    <a:pt x="134" y="2148"/>
                  </a:cubicBezTo>
                  <a:cubicBezTo>
                    <a:pt x="161" y="2157"/>
                    <a:pt x="190" y="2161"/>
                    <a:pt x="220" y="2161"/>
                  </a:cubicBezTo>
                  <a:cubicBezTo>
                    <a:pt x="301" y="2161"/>
                    <a:pt x="386" y="2130"/>
                    <a:pt x="434" y="2081"/>
                  </a:cubicBezTo>
                  <a:lnTo>
                    <a:pt x="968" y="1248"/>
                  </a:lnTo>
                  <a:lnTo>
                    <a:pt x="134" y="5751"/>
                  </a:lnTo>
                  <a:cubicBezTo>
                    <a:pt x="101" y="5851"/>
                    <a:pt x="168" y="5984"/>
                    <a:pt x="301" y="6018"/>
                  </a:cubicBezTo>
                  <a:lnTo>
                    <a:pt x="334" y="6018"/>
                  </a:lnTo>
                  <a:cubicBezTo>
                    <a:pt x="434" y="5984"/>
                    <a:pt x="535" y="5918"/>
                    <a:pt x="568" y="5817"/>
                  </a:cubicBezTo>
                  <a:lnTo>
                    <a:pt x="1602" y="247"/>
                  </a:lnTo>
                  <a:cubicBezTo>
                    <a:pt x="1602" y="147"/>
                    <a:pt x="1569" y="47"/>
                    <a:pt x="1469" y="13"/>
                  </a:cubicBezTo>
                  <a:cubicBezTo>
                    <a:pt x="1442" y="4"/>
                    <a:pt x="1413" y="0"/>
                    <a:pt x="1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1"/>
            <p:cNvSpPr/>
            <p:nvPr/>
          </p:nvSpPr>
          <p:spPr>
            <a:xfrm>
              <a:off x="6534125" y="922675"/>
              <a:ext cx="67575" cy="135950"/>
            </a:xfrm>
            <a:custGeom>
              <a:avLst/>
              <a:gdLst/>
              <a:ahLst/>
              <a:cxnLst/>
              <a:rect l="l" t="t" r="r" b="b"/>
              <a:pathLst>
                <a:path w="2703" h="5438" extrusionOk="0">
                  <a:moveTo>
                    <a:pt x="1423" y="1"/>
                  </a:moveTo>
                  <a:cubicBezTo>
                    <a:pt x="1223" y="1"/>
                    <a:pt x="862" y="191"/>
                    <a:pt x="67" y="1268"/>
                  </a:cubicBezTo>
                  <a:cubicBezTo>
                    <a:pt x="0" y="1368"/>
                    <a:pt x="34" y="1501"/>
                    <a:pt x="134" y="1568"/>
                  </a:cubicBezTo>
                  <a:cubicBezTo>
                    <a:pt x="184" y="1618"/>
                    <a:pt x="242" y="1643"/>
                    <a:pt x="296" y="1643"/>
                  </a:cubicBezTo>
                  <a:cubicBezTo>
                    <a:pt x="351" y="1643"/>
                    <a:pt x="401" y="1618"/>
                    <a:pt x="434" y="1568"/>
                  </a:cubicBezTo>
                  <a:cubicBezTo>
                    <a:pt x="701" y="1168"/>
                    <a:pt x="1001" y="834"/>
                    <a:pt x="1368" y="501"/>
                  </a:cubicBezTo>
                  <a:lnTo>
                    <a:pt x="1368" y="501"/>
                  </a:lnTo>
                  <a:cubicBezTo>
                    <a:pt x="1301" y="1501"/>
                    <a:pt x="367" y="3002"/>
                    <a:pt x="334" y="3002"/>
                  </a:cubicBezTo>
                  <a:cubicBezTo>
                    <a:pt x="301" y="3102"/>
                    <a:pt x="301" y="3236"/>
                    <a:pt x="401" y="3303"/>
                  </a:cubicBezTo>
                  <a:cubicBezTo>
                    <a:pt x="434" y="3336"/>
                    <a:pt x="484" y="3353"/>
                    <a:pt x="534" y="3353"/>
                  </a:cubicBezTo>
                  <a:cubicBezTo>
                    <a:pt x="584" y="3353"/>
                    <a:pt x="634" y="3336"/>
                    <a:pt x="667" y="3303"/>
                  </a:cubicBezTo>
                  <a:cubicBezTo>
                    <a:pt x="1243" y="2757"/>
                    <a:pt x="1902" y="2322"/>
                    <a:pt x="2142" y="2322"/>
                  </a:cubicBezTo>
                  <a:cubicBezTo>
                    <a:pt x="2167" y="2322"/>
                    <a:pt x="2187" y="2326"/>
                    <a:pt x="2202" y="2335"/>
                  </a:cubicBezTo>
                  <a:cubicBezTo>
                    <a:pt x="2202" y="2335"/>
                    <a:pt x="2269" y="2435"/>
                    <a:pt x="2235" y="2669"/>
                  </a:cubicBezTo>
                  <a:cubicBezTo>
                    <a:pt x="2102" y="3836"/>
                    <a:pt x="1501" y="4804"/>
                    <a:pt x="1001" y="4970"/>
                  </a:cubicBezTo>
                  <a:cubicBezTo>
                    <a:pt x="962" y="4978"/>
                    <a:pt x="922" y="4982"/>
                    <a:pt x="884" y="4982"/>
                  </a:cubicBezTo>
                  <a:cubicBezTo>
                    <a:pt x="759" y="4982"/>
                    <a:pt x="644" y="4939"/>
                    <a:pt x="567" y="4837"/>
                  </a:cubicBezTo>
                  <a:cubicBezTo>
                    <a:pt x="534" y="4787"/>
                    <a:pt x="484" y="4762"/>
                    <a:pt x="430" y="4762"/>
                  </a:cubicBezTo>
                  <a:cubicBezTo>
                    <a:pt x="376" y="4762"/>
                    <a:pt x="317" y="4787"/>
                    <a:pt x="267" y="4837"/>
                  </a:cubicBezTo>
                  <a:cubicBezTo>
                    <a:pt x="200" y="4904"/>
                    <a:pt x="200" y="5037"/>
                    <a:pt x="267" y="5137"/>
                  </a:cubicBezTo>
                  <a:cubicBezTo>
                    <a:pt x="401" y="5304"/>
                    <a:pt x="634" y="5437"/>
                    <a:pt x="868" y="5437"/>
                  </a:cubicBezTo>
                  <a:cubicBezTo>
                    <a:pt x="968" y="5437"/>
                    <a:pt x="1034" y="5404"/>
                    <a:pt x="1134" y="5404"/>
                  </a:cubicBezTo>
                  <a:cubicBezTo>
                    <a:pt x="1835" y="5171"/>
                    <a:pt x="2502" y="3970"/>
                    <a:pt x="2669" y="2736"/>
                  </a:cubicBezTo>
                  <a:cubicBezTo>
                    <a:pt x="2702" y="2335"/>
                    <a:pt x="2602" y="2068"/>
                    <a:pt x="2369" y="1968"/>
                  </a:cubicBezTo>
                  <a:cubicBezTo>
                    <a:pt x="2299" y="1929"/>
                    <a:pt x="2221" y="1912"/>
                    <a:pt x="2139" y="1912"/>
                  </a:cubicBezTo>
                  <a:cubicBezTo>
                    <a:pt x="1868" y="1912"/>
                    <a:pt x="1541" y="2097"/>
                    <a:pt x="1235" y="2302"/>
                  </a:cubicBezTo>
                  <a:cubicBezTo>
                    <a:pt x="1501" y="1768"/>
                    <a:pt x="1702" y="1168"/>
                    <a:pt x="1768" y="567"/>
                  </a:cubicBezTo>
                  <a:cubicBezTo>
                    <a:pt x="1768" y="267"/>
                    <a:pt x="1735" y="100"/>
                    <a:pt x="1568" y="34"/>
                  </a:cubicBezTo>
                  <a:cubicBezTo>
                    <a:pt x="1530" y="18"/>
                    <a:pt x="1484" y="1"/>
                    <a:pt x="1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1"/>
            <p:cNvSpPr/>
            <p:nvPr/>
          </p:nvSpPr>
          <p:spPr>
            <a:xfrm>
              <a:off x="6493250" y="1145175"/>
              <a:ext cx="15875" cy="120275"/>
            </a:xfrm>
            <a:custGeom>
              <a:avLst/>
              <a:gdLst/>
              <a:ahLst/>
              <a:cxnLst/>
              <a:rect l="l" t="t" r="r" b="b"/>
              <a:pathLst>
                <a:path w="635" h="4811" extrusionOk="0">
                  <a:moveTo>
                    <a:pt x="362" y="0"/>
                  </a:moveTo>
                  <a:cubicBezTo>
                    <a:pt x="276" y="0"/>
                    <a:pt x="201" y="91"/>
                    <a:pt x="201" y="207"/>
                  </a:cubicBezTo>
                  <a:lnTo>
                    <a:pt x="34" y="4577"/>
                  </a:lnTo>
                  <a:cubicBezTo>
                    <a:pt x="1" y="4710"/>
                    <a:pt x="101" y="4810"/>
                    <a:pt x="234" y="4810"/>
                  </a:cubicBezTo>
                  <a:cubicBezTo>
                    <a:pt x="334" y="4810"/>
                    <a:pt x="434" y="4710"/>
                    <a:pt x="434" y="4577"/>
                  </a:cubicBezTo>
                  <a:lnTo>
                    <a:pt x="635" y="207"/>
                  </a:lnTo>
                  <a:cubicBezTo>
                    <a:pt x="635" y="107"/>
                    <a:pt x="535" y="7"/>
                    <a:pt x="401" y="7"/>
                  </a:cubicBezTo>
                  <a:cubicBezTo>
                    <a:pt x="388" y="2"/>
                    <a:pt x="375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1"/>
            <p:cNvSpPr/>
            <p:nvPr/>
          </p:nvSpPr>
          <p:spPr>
            <a:xfrm>
              <a:off x="6519950" y="1147825"/>
              <a:ext cx="17525" cy="135125"/>
            </a:xfrm>
            <a:custGeom>
              <a:avLst/>
              <a:gdLst/>
              <a:ahLst/>
              <a:cxnLst/>
              <a:rect l="l" t="t" r="r" b="b"/>
              <a:pathLst>
                <a:path w="701" h="5405" extrusionOk="0">
                  <a:moveTo>
                    <a:pt x="501" y="1"/>
                  </a:moveTo>
                  <a:cubicBezTo>
                    <a:pt x="367" y="1"/>
                    <a:pt x="267" y="67"/>
                    <a:pt x="267" y="167"/>
                  </a:cubicBezTo>
                  <a:lnTo>
                    <a:pt x="0" y="5171"/>
                  </a:lnTo>
                  <a:cubicBezTo>
                    <a:pt x="0" y="5304"/>
                    <a:pt x="100" y="5405"/>
                    <a:pt x="200" y="5405"/>
                  </a:cubicBezTo>
                  <a:cubicBezTo>
                    <a:pt x="334" y="5405"/>
                    <a:pt x="434" y="5304"/>
                    <a:pt x="434" y="5204"/>
                  </a:cubicBezTo>
                  <a:lnTo>
                    <a:pt x="701" y="234"/>
                  </a:lnTo>
                  <a:cubicBezTo>
                    <a:pt x="701" y="101"/>
                    <a:pt x="601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1"/>
            <p:cNvSpPr/>
            <p:nvPr/>
          </p:nvSpPr>
          <p:spPr>
            <a:xfrm>
              <a:off x="6460725" y="1245575"/>
              <a:ext cx="123550" cy="95750"/>
            </a:xfrm>
            <a:custGeom>
              <a:avLst/>
              <a:gdLst/>
              <a:ahLst/>
              <a:cxnLst/>
              <a:rect l="l" t="t" r="r" b="b"/>
              <a:pathLst>
                <a:path w="4942" h="3830" extrusionOk="0">
                  <a:moveTo>
                    <a:pt x="268" y="1"/>
                  </a:moveTo>
                  <a:cubicBezTo>
                    <a:pt x="237" y="1"/>
                    <a:pt x="203" y="9"/>
                    <a:pt x="168" y="27"/>
                  </a:cubicBezTo>
                  <a:cubicBezTo>
                    <a:pt x="68" y="60"/>
                    <a:pt x="1" y="160"/>
                    <a:pt x="34" y="294"/>
                  </a:cubicBezTo>
                  <a:lnTo>
                    <a:pt x="1168" y="3696"/>
                  </a:lnTo>
                  <a:cubicBezTo>
                    <a:pt x="1202" y="3763"/>
                    <a:pt x="1268" y="3830"/>
                    <a:pt x="1335" y="3830"/>
                  </a:cubicBezTo>
                  <a:lnTo>
                    <a:pt x="1402" y="3830"/>
                  </a:lnTo>
                  <a:cubicBezTo>
                    <a:pt x="1435" y="3830"/>
                    <a:pt x="1502" y="3796"/>
                    <a:pt x="1535" y="3763"/>
                  </a:cubicBezTo>
                  <a:cubicBezTo>
                    <a:pt x="2202" y="3062"/>
                    <a:pt x="4037" y="1128"/>
                    <a:pt x="4704" y="861"/>
                  </a:cubicBezTo>
                  <a:cubicBezTo>
                    <a:pt x="4942" y="742"/>
                    <a:pt x="4836" y="411"/>
                    <a:pt x="4621" y="411"/>
                  </a:cubicBezTo>
                  <a:cubicBezTo>
                    <a:pt x="4595" y="411"/>
                    <a:pt x="4567" y="416"/>
                    <a:pt x="4537" y="427"/>
                  </a:cubicBezTo>
                  <a:lnTo>
                    <a:pt x="4537" y="460"/>
                  </a:lnTo>
                  <a:cubicBezTo>
                    <a:pt x="3770" y="761"/>
                    <a:pt x="2136" y="2495"/>
                    <a:pt x="1469" y="3196"/>
                  </a:cubicBezTo>
                  <a:lnTo>
                    <a:pt x="468" y="160"/>
                  </a:lnTo>
                  <a:cubicBezTo>
                    <a:pt x="419" y="63"/>
                    <a:pt x="352" y="1"/>
                    <a:pt x="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1"/>
            <p:cNvSpPr/>
            <p:nvPr/>
          </p:nvSpPr>
          <p:spPr>
            <a:xfrm>
              <a:off x="6599175" y="1294300"/>
              <a:ext cx="76750" cy="84550"/>
            </a:xfrm>
            <a:custGeom>
              <a:avLst/>
              <a:gdLst/>
              <a:ahLst/>
              <a:cxnLst/>
              <a:rect l="l" t="t" r="r" b="b"/>
              <a:pathLst>
                <a:path w="3070" h="3382" extrusionOk="0">
                  <a:moveTo>
                    <a:pt x="2153" y="0"/>
                  </a:moveTo>
                  <a:cubicBezTo>
                    <a:pt x="1968" y="0"/>
                    <a:pt x="1562" y="199"/>
                    <a:pt x="634" y="1914"/>
                  </a:cubicBezTo>
                  <a:lnTo>
                    <a:pt x="867" y="513"/>
                  </a:lnTo>
                  <a:cubicBezTo>
                    <a:pt x="867" y="379"/>
                    <a:pt x="801" y="279"/>
                    <a:pt x="667" y="246"/>
                  </a:cubicBezTo>
                  <a:cubicBezTo>
                    <a:pt x="567" y="246"/>
                    <a:pt x="434" y="313"/>
                    <a:pt x="434" y="446"/>
                  </a:cubicBezTo>
                  <a:lnTo>
                    <a:pt x="0" y="3148"/>
                  </a:lnTo>
                  <a:cubicBezTo>
                    <a:pt x="0" y="3248"/>
                    <a:pt x="67" y="3348"/>
                    <a:pt x="167" y="3382"/>
                  </a:cubicBezTo>
                  <a:lnTo>
                    <a:pt x="234" y="3382"/>
                  </a:lnTo>
                  <a:cubicBezTo>
                    <a:pt x="300" y="3382"/>
                    <a:pt x="367" y="3348"/>
                    <a:pt x="400" y="3282"/>
                  </a:cubicBezTo>
                  <a:cubicBezTo>
                    <a:pt x="867" y="2281"/>
                    <a:pt x="1435" y="1347"/>
                    <a:pt x="2068" y="480"/>
                  </a:cubicBezTo>
                  <a:lnTo>
                    <a:pt x="2068" y="546"/>
                  </a:lnTo>
                  <a:cubicBezTo>
                    <a:pt x="2068" y="947"/>
                    <a:pt x="2068" y="1313"/>
                    <a:pt x="2035" y="1647"/>
                  </a:cubicBezTo>
                  <a:cubicBezTo>
                    <a:pt x="2002" y="2548"/>
                    <a:pt x="1968" y="3081"/>
                    <a:pt x="2302" y="3215"/>
                  </a:cubicBezTo>
                  <a:cubicBezTo>
                    <a:pt x="2365" y="3250"/>
                    <a:pt x="2427" y="3264"/>
                    <a:pt x="2485" y="3264"/>
                  </a:cubicBezTo>
                  <a:cubicBezTo>
                    <a:pt x="2707" y="3264"/>
                    <a:pt x="2890" y="3060"/>
                    <a:pt x="2969" y="2981"/>
                  </a:cubicBezTo>
                  <a:cubicBezTo>
                    <a:pt x="3069" y="2881"/>
                    <a:pt x="3069" y="2748"/>
                    <a:pt x="2969" y="2681"/>
                  </a:cubicBezTo>
                  <a:cubicBezTo>
                    <a:pt x="2936" y="2631"/>
                    <a:pt x="2886" y="2606"/>
                    <a:pt x="2831" y="2606"/>
                  </a:cubicBezTo>
                  <a:cubicBezTo>
                    <a:pt x="2777" y="2606"/>
                    <a:pt x="2719" y="2631"/>
                    <a:pt x="2669" y="2681"/>
                  </a:cubicBezTo>
                  <a:cubicBezTo>
                    <a:pt x="2602" y="2714"/>
                    <a:pt x="2535" y="2781"/>
                    <a:pt x="2469" y="2815"/>
                  </a:cubicBezTo>
                  <a:cubicBezTo>
                    <a:pt x="2435" y="2448"/>
                    <a:pt x="2435" y="2047"/>
                    <a:pt x="2469" y="1680"/>
                  </a:cubicBezTo>
                  <a:cubicBezTo>
                    <a:pt x="2469" y="1347"/>
                    <a:pt x="2502" y="947"/>
                    <a:pt x="2502" y="546"/>
                  </a:cubicBezTo>
                  <a:cubicBezTo>
                    <a:pt x="2502" y="446"/>
                    <a:pt x="2502" y="79"/>
                    <a:pt x="2235" y="13"/>
                  </a:cubicBezTo>
                  <a:cubicBezTo>
                    <a:pt x="2214" y="7"/>
                    <a:pt x="2187" y="0"/>
                    <a:pt x="2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1"/>
            <p:cNvSpPr/>
            <p:nvPr/>
          </p:nvSpPr>
          <p:spPr>
            <a:xfrm>
              <a:off x="6700900" y="1316450"/>
              <a:ext cx="90925" cy="51550"/>
            </a:xfrm>
            <a:custGeom>
              <a:avLst/>
              <a:gdLst/>
              <a:ahLst/>
              <a:cxnLst/>
              <a:rect l="l" t="t" r="r" b="b"/>
              <a:pathLst>
                <a:path w="3637" h="2062" extrusionOk="0">
                  <a:moveTo>
                    <a:pt x="1798" y="0"/>
                  </a:moveTo>
                  <a:cubicBezTo>
                    <a:pt x="1715" y="0"/>
                    <a:pt x="1650" y="55"/>
                    <a:pt x="1602" y="127"/>
                  </a:cubicBezTo>
                  <a:cubicBezTo>
                    <a:pt x="1569" y="227"/>
                    <a:pt x="1602" y="361"/>
                    <a:pt x="1702" y="394"/>
                  </a:cubicBezTo>
                  <a:lnTo>
                    <a:pt x="2536" y="794"/>
                  </a:lnTo>
                  <a:lnTo>
                    <a:pt x="234" y="794"/>
                  </a:lnTo>
                  <a:cubicBezTo>
                    <a:pt x="101" y="794"/>
                    <a:pt x="1" y="861"/>
                    <a:pt x="1" y="995"/>
                  </a:cubicBezTo>
                  <a:cubicBezTo>
                    <a:pt x="1" y="1128"/>
                    <a:pt x="101" y="1228"/>
                    <a:pt x="234" y="1228"/>
                  </a:cubicBezTo>
                  <a:lnTo>
                    <a:pt x="2536" y="1228"/>
                  </a:lnTo>
                  <a:lnTo>
                    <a:pt x="1869" y="1695"/>
                  </a:lnTo>
                  <a:cubicBezTo>
                    <a:pt x="1769" y="1762"/>
                    <a:pt x="1735" y="1895"/>
                    <a:pt x="1802" y="1995"/>
                  </a:cubicBezTo>
                  <a:cubicBezTo>
                    <a:pt x="1835" y="2029"/>
                    <a:pt x="1902" y="2062"/>
                    <a:pt x="1969" y="2062"/>
                  </a:cubicBezTo>
                  <a:cubicBezTo>
                    <a:pt x="2036" y="2062"/>
                    <a:pt x="2069" y="2062"/>
                    <a:pt x="2102" y="2029"/>
                  </a:cubicBezTo>
                  <a:lnTo>
                    <a:pt x="3503" y="1061"/>
                  </a:lnTo>
                  <a:cubicBezTo>
                    <a:pt x="3637" y="961"/>
                    <a:pt x="3603" y="761"/>
                    <a:pt x="3470" y="694"/>
                  </a:cubicBezTo>
                  <a:lnTo>
                    <a:pt x="1902" y="27"/>
                  </a:lnTo>
                  <a:cubicBezTo>
                    <a:pt x="1865" y="9"/>
                    <a:pt x="1830" y="0"/>
                    <a:pt x="1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1"/>
            <p:cNvSpPr/>
            <p:nvPr/>
          </p:nvSpPr>
          <p:spPr>
            <a:xfrm>
              <a:off x="6794300" y="1295500"/>
              <a:ext cx="134300" cy="65850"/>
            </a:xfrm>
            <a:custGeom>
              <a:avLst/>
              <a:gdLst/>
              <a:ahLst/>
              <a:cxnLst/>
              <a:rect l="l" t="t" r="r" b="b"/>
              <a:pathLst>
                <a:path w="5372" h="2634" extrusionOk="0">
                  <a:moveTo>
                    <a:pt x="4150" y="444"/>
                  </a:moveTo>
                  <a:cubicBezTo>
                    <a:pt x="4235" y="444"/>
                    <a:pt x="4320" y="450"/>
                    <a:pt x="4404" y="465"/>
                  </a:cubicBezTo>
                  <a:cubicBezTo>
                    <a:pt x="4704" y="498"/>
                    <a:pt x="4904" y="765"/>
                    <a:pt x="4871" y="1065"/>
                  </a:cubicBezTo>
                  <a:cubicBezTo>
                    <a:pt x="4871" y="1318"/>
                    <a:pt x="4601" y="1602"/>
                    <a:pt x="3947" y="1602"/>
                  </a:cubicBezTo>
                  <a:cubicBezTo>
                    <a:pt x="3911" y="1602"/>
                    <a:pt x="3875" y="1601"/>
                    <a:pt x="3837" y="1599"/>
                  </a:cubicBezTo>
                  <a:cubicBezTo>
                    <a:pt x="3370" y="1599"/>
                    <a:pt x="2903" y="1432"/>
                    <a:pt x="2536" y="1165"/>
                  </a:cubicBezTo>
                  <a:lnTo>
                    <a:pt x="2603" y="999"/>
                  </a:lnTo>
                  <a:cubicBezTo>
                    <a:pt x="2781" y="880"/>
                    <a:pt x="3461" y="444"/>
                    <a:pt x="4150" y="444"/>
                  </a:cubicBezTo>
                  <a:close/>
                  <a:moveTo>
                    <a:pt x="968" y="532"/>
                  </a:moveTo>
                  <a:cubicBezTo>
                    <a:pt x="1268" y="665"/>
                    <a:pt x="1535" y="865"/>
                    <a:pt x="1769" y="1065"/>
                  </a:cubicBezTo>
                  <a:lnTo>
                    <a:pt x="1969" y="1265"/>
                  </a:lnTo>
                  <a:cubicBezTo>
                    <a:pt x="1735" y="1699"/>
                    <a:pt x="1435" y="2099"/>
                    <a:pt x="1168" y="2166"/>
                  </a:cubicBezTo>
                  <a:cubicBezTo>
                    <a:pt x="1135" y="2183"/>
                    <a:pt x="1102" y="2191"/>
                    <a:pt x="1068" y="2191"/>
                  </a:cubicBezTo>
                  <a:cubicBezTo>
                    <a:pt x="1035" y="2191"/>
                    <a:pt x="1001" y="2183"/>
                    <a:pt x="968" y="2166"/>
                  </a:cubicBezTo>
                  <a:cubicBezTo>
                    <a:pt x="601" y="1966"/>
                    <a:pt x="468" y="1132"/>
                    <a:pt x="668" y="732"/>
                  </a:cubicBezTo>
                  <a:cubicBezTo>
                    <a:pt x="735" y="598"/>
                    <a:pt x="801" y="532"/>
                    <a:pt x="868" y="532"/>
                  </a:cubicBezTo>
                  <a:close/>
                  <a:moveTo>
                    <a:pt x="4163" y="0"/>
                  </a:moveTo>
                  <a:cubicBezTo>
                    <a:pt x="3220" y="0"/>
                    <a:pt x="2362" y="669"/>
                    <a:pt x="2302" y="698"/>
                  </a:cubicBezTo>
                  <a:cubicBezTo>
                    <a:pt x="2269" y="698"/>
                    <a:pt x="2269" y="732"/>
                    <a:pt x="2236" y="765"/>
                  </a:cubicBezTo>
                  <a:lnTo>
                    <a:pt x="2202" y="865"/>
                  </a:lnTo>
                  <a:lnTo>
                    <a:pt x="2069" y="765"/>
                  </a:lnTo>
                  <a:cubicBezTo>
                    <a:pt x="1802" y="465"/>
                    <a:pt x="1468" y="265"/>
                    <a:pt x="1102" y="131"/>
                  </a:cubicBezTo>
                  <a:cubicBezTo>
                    <a:pt x="1030" y="103"/>
                    <a:pt x="957" y="90"/>
                    <a:pt x="886" y="90"/>
                  </a:cubicBezTo>
                  <a:cubicBezTo>
                    <a:pt x="622" y="90"/>
                    <a:pt x="373" y="269"/>
                    <a:pt x="268" y="532"/>
                  </a:cubicBezTo>
                  <a:cubicBezTo>
                    <a:pt x="1" y="1132"/>
                    <a:pt x="201" y="2166"/>
                    <a:pt x="768" y="2533"/>
                  </a:cubicBezTo>
                  <a:cubicBezTo>
                    <a:pt x="868" y="2600"/>
                    <a:pt x="968" y="2633"/>
                    <a:pt x="1102" y="2633"/>
                  </a:cubicBezTo>
                  <a:cubicBezTo>
                    <a:pt x="1168" y="2633"/>
                    <a:pt x="1235" y="2633"/>
                    <a:pt x="1302" y="2600"/>
                  </a:cubicBezTo>
                  <a:cubicBezTo>
                    <a:pt x="1702" y="2500"/>
                    <a:pt x="2069" y="1966"/>
                    <a:pt x="2336" y="1532"/>
                  </a:cubicBezTo>
                  <a:cubicBezTo>
                    <a:pt x="2769" y="1866"/>
                    <a:pt x="3303" y="2033"/>
                    <a:pt x="3837" y="2033"/>
                  </a:cubicBezTo>
                  <a:cubicBezTo>
                    <a:pt x="3897" y="2037"/>
                    <a:pt x="3955" y="2039"/>
                    <a:pt x="4012" y="2039"/>
                  </a:cubicBezTo>
                  <a:cubicBezTo>
                    <a:pt x="4833" y="2039"/>
                    <a:pt x="5275" y="1598"/>
                    <a:pt x="5338" y="1099"/>
                  </a:cubicBezTo>
                  <a:cubicBezTo>
                    <a:pt x="5371" y="598"/>
                    <a:pt x="5004" y="98"/>
                    <a:pt x="4504" y="31"/>
                  </a:cubicBezTo>
                  <a:cubicBezTo>
                    <a:pt x="4390" y="10"/>
                    <a:pt x="4276" y="0"/>
                    <a:pt x="4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1"/>
            <p:cNvSpPr/>
            <p:nvPr/>
          </p:nvSpPr>
          <p:spPr>
            <a:xfrm>
              <a:off x="6923575" y="1328800"/>
              <a:ext cx="30875" cy="55050"/>
            </a:xfrm>
            <a:custGeom>
              <a:avLst/>
              <a:gdLst/>
              <a:ahLst/>
              <a:cxnLst/>
              <a:rect l="l" t="t" r="r" b="b"/>
              <a:pathLst>
                <a:path w="1235" h="2202" extrusionOk="0">
                  <a:moveTo>
                    <a:pt x="1034" y="0"/>
                  </a:moveTo>
                  <a:cubicBezTo>
                    <a:pt x="901" y="0"/>
                    <a:pt x="801" y="100"/>
                    <a:pt x="801" y="200"/>
                  </a:cubicBezTo>
                  <a:cubicBezTo>
                    <a:pt x="734" y="801"/>
                    <a:pt x="467" y="1368"/>
                    <a:pt x="67" y="1835"/>
                  </a:cubicBezTo>
                  <a:cubicBezTo>
                    <a:pt x="0" y="1902"/>
                    <a:pt x="0" y="2035"/>
                    <a:pt x="67" y="2135"/>
                  </a:cubicBezTo>
                  <a:cubicBezTo>
                    <a:pt x="134" y="2168"/>
                    <a:pt x="167" y="2202"/>
                    <a:pt x="234" y="2202"/>
                  </a:cubicBezTo>
                  <a:cubicBezTo>
                    <a:pt x="300" y="2202"/>
                    <a:pt x="334" y="2168"/>
                    <a:pt x="400" y="2135"/>
                  </a:cubicBezTo>
                  <a:cubicBezTo>
                    <a:pt x="867" y="1601"/>
                    <a:pt x="1134" y="934"/>
                    <a:pt x="1234" y="234"/>
                  </a:cubicBezTo>
                  <a:cubicBezTo>
                    <a:pt x="1234" y="134"/>
                    <a:pt x="1134" y="34"/>
                    <a:pt x="1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1"/>
            <p:cNvSpPr/>
            <p:nvPr/>
          </p:nvSpPr>
          <p:spPr>
            <a:xfrm>
              <a:off x="6946925" y="1303775"/>
              <a:ext cx="17525" cy="13375"/>
            </a:xfrm>
            <a:custGeom>
              <a:avLst/>
              <a:gdLst/>
              <a:ahLst/>
              <a:cxnLst/>
              <a:rect l="l" t="t" r="r" b="b"/>
              <a:pathLst>
                <a:path w="701" h="535" extrusionOk="0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1"/>
            <p:cNvSpPr/>
            <p:nvPr/>
          </p:nvSpPr>
          <p:spPr>
            <a:xfrm>
              <a:off x="8041875" y="1057900"/>
              <a:ext cx="15025" cy="9900"/>
            </a:xfrm>
            <a:custGeom>
              <a:avLst/>
              <a:gdLst/>
              <a:ahLst/>
              <a:cxnLst/>
              <a:rect l="l" t="t" r="r" b="b"/>
              <a:pathLst>
                <a:path w="601" h="396" extrusionOk="0">
                  <a:moveTo>
                    <a:pt x="511" y="1"/>
                  </a:moveTo>
                  <a:cubicBezTo>
                    <a:pt x="338" y="1"/>
                    <a:pt x="0" y="395"/>
                    <a:pt x="334" y="395"/>
                  </a:cubicBezTo>
                  <a:cubicBezTo>
                    <a:pt x="467" y="395"/>
                    <a:pt x="600" y="295"/>
                    <a:pt x="600" y="129"/>
                  </a:cubicBezTo>
                  <a:cubicBezTo>
                    <a:pt x="600" y="36"/>
                    <a:pt x="56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1"/>
            <p:cNvSpPr/>
            <p:nvPr/>
          </p:nvSpPr>
          <p:spPr>
            <a:xfrm>
              <a:off x="8032700" y="1102800"/>
              <a:ext cx="13350" cy="12950"/>
            </a:xfrm>
            <a:custGeom>
              <a:avLst/>
              <a:gdLst/>
              <a:ahLst/>
              <a:cxnLst/>
              <a:rect l="l" t="t" r="r" b="b"/>
              <a:pathLst>
                <a:path w="534" h="518" extrusionOk="0">
                  <a:moveTo>
                    <a:pt x="267" y="0"/>
                  </a:moveTo>
                  <a:cubicBezTo>
                    <a:pt x="100" y="0"/>
                    <a:pt x="0" y="134"/>
                    <a:pt x="0" y="267"/>
                  </a:cubicBezTo>
                  <a:cubicBezTo>
                    <a:pt x="0" y="434"/>
                    <a:pt x="134" y="517"/>
                    <a:pt x="267" y="517"/>
                  </a:cubicBezTo>
                  <a:cubicBezTo>
                    <a:pt x="400" y="517"/>
                    <a:pt x="534" y="434"/>
                    <a:pt x="534" y="267"/>
                  </a:cubicBezTo>
                  <a:cubicBezTo>
                    <a:pt x="534" y="134"/>
                    <a:pt x="400" y="0"/>
                    <a:pt x="2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1"/>
            <p:cNvSpPr/>
            <p:nvPr/>
          </p:nvSpPr>
          <p:spPr>
            <a:xfrm>
              <a:off x="8480500" y="1210375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701" y="501"/>
                    <a:pt x="701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1"/>
            <p:cNvSpPr/>
            <p:nvPr/>
          </p:nvSpPr>
          <p:spPr>
            <a:xfrm>
              <a:off x="8951675" y="1193500"/>
              <a:ext cx="14975" cy="10225"/>
            </a:xfrm>
            <a:custGeom>
              <a:avLst/>
              <a:gdLst/>
              <a:ahLst/>
              <a:cxnLst/>
              <a:rect l="l" t="t" r="r" b="b"/>
              <a:pathLst>
                <a:path w="599" h="409" extrusionOk="0">
                  <a:moveTo>
                    <a:pt x="94" y="0"/>
                  </a:moveTo>
                  <a:cubicBezTo>
                    <a:pt x="40" y="0"/>
                    <a:pt x="1" y="39"/>
                    <a:pt x="1" y="142"/>
                  </a:cubicBezTo>
                  <a:cubicBezTo>
                    <a:pt x="1" y="275"/>
                    <a:pt x="134" y="409"/>
                    <a:pt x="268" y="409"/>
                  </a:cubicBezTo>
                  <a:cubicBezTo>
                    <a:pt x="599" y="409"/>
                    <a:pt x="26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1"/>
            <p:cNvSpPr/>
            <p:nvPr/>
          </p:nvSpPr>
          <p:spPr>
            <a:xfrm>
              <a:off x="7126200" y="1162925"/>
              <a:ext cx="81750" cy="176725"/>
            </a:xfrm>
            <a:custGeom>
              <a:avLst/>
              <a:gdLst/>
              <a:ahLst/>
              <a:cxnLst/>
              <a:rect l="l" t="t" r="r" b="b"/>
              <a:pathLst>
                <a:path w="3270" h="7069" extrusionOk="0">
                  <a:moveTo>
                    <a:pt x="2102" y="4200"/>
                  </a:moveTo>
                  <a:cubicBezTo>
                    <a:pt x="1969" y="4834"/>
                    <a:pt x="1836" y="5401"/>
                    <a:pt x="1702" y="5735"/>
                  </a:cubicBezTo>
                  <a:cubicBezTo>
                    <a:pt x="1602" y="6168"/>
                    <a:pt x="1268" y="6502"/>
                    <a:pt x="835" y="6635"/>
                  </a:cubicBezTo>
                  <a:cubicBezTo>
                    <a:pt x="768" y="6635"/>
                    <a:pt x="701" y="6635"/>
                    <a:pt x="635" y="6568"/>
                  </a:cubicBezTo>
                  <a:cubicBezTo>
                    <a:pt x="535" y="6468"/>
                    <a:pt x="535" y="6168"/>
                    <a:pt x="801" y="5634"/>
                  </a:cubicBezTo>
                  <a:cubicBezTo>
                    <a:pt x="1068" y="5034"/>
                    <a:pt x="1535" y="4534"/>
                    <a:pt x="2102" y="4200"/>
                  </a:cubicBezTo>
                  <a:close/>
                  <a:moveTo>
                    <a:pt x="948" y="0"/>
                  </a:moveTo>
                  <a:cubicBezTo>
                    <a:pt x="883" y="0"/>
                    <a:pt x="817" y="29"/>
                    <a:pt x="768" y="97"/>
                  </a:cubicBezTo>
                  <a:cubicBezTo>
                    <a:pt x="701" y="231"/>
                    <a:pt x="1" y="1398"/>
                    <a:pt x="268" y="2099"/>
                  </a:cubicBezTo>
                  <a:cubicBezTo>
                    <a:pt x="368" y="2299"/>
                    <a:pt x="568" y="2466"/>
                    <a:pt x="835" y="2532"/>
                  </a:cubicBezTo>
                  <a:cubicBezTo>
                    <a:pt x="909" y="2551"/>
                    <a:pt x="983" y="2559"/>
                    <a:pt x="1057" y="2559"/>
                  </a:cubicBezTo>
                  <a:cubicBezTo>
                    <a:pt x="1654" y="2559"/>
                    <a:pt x="2254" y="2002"/>
                    <a:pt x="2669" y="1498"/>
                  </a:cubicBezTo>
                  <a:lnTo>
                    <a:pt x="2669" y="1498"/>
                  </a:lnTo>
                  <a:cubicBezTo>
                    <a:pt x="2536" y="2099"/>
                    <a:pt x="2369" y="2933"/>
                    <a:pt x="2202" y="3733"/>
                  </a:cubicBezTo>
                  <a:cubicBezTo>
                    <a:pt x="1402" y="4033"/>
                    <a:pt x="735" y="4667"/>
                    <a:pt x="401" y="5468"/>
                  </a:cubicBezTo>
                  <a:cubicBezTo>
                    <a:pt x="34" y="6235"/>
                    <a:pt x="134" y="6669"/>
                    <a:pt x="301" y="6835"/>
                  </a:cubicBezTo>
                  <a:cubicBezTo>
                    <a:pt x="401" y="7002"/>
                    <a:pt x="568" y="7069"/>
                    <a:pt x="768" y="7069"/>
                  </a:cubicBezTo>
                  <a:lnTo>
                    <a:pt x="902" y="7069"/>
                  </a:lnTo>
                  <a:cubicBezTo>
                    <a:pt x="1502" y="6935"/>
                    <a:pt x="1969" y="6468"/>
                    <a:pt x="2136" y="5901"/>
                  </a:cubicBezTo>
                  <a:cubicBezTo>
                    <a:pt x="2269" y="5468"/>
                    <a:pt x="2436" y="4801"/>
                    <a:pt x="2569" y="4067"/>
                  </a:cubicBezTo>
                  <a:cubicBezTo>
                    <a:pt x="2703" y="4033"/>
                    <a:pt x="2836" y="4033"/>
                    <a:pt x="2970" y="4033"/>
                  </a:cubicBezTo>
                  <a:cubicBezTo>
                    <a:pt x="3070" y="4033"/>
                    <a:pt x="3170" y="3933"/>
                    <a:pt x="3170" y="3833"/>
                  </a:cubicBezTo>
                  <a:cubicBezTo>
                    <a:pt x="3203" y="3700"/>
                    <a:pt x="3103" y="3600"/>
                    <a:pt x="2970" y="3600"/>
                  </a:cubicBezTo>
                  <a:lnTo>
                    <a:pt x="2669" y="3600"/>
                  </a:lnTo>
                  <a:cubicBezTo>
                    <a:pt x="2970" y="2132"/>
                    <a:pt x="3237" y="631"/>
                    <a:pt x="3270" y="531"/>
                  </a:cubicBezTo>
                  <a:cubicBezTo>
                    <a:pt x="3270" y="397"/>
                    <a:pt x="3237" y="297"/>
                    <a:pt x="3136" y="297"/>
                  </a:cubicBezTo>
                  <a:cubicBezTo>
                    <a:pt x="3109" y="279"/>
                    <a:pt x="3078" y="270"/>
                    <a:pt x="3048" y="270"/>
                  </a:cubicBezTo>
                  <a:cubicBezTo>
                    <a:pt x="2970" y="270"/>
                    <a:pt x="2894" y="325"/>
                    <a:pt x="2870" y="397"/>
                  </a:cubicBezTo>
                  <a:cubicBezTo>
                    <a:pt x="2620" y="865"/>
                    <a:pt x="1760" y="2118"/>
                    <a:pt x="1077" y="2118"/>
                  </a:cubicBezTo>
                  <a:cubicBezTo>
                    <a:pt x="1028" y="2118"/>
                    <a:pt x="981" y="2112"/>
                    <a:pt x="935" y="2099"/>
                  </a:cubicBezTo>
                  <a:cubicBezTo>
                    <a:pt x="801" y="2099"/>
                    <a:pt x="735" y="2032"/>
                    <a:pt x="668" y="1932"/>
                  </a:cubicBezTo>
                  <a:cubicBezTo>
                    <a:pt x="535" y="1565"/>
                    <a:pt x="902" y="764"/>
                    <a:pt x="1135" y="331"/>
                  </a:cubicBezTo>
                  <a:cubicBezTo>
                    <a:pt x="1253" y="166"/>
                    <a:pt x="1104" y="0"/>
                    <a:pt x="9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1"/>
            <p:cNvSpPr/>
            <p:nvPr/>
          </p:nvSpPr>
          <p:spPr>
            <a:xfrm>
              <a:off x="7220450" y="1237675"/>
              <a:ext cx="65075" cy="68625"/>
            </a:xfrm>
            <a:custGeom>
              <a:avLst/>
              <a:gdLst/>
              <a:ahLst/>
              <a:cxnLst/>
              <a:rect l="l" t="t" r="r" b="b"/>
              <a:pathLst>
                <a:path w="2603" h="2745" extrusionOk="0">
                  <a:moveTo>
                    <a:pt x="256" y="1"/>
                  </a:moveTo>
                  <a:cubicBezTo>
                    <a:pt x="237" y="1"/>
                    <a:pt x="218" y="3"/>
                    <a:pt x="200" y="9"/>
                  </a:cubicBezTo>
                  <a:cubicBezTo>
                    <a:pt x="67" y="9"/>
                    <a:pt x="0" y="143"/>
                    <a:pt x="34" y="243"/>
                  </a:cubicBezTo>
                  <a:cubicBezTo>
                    <a:pt x="67" y="910"/>
                    <a:pt x="67" y="1544"/>
                    <a:pt x="34" y="2211"/>
                  </a:cubicBezTo>
                  <a:cubicBezTo>
                    <a:pt x="34" y="2311"/>
                    <a:pt x="100" y="2411"/>
                    <a:pt x="200" y="2411"/>
                  </a:cubicBezTo>
                  <a:cubicBezTo>
                    <a:pt x="225" y="2419"/>
                    <a:pt x="250" y="2423"/>
                    <a:pt x="274" y="2423"/>
                  </a:cubicBezTo>
                  <a:cubicBezTo>
                    <a:pt x="346" y="2423"/>
                    <a:pt x="409" y="2386"/>
                    <a:pt x="434" y="2311"/>
                  </a:cubicBezTo>
                  <a:cubicBezTo>
                    <a:pt x="734" y="1744"/>
                    <a:pt x="1068" y="1177"/>
                    <a:pt x="1435" y="643"/>
                  </a:cubicBezTo>
                  <a:lnTo>
                    <a:pt x="1435" y="643"/>
                  </a:lnTo>
                  <a:cubicBezTo>
                    <a:pt x="1301" y="2444"/>
                    <a:pt x="1535" y="2644"/>
                    <a:pt x="1768" y="2745"/>
                  </a:cubicBezTo>
                  <a:lnTo>
                    <a:pt x="1835" y="2745"/>
                  </a:lnTo>
                  <a:cubicBezTo>
                    <a:pt x="2102" y="2745"/>
                    <a:pt x="2302" y="2378"/>
                    <a:pt x="2535" y="1911"/>
                  </a:cubicBezTo>
                  <a:cubicBezTo>
                    <a:pt x="2602" y="1777"/>
                    <a:pt x="2569" y="1610"/>
                    <a:pt x="2435" y="1577"/>
                  </a:cubicBezTo>
                  <a:cubicBezTo>
                    <a:pt x="2410" y="1569"/>
                    <a:pt x="2383" y="1565"/>
                    <a:pt x="2356" y="1565"/>
                  </a:cubicBezTo>
                  <a:cubicBezTo>
                    <a:pt x="2273" y="1565"/>
                    <a:pt x="2185" y="1602"/>
                    <a:pt x="2135" y="1677"/>
                  </a:cubicBezTo>
                  <a:cubicBezTo>
                    <a:pt x="2068" y="1877"/>
                    <a:pt x="2002" y="2011"/>
                    <a:pt x="1902" y="2177"/>
                  </a:cubicBezTo>
                  <a:cubicBezTo>
                    <a:pt x="1802" y="1677"/>
                    <a:pt x="1802" y="1177"/>
                    <a:pt x="1868" y="643"/>
                  </a:cubicBezTo>
                  <a:cubicBezTo>
                    <a:pt x="1868" y="510"/>
                    <a:pt x="1902" y="143"/>
                    <a:pt x="1635" y="76"/>
                  </a:cubicBezTo>
                  <a:cubicBezTo>
                    <a:pt x="1608" y="69"/>
                    <a:pt x="1576" y="60"/>
                    <a:pt x="1536" y="60"/>
                  </a:cubicBezTo>
                  <a:cubicBezTo>
                    <a:pt x="1376" y="60"/>
                    <a:pt x="1088" y="209"/>
                    <a:pt x="501" y="1277"/>
                  </a:cubicBezTo>
                  <a:cubicBezTo>
                    <a:pt x="501" y="910"/>
                    <a:pt x="501" y="510"/>
                    <a:pt x="467" y="143"/>
                  </a:cubicBezTo>
                  <a:cubicBezTo>
                    <a:pt x="440" y="60"/>
                    <a:pt x="345" y="1"/>
                    <a:pt x="2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1"/>
            <p:cNvSpPr/>
            <p:nvPr/>
          </p:nvSpPr>
          <p:spPr>
            <a:xfrm>
              <a:off x="7430600" y="1054200"/>
              <a:ext cx="37550" cy="123675"/>
            </a:xfrm>
            <a:custGeom>
              <a:avLst/>
              <a:gdLst/>
              <a:ahLst/>
              <a:cxnLst/>
              <a:rect l="l" t="t" r="r" b="b"/>
              <a:pathLst>
                <a:path w="1502" h="4947" extrusionOk="0">
                  <a:moveTo>
                    <a:pt x="1267" y="1"/>
                  </a:moveTo>
                  <a:cubicBezTo>
                    <a:pt x="1168" y="1"/>
                    <a:pt x="1095" y="61"/>
                    <a:pt x="1068" y="143"/>
                  </a:cubicBezTo>
                  <a:lnTo>
                    <a:pt x="34" y="4713"/>
                  </a:lnTo>
                  <a:cubicBezTo>
                    <a:pt x="0" y="4813"/>
                    <a:pt x="67" y="4947"/>
                    <a:pt x="167" y="4947"/>
                  </a:cubicBezTo>
                  <a:lnTo>
                    <a:pt x="234" y="4947"/>
                  </a:lnTo>
                  <a:cubicBezTo>
                    <a:pt x="334" y="4947"/>
                    <a:pt x="401" y="4880"/>
                    <a:pt x="434" y="4780"/>
                  </a:cubicBezTo>
                  <a:lnTo>
                    <a:pt x="1468" y="243"/>
                  </a:lnTo>
                  <a:cubicBezTo>
                    <a:pt x="1501" y="143"/>
                    <a:pt x="1435" y="10"/>
                    <a:pt x="1335" y="10"/>
                  </a:cubicBezTo>
                  <a:cubicBezTo>
                    <a:pt x="1311" y="4"/>
                    <a:pt x="1288" y="1"/>
                    <a:pt x="12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1"/>
            <p:cNvSpPr/>
            <p:nvPr/>
          </p:nvSpPr>
          <p:spPr>
            <a:xfrm>
              <a:off x="7489800" y="1048500"/>
              <a:ext cx="61750" cy="106850"/>
            </a:xfrm>
            <a:custGeom>
              <a:avLst/>
              <a:gdLst/>
              <a:ahLst/>
              <a:cxnLst/>
              <a:rect l="l" t="t" r="r" b="b"/>
              <a:pathLst>
                <a:path w="2470" h="4274" extrusionOk="0">
                  <a:moveTo>
                    <a:pt x="1714" y="1"/>
                  </a:moveTo>
                  <a:cubicBezTo>
                    <a:pt x="1532" y="1"/>
                    <a:pt x="1138" y="192"/>
                    <a:pt x="234" y="1272"/>
                  </a:cubicBezTo>
                  <a:cubicBezTo>
                    <a:pt x="112" y="1443"/>
                    <a:pt x="241" y="1614"/>
                    <a:pt x="397" y="1614"/>
                  </a:cubicBezTo>
                  <a:cubicBezTo>
                    <a:pt x="454" y="1614"/>
                    <a:pt x="514" y="1592"/>
                    <a:pt x="568" y="1539"/>
                  </a:cubicBezTo>
                  <a:cubicBezTo>
                    <a:pt x="868" y="1172"/>
                    <a:pt x="1201" y="805"/>
                    <a:pt x="1602" y="505"/>
                  </a:cubicBezTo>
                  <a:lnTo>
                    <a:pt x="1602" y="571"/>
                  </a:lnTo>
                  <a:cubicBezTo>
                    <a:pt x="1502" y="972"/>
                    <a:pt x="1402" y="1338"/>
                    <a:pt x="1235" y="1705"/>
                  </a:cubicBezTo>
                  <a:cubicBezTo>
                    <a:pt x="935" y="1972"/>
                    <a:pt x="701" y="2306"/>
                    <a:pt x="634" y="2706"/>
                  </a:cubicBezTo>
                  <a:cubicBezTo>
                    <a:pt x="601" y="3006"/>
                    <a:pt x="734" y="3106"/>
                    <a:pt x="835" y="3106"/>
                  </a:cubicBezTo>
                  <a:cubicBezTo>
                    <a:pt x="843" y="3107"/>
                    <a:pt x="850" y="3108"/>
                    <a:pt x="858" y="3108"/>
                  </a:cubicBezTo>
                  <a:cubicBezTo>
                    <a:pt x="1117" y="3108"/>
                    <a:pt x="1375" y="2588"/>
                    <a:pt x="1602" y="2006"/>
                  </a:cubicBezTo>
                  <a:cubicBezTo>
                    <a:pt x="1668" y="1939"/>
                    <a:pt x="1769" y="1906"/>
                    <a:pt x="1869" y="1906"/>
                  </a:cubicBezTo>
                  <a:cubicBezTo>
                    <a:pt x="2002" y="1906"/>
                    <a:pt x="2035" y="2272"/>
                    <a:pt x="2035" y="2373"/>
                  </a:cubicBezTo>
                  <a:cubicBezTo>
                    <a:pt x="2035" y="3040"/>
                    <a:pt x="1568" y="3640"/>
                    <a:pt x="935" y="3840"/>
                  </a:cubicBezTo>
                  <a:cubicBezTo>
                    <a:pt x="902" y="3846"/>
                    <a:pt x="870" y="3848"/>
                    <a:pt x="838" y="3848"/>
                  </a:cubicBezTo>
                  <a:cubicBezTo>
                    <a:pt x="672" y="3848"/>
                    <a:pt x="518" y="3774"/>
                    <a:pt x="434" y="3607"/>
                  </a:cubicBezTo>
                  <a:cubicBezTo>
                    <a:pt x="410" y="3535"/>
                    <a:pt x="334" y="3480"/>
                    <a:pt x="256" y="3480"/>
                  </a:cubicBezTo>
                  <a:cubicBezTo>
                    <a:pt x="226" y="3480"/>
                    <a:pt x="195" y="3488"/>
                    <a:pt x="167" y="3507"/>
                  </a:cubicBezTo>
                  <a:cubicBezTo>
                    <a:pt x="34" y="3540"/>
                    <a:pt x="1" y="3673"/>
                    <a:pt x="34" y="3774"/>
                  </a:cubicBezTo>
                  <a:cubicBezTo>
                    <a:pt x="167" y="4074"/>
                    <a:pt x="468" y="4274"/>
                    <a:pt x="801" y="4274"/>
                  </a:cubicBezTo>
                  <a:lnTo>
                    <a:pt x="1001" y="4274"/>
                  </a:lnTo>
                  <a:cubicBezTo>
                    <a:pt x="1869" y="4040"/>
                    <a:pt x="2469" y="3273"/>
                    <a:pt x="2469" y="2406"/>
                  </a:cubicBezTo>
                  <a:cubicBezTo>
                    <a:pt x="2436" y="1605"/>
                    <a:pt x="2069" y="1472"/>
                    <a:pt x="1869" y="1439"/>
                  </a:cubicBezTo>
                  <a:lnTo>
                    <a:pt x="1769" y="1439"/>
                  </a:lnTo>
                  <a:cubicBezTo>
                    <a:pt x="1902" y="1072"/>
                    <a:pt x="1969" y="738"/>
                    <a:pt x="2002" y="638"/>
                  </a:cubicBezTo>
                  <a:cubicBezTo>
                    <a:pt x="2035" y="571"/>
                    <a:pt x="2102" y="171"/>
                    <a:pt x="1835" y="38"/>
                  </a:cubicBezTo>
                  <a:cubicBezTo>
                    <a:pt x="1811" y="21"/>
                    <a:pt x="1774" y="1"/>
                    <a:pt x="17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1"/>
            <p:cNvSpPr/>
            <p:nvPr/>
          </p:nvSpPr>
          <p:spPr>
            <a:xfrm>
              <a:off x="7571875" y="1097650"/>
              <a:ext cx="51875" cy="11150"/>
            </a:xfrm>
            <a:custGeom>
              <a:avLst/>
              <a:gdLst/>
              <a:ahLst/>
              <a:cxnLst/>
              <a:rect l="l" t="t" r="r" b="b"/>
              <a:pathLst>
                <a:path w="2075" h="446" extrusionOk="0">
                  <a:moveTo>
                    <a:pt x="211" y="1"/>
                  </a:moveTo>
                  <a:cubicBezTo>
                    <a:pt x="1" y="1"/>
                    <a:pt x="1" y="445"/>
                    <a:pt x="211" y="445"/>
                  </a:cubicBezTo>
                  <a:cubicBezTo>
                    <a:pt x="225" y="445"/>
                    <a:pt x="239" y="444"/>
                    <a:pt x="253" y="440"/>
                  </a:cubicBezTo>
                  <a:lnTo>
                    <a:pt x="1821" y="440"/>
                  </a:lnTo>
                  <a:cubicBezTo>
                    <a:pt x="1836" y="444"/>
                    <a:pt x="1850" y="445"/>
                    <a:pt x="1863" y="445"/>
                  </a:cubicBezTo>
                  <a:cubicBezTo>
                    <a:pt x="2074" y="445"/>
                    <a:pt x="2074" y="1"/>
                    <a:pt x="1863" y="1"/>
                  </a:cubicBezTo>
                  <a:cubicBezTo>
                    <a:pt x="1850" y="1"/>
                    <a:pt x="1836" y="3"/>
                    <a:pt x="1821" y="6"/>
                  </a:cubicBezTo>
                  <a:lnTo>
                    <a:pt x="253" y="6"/>
                  </a:lnTo>
                  <a:cubicBezTo>
                    <a:pt x="239" y="3"/>
                    <a:pt x="225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1"/>
            <p:cNvSpPr/>
            <p:nvPr/>
          </p:nvSpPr>
          <p:spPr>
            <a:xfrm>
              <a:off x="7574875" y="1116975"/>
              <a:ext cx="66725" cy="15875"/>
            </a:xfrm>
            <a:custGeom>
              <a:avLst/>
              <a:gdLst/>
              <a:ahLst/>
              <a:cxnLst/>
              <a:rect l="l" t="t" r="r" b="b"/>
              <a:pathLst>
                <a:path w="2669" h="635" extrusionOk="0">
                  <a:moveTo>
                    <a:pt x="234" y="0"/>
                  </a:moveTo>
                  <a:cubicBezTo>
                    <a:pt x="100" y="0"/>
                    <a:pt x="0" y="101"/>
                    <a:pt x="0" y="201"/>
                  </a:cubicBezTo>
                  <a:cubicBezTo>
                    <a:pt x="0" y="334"/>
                    <a:pt x="67" y="434"/>
                    <a:pt x="200" y="434"/>
                  </a:cubicBezTo>
                  <a:lnTo>
                    <a:pt x="2468" y="634"/>
                  </a:lnTo>
                  <a:cubicBezTo>
                    <a:pt x="2669" y="568"/>
                    <a:pt x="2669" y="267"/>
                    <a:pt x="2468" y="201"/>
                  </a:cubicBezTo>
                  <a:lnTo>
                    <a:pt x="2502" y="20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1"/>
            <p:cNvSpPr/>
            <p:nvPr/>
          </p:nvSpPr>
          <p:spPr>
            <a:xfrm>
              <a:off x="7655750" y="1072000"/>
              <a:ext cx="101925" cy="183425"/>
            </a:xfrm>
            <a:custGeom>
              <a:avLst/>
              <a:gdLst/>
              <a:ahLst/>
              <a:cxnLst/>
              <a:rect l="l" t="t" r="r" b="b"/>
              <a:pathLst>
                <a:path w="4077" h="7337" extrusionOk="0">
                  <a:moveTo>
                    <a:pt x="1802" y="699"/>
                  </a:moveTo>
                  <a:cubicBezTo>
                    <a:pt x="2102" y="732"/>
                    <a:pt x="2436" y="832"/>
                    <a:pt x="2703" y="999"/>
                  </a:cubicBezTo>
                  <a:cubicBezTo>
                    <a:pt x="2603" y="1266"/>
                    <a:pt x="2502" y="1499"/>
                    <a:pt x="2336" y="1699"/>
                  </a:cubicBezTo>
                  <a:cubicBezTo>
                    <a:pt x="2211" y="1804"/>
                    <a:pt x="2059" y="1856"/>
                    <a:pt x="1915" y="1856"/>
                  </a:cubicBezTo>
                  <a:cubicBezTo>
                    <a:pt x="1828" y="1856"/>
                    <a:pt x="1744" y="1837"/>
                    <a:pt x="1669" y="1799"/>
                  </a:cubicBezTo>
                  <a:cubicBezTo>
                    <a:pt x="1402" y="1633"/>
                    <a:pt x="1268" y="1299"/>
                    <a:pt x="1402" y="999"/>
                  </a:cubicBezTo>
                  <a:cubicBezTo>
                    <a:pt x="1402" y="865"/>
                    <a:pt x="1502" y="765"/>
                    <a:pt x="1602" y="732"/>
                  </a:cubicBezTo>
                  <a:cubicBezTo>
                    <a:pt x="1669" y="699"/>
                    <a:pt x="1735" y="699"/>
                    <a:pt x="1802" y="699"/>
                  </a:cubicBezTo>
                  <a:close/>
                  <a:moveTo>
                    <a:pt x="2603" y="3834"/>
                  </a:moveTo>
                  <a:cubicBezTo>
                    <a:pt x="2502" y="4168"/>
                    <a:pt x="2402" y="4501"/>
                    <a:pt x="2302" y="4835"/>
                  </a:cubicBezTo>
                  <a:lnTo>
                    <a:pt x="2302" y="4802"/>
                  </a:lnTo>
                  <a:cubicBezTo>
                    <a:pt x="1702" y="6369"/>
                    <a:pt x="1068" y="6903"/>
                    <a:pt x="835" y="6903"/>
                  </a:cubicBezTo>
                  <a:cubicBezTo>
                    <a:pt x="735" y="6903"/>
                    <a:pt x="601" y="6670"/>
                    <a:pt x="534" y="6336"/>
                  </a:cubicBezTo>
                  <a:cubicBezTo>
                    <a:pt x="468" y="5969"/>
                    <a:pt x="534" y="5602"/>
                    <a:pt x="768" y="5335"/>
                  </a:cubicBezTo>
                  <a:cubicBezTo>
                    <a:pt x="1268" y="4702"/>
                    <a:pt x="1869" y="4201"/>
                    <a:pt x="2603" y="3834"/>
                  </a:cubicBezTo>
                  <a:close/>
                  <a:moveTo>
                    <a:pt x="3185" y="0"/>
                  </a:moveTo>
                  <a:cubicBezTo>
                    <a:pt x="3108" y="0"/>
                    <a:pt x="3032" y="43"/>
                    <a:pt x="3003" y="132"/>
                  </a:cubicBezTo>
                  <a:cubicBezTo>
                    <a:pt x="3003" y="132"/>
                    <a:pt x="2936" y="332"/>
                    <a:pt x="2869" y="599"/>
                  </a:cubicBezTo>
                  <a:cubicBezTo>
                    <a:pt x="2610" y="469"/>
                    <a:pt x="2190" y="279"/>
                    <a:pt x="1796" y="279"/>
                  </a:cubicBezTo>
                  <a:cubicBezTo>
                    <a:pt x="1683" y="279"/>
                    <a:pt x="1572" y="295"/>
                    <a:pt x="1468" y="332"/>
                  </a:cubicBezTo>
                  <a:cubicBezTo>
                    <a:pt x="1202" y="432"/>
                    <a:pt x="1035" y="665"/>
                    <a:pt x="968" y="932"/>
                  </a:cubicBezTo>
                  <a:cubicBezTo>
                    <a:pt x="801" y="1399"/>
                    <a:pt x="1035" y="1966"/>
                    <a:pt x="1468" y="2200"/>
                  </a:cubicBezTo>
                  <a:cubicBezTo>
                    <a:pt x="1619" y="2275"/>
                    <a:pt x="1783" y="2312"/>
                    <a:pt x="1945" y="2312"/>
                  </a:cubicBezTo>
                  <a:cubicBezTo>
                    <a:pt x="2216" y="2312"/>
                    <a:pt x="2482" y="2208"/>
                    <a:pt x="2669" y="2000"/>
                  </a:cubicBezTo>
                  <a:cubicBezTo>
                    <a:pt x="2769" y="1866"/>
                    <a:pt x="2869" y="1699"/>
                    <a:pt x="2936" y="1566"/>
                  </a:cubicBezTo>
                  <a:lnTo>
                    <a:pt x="2936" y="1566"/>
                  </a:lnTo>
                  <a:cubicBezTo>
                    <a:pt x="2903" y="2133"/>
                    <a:pt x="2836" y="2733"/>
                    <a:pt x="2736" y="3301"/>
                  </a:cubicBezTo>
                  <a:cubicBezTo>
                    <a:pt x="1835" y="3701"/>
                    <a:pt x="1035" y="4301"/>
                    <a:pt x="434" y="5068"/>
                  </a:cubicBezTo>
                  <a:cubicBezTo>
                    <a:pt x="134" y="5469"/>
                    <a:pt x="1" y="5969"/>
                    <a:pt x="101" y="6469"/>
                  </a:cubicBezTo>
                  <a:cubicBezTo>
                    <a:pt x="234" y="7003"/>
                    <a:pt x="468" y="7303"/>
                    <a:pt x="835" y="7337"/>
                  </a:cubicBezTo>
                  <a:lnTo>
                    <a:pt x="868" y="7337"/>
                  </a:lnTo>
                  <a:cubicBezTo>
                    <a:pt x="1702" y="7337"/>
                    <a:pt x="2469" y="5535"/>
                    <a:pt x="2703" y="5002"/>
                  </a:cubicBezTo>
                  <a:cubicBezTo>
                    <a:pt x="2869" y="4535"/>
                    <a:pt x="3003" y="4068"/>
                    <a:pt x="3103" y="3601"/>
                  </a:cubicBezTo>
                  <a:cubicBezTo>
                    <a:pt x="3336" y="3501"/>
                    <a:pt x="3603" y="3434"/>
                    <a:pt x="3837" y="3367"/>
                  </a:cubicBezTo>
                  <a:cubicBezTo>
                    <a:pt x="3845" y="3368"/>
                    <a:pt x="3853" y="3369"/>
                    <a:pt x="3860" y="3369"/>
                  </a:cubicBezTo>
                  <a:cubicBezTo>
                    <a:pt x="4076" y="3369"/>
                    <a:pt x="4012" y="2954"/>
                    <a:pt x="3827" y="2954"/>
                  </a:cubicBezTo>
                  <a:cubicBezTo>
                    <a:pt x="3809" y="2954"/>
                    <a:pt x="3790" y="2958"/>
                    <a:pt x="3770" y="2967"/>
                  </a:cubicBezTo>
                  <a:lnTo>
                    <a:pt x="3770" y="2934"/>
                  </a:lnTo>
                  <a:cubicBezTo>
                    <a:pt x="3570" y="2967"/>
                    <a:pt x="3370" y="3034"/>
                    <a:pt x="3203" y="3100"/>
                  </a:cubicBezTo>
                  <a:cubicBezTo>
                    <a:pt x="3336" y="2133"/>
                    <a:pt x="3436" y="1166"/>
                    <a:pt x="3403" y="198"/>
                  </a:cubicBezTo>
                  <a:cubicBezTo>
                    <a:pt x="3385" y="68"/>
                    <a:pt x="3283" y="0"/>
                    <a:pt x="3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1"/>
            <p:cNvSpPr/>
            <p:nvPr/>
          </p:nvSpPr>
          <p:spPr>
            <a:xfrm>
              <a:off x="7803350" y="1086925"/>
              <a:ext cx="18375" cy="25900"/>
            </a:xfrm>
            <a:custGeom>
              <a:avLst/>
              <a:gdLst/>
              <a:ahLst/>
              <a:cxnLst/>
              <a:rect l="l" t="t" r="r" b="b"/>
              <a:pathLst>
                <a:path w="735" h="1036" extrusionOk="0">
                  <a:moveTo>
                    <a:pt x="420" y="0"/>
                  </a:moveTo>
                  <a:cubicBezTo>
                    <a:pt x="348" y="0"/>
                    <a:pt x="277" y="37"/>
                    <a:pt x="234" y="102"/>
                  </a:cubicBezTo>
                  <a:cubicBezTo>
                    <a:pt x="168" y="202"/>
                    <a:pt x="1" y="569"/>
                    <a:pt x="134" y="836"/>
                  </a:cubicBezTo>
                  <a:cubicBezTo>
                    <a:pt x="234" y="969"/>
                    <a:pt x="368" y="1036"/>
                    <a:pt x="535" y="1036"/>
                  </a:cubicBezTo>
                  <a:cubicBezTo>
                    <a:pt x="635" y="1036"/>
                    <a:pt x="735" y="936"/>
                    <a:pt x="735" y="802"/>
                  </a:cubicBezTo>
                  <a:cubicBezTo>
                    <a:pt x="701" y="702"/>
                    <a:pt x="635" y="602"/>
                    <a:pt x="501" y="602"/>
                  </a:cubicBezTo>
                  <a:cubicBezTo>
                    <a:pt x="535" y="502"/>
                    <a:pt x="568" y="402"/>
                    <a:pt x="635" y="302"/>
                  </a:cubicBezTo>
                  <a:cubicBezTo>
                    <a:pt x="668" y="202"/>
                    <a:pt x="635" y="68"/>
                    <a:pt x="535" y="35"/>
                  </a:cubicBezTo>
                  <a:cubicBezTo>
                    <a:pt x="499" y="11"/>
                    <a:pt x="460" y="0"/>
                    <a:pt x="4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1"/>
            <p:cNvSpPr/>
            <p:nvPr/>
          </p:nvSpPr>
          <p:spPr>
            <a:xfrm>
              <a:off x="7790850" y="1119175"/>
              <a:ext cx="43400" cy="72050"/>
            </a:xfrm>
            <a:custGeom>
              <a:avLst/>
              <a:gdLst/>
              <a:ahLst/>
              <a:cxnLst/>
              <a:rect l="l" t="t" r="r" b="b"/>
              <a:pathLst>
                <a:path w="1736" h="2882" extrusionOk="0">
                  <a:moveTo>
                    <a:pt x="1114" y="0"/>
                  </a:moveTo>
                  <a:cubicBezTo>
                    <a:pt x="1086" y="0"/>
                    <a:pt x="1058" y="5"/>
                    <a:pt x="1035" y="13"/>
                  </a:cubicBezTo>
                  <a:cubicBezTo>
                    <a:pt x="901" y="79"/>
                    <a:pt x="868" y="179"/>
                    <a:pt x="901" y="313"/>
                  </a:cubicBezTo>
                  <a:cubicBezTo>
                    <a:pt x="901" y="313"/>
                    <a:pt x="1268" y="1247"/>
                    <a:pt x="935" y="1914"/>
                  </a:cubicBezTo>
                  <a:cubicBezTo>
                    <a:pt x="768" y="2181"/>
                    <a:pt x="501" y="2414"/>
                    <a:pt x="167" y="2481"/>
                  </a:cubicBezTo>
                  <a:cubicBezTo>
                    <a:pt x="67" y="2481"/>
                    <a:pt x="1" y="2614"/>
                    <a:pt x="34" y="2714"/>
                  </a:cubicBezTo>
                  <a:cubicBezTo>
                    <a:pt x="34" y="2815"/>
                    <a:pt x="134" y="2881"/>
                    <a:pt x="234" y="2881"/>
                  </a:cubicBezTo>
                  <a:lnTo>
                    <a:pt x="301" y="2881"/>
                  </a:lnTo>
                  <a:cubicBezTo>
                    <a:pt x="734" y="2781"/>
                    <a:pt x="1101" y="2514"/>
                    <a:pt x="1335" y="2114"/>
                  </a:cubicBezTo>
                  <a:cubicBezTo>
                    <a:pt x="1735" y="1280"/>
                    <a:pt x="1335" y="213"/>
                    <a:pt x="1335" y="146"/>
                  </a:cubicBezTo>
                  <a:cubicBezTo>
                    <a:pt x="1309" y="44"/>
                    <a:pt x="1206" y="0"/>
                    <a:pt x="1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1"/>
            <p:cNvSpPr/>
            <p:nvPr/>
          </p:nvSpPr>
          <p:spPr>
            <a:xfrm>
              <a:off x="7908425" y="1031925"/>
              <a:ext cx="81750" cy="92575"/>
            </a:xfrm>
            <a:custGeom>
              <a:avLst/>
              <a:gdLst/>
              <a:ahLst/>
              <a:cxnLst/>
              <a:rect l="l" t="t" r="r" b="b"/>
              <a:pathLst>
                <a:path w="3270" h="3703" extrusionOk="0">
                  <a:moveTo>
                    <a:pt x="1102" y="0"/>
                  </a:moveTo>
                  <a:cubicBezTo>
                    <a:pt x="968" y="33"/>
                    <a:pt x="902" y="133"/>
                    <a:pt x="902" y="234"/>
                  </a:cubicBezTo>
                  <a:cubicBezTo>
                    <a:pt x="968" y="901"/>
                    <a:pt x="1102" y="1568"/>
                    <a:pt x="1268" y="2202"/>
                  </a:cubicBezTo>
                  <a:cubicBezTo>
                    <a:pt x="1135" y="2402"/>
                    <a:pt x="968" y="2602"/>
                    <a:pt x="801" y="2769"/>
                  </a:cubicBezTo>
                  <a:cubicBezTo>
                    <a:pt x="701" y="2869"/>
                    <a:pt x="635" y="2935"/>
                    <a:pt x="535" y="3002"/>
                  </a:cubicBezTo>
                  <a:cubicBezTo>
                    <a:pt x="568" y="2869"/>
                    <a:pt x="601" y="2769"/>
                    <a:pt x="635" y="2635"/>
                  </a:cubicBezTo>
                  <a:cubicBezTo>
                    <a:pt x="676" y="2470"/>
                    <a:pt x="539" y="2356"/>
                    <a:pt x="404" y="2356"/>
                  </a:cubicBezTo>
                  <a:cubicBezTo>
                    <a:pt x="321" y="2356"/>
                    <a:pt x="239" y="2400"/>
                    <a:pt x="201" y="2502"/>
                  </a:cubicBezTo>
                  <a:cubicBezTo>
                    <a:pt x="101" y="2835"/>
                    <a:pt x="1" y="3302"/>
                    <a:pt x="268" y="3469"/>
                  </a:cubicBezTo>
                  <a:cubicBezTo>
                    <a:pt x="301" y="3469"/>
                    <a:pt x="368" y="3503"/>
                    <a:pt x="435" y="3503"/>
                  </a:cubicBezTo>
                  <a:cubicBezTo>
                    <a:pt x="701" y="3436"/>
                    <a:pt x="935" y="3302"/>
                    <a:pt x="1102" y="3069"/>
                  </a:cubicBezTo>
                  <a:cubicBezTo>
                    <a:pt x="1202" y="2969"/>
                    <a:pt x="1335" y="2835"/>
                    <a:pt x="1435" y="2702"/>
                  </a:cubicBezTo>
                  <a:cubicBezTo>
                    <a:pt x="1635" y="3202"/>
                    <a:pt x="1902" y="3603"/>
                    <a:pt x="2236" y="3703"/>
                  </a:cubicBezTo>
                  <a:lnTo>
                    <a:pt x="2369" y="3703"/>
                  </a:lnTo>
                  <a:cubicBezTo>
                    <a:pt x="2636" y="3703"/>
                    <a:pt x="2936" y="3469"/>
                    <a:pt x="3237" y="3036"/>
                  </a:cubicBezTo>
                  <a:cubicBezTo>
                    <a:pt x="3270" y="2935"/>
                    <a:pt x="3237" y="2802"/>
                    <a:pt x="3170" y="2735"/>
                  </a:cubicBezTo>
                  <a:cubicBezTo>
                    <a:pt x="3134" y="2712"/>
                    <a:pt x="3095" y="2701"/>
                    <a:pt x="3055" y="2701"/>
                  </a:cubicBezTo>
                  <a:cubicBezTo>
                    <a:pt x="2984" y="2701"/>
                    <a:pt x="2913" y="2737"/>
                    <a:pt x="2870" y="2802"/>
                  </a:cubicBezTo>
                  <a:cubicBezTo>
                    <a:pt x="2686" y="3108"/>
                    <a:pt x="2475" y="3273"/>
                    <a:pt x="2364" y="3273"/>
                  </a:cubicBezTo>
                  <a:cubicBezTo>
                    <a:pt x="2354" y="3273"/>
                    <a:pt x="2344" y="3272"/>
                    <a:pt x="2336" y="3269"/>
                  </a:cubicBezTo>
                  <a:cubicBezTo>
                    <a:pt x="2136" y="3236"/>
                    <a:pt x="1902" y="2869"/>
                    <a:pt x="1769" y="2302"/>
                  </a:cubicBezTo>
                  <a:cubicBezTo>
                    <a:pt x="2202" y="1668"/>
                    <a:pt x="2569" y="1001"/>
                    <a:pt x="2903" y="300"/>
                  </a:cubicBezTo>
                  <a:cubicBezTo>
                    <a:pt x="2936" y="200"/>
                    <a:pt x="2903" y="67"/>
                    <a:pt x="2770" y="33"/>
                  </a:cubicBezTo>
                  <a:cubicBezTo>
                    <a:pt x="2742" y="15"/>
                    <a:pt x="2711" y="7"/>
                    <a:pt x="2681" y="7"/>
                  </a:cubicBezTo>
                  <a:cubicBezTo>
                    <a:pt x="2603" y="7"/>
                    <a:pt x="2527" y="61"/>
                    <a:pt x="2503" y="133"/>
                  </a:cubicBezTo>
                  <a:cubicBezTo>
                    <a:pt x="2236" y="701"/>
                    <a:pt x="1936" y="1234"/>
                    <a:pt x="1602" y="1735"/>
                  </a:cubicBezTo>
                  <a:cubicBezTo>
                    <a:pt x="1469" y="1234"/>
                    <a:pt x="1402" y="734"/>
                    <a:pt x="1335" y="200"/>
                  </a:cubicBezTo>
                  <a:cubicBezTo>
                    <a:pt x="1335" y="67"/>
                    <a:pt x="1202" y="0"/>
                    <a:pt x="1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1"/>
            <p:cNvSpPr/>
            <p:nvPr/>
          </p:nvSpPr>
          <p:spPr>
            <a:xfrm>
              <a:off x="8015175" y="1030825"/>
              <a:ext cx="154300" cy="218775"/>
            </a:xfrm>
            <a:custGeom>
              <a:avLst/>
              <a:gdLst/>
              <a:ahLst/>
              <a:cxnLst/>
              <a:rect l="l" t="t" r="r" b="b"/>
              <a:pathLst>
                <a:path w="6172" h="8751" extrusionOk="0">
                  <a:moveTo>
                    <a:pt x="4724" y="431"/>
                  </a:moveTo>
                  <a:cubicBezTo>
                    <a:pt x="4954" y="431"/>
                    <a:pt x="5170" y="576"/>
                    <a:pt x="5271" y="778"/>
                  </a:cubicBezTo>
                  <a:cubicBezTo>
                    <a:pt x="5671" y="1445"/>
                    <a:pt x="5538" y="2279"/>
                    <a:pt x="5004" y="2813"/>
                  </a:cubicBezTo>
                  <a:cubicBezTo>
                    <a:pt x="4824" y="3022"/>
                    <a:pt x="4537" y="3151"/>
                    <a:pt x="4263" y="3151"/>
                  </a:cubicBezTo>
                  <a:cubicBezTo>
                    <a:pt x="4232" y="3151"/>
                    <a:pt x="4201" y="3150"/>
                    <a:pt x="4170" y="3146"/>
                  </a:cubicBezTo>
                  <a:cubicBezTo>
                    <a:pt x="3970" y="3113"/>
                    <a:pt x="3770" y="2979"/>
                    <a:pt x="3637" y="2813"/>
                  </a:cubicBezTo>
                  <a:cubicBezTo>
                    <a:pt x="3770" y="1612"/>
                    <a:pt x="4003" y="678"/>
                    <a:pt x="4504" y="478"/>
                  </a:cubicBezTo>
                  <a:cubicBezTo>
                    <a:pt x="4576" y="445"/>
                    <a:pt x="4651" y="431"/>
                    <a:pt x="4724" y="431"/>
                  </a:cubicBezTo>
                  <a:close/>
                  <a:moveTo>
                    <a:pt x="4769" y="0"/>
                  </a:moveTo>
                  <a:cubicBezTo>
                    <a:pt x="4637" y="0"/>
                    <a:pt x="4501" y="25"/>
                    <a:pt x="4370" y="77"/>
                  </a:cubicBezTo>
                  <a:cubicBezTo>
                    <a:pt x="3703" y="311"/>
                    <a:pt x="3403" y="1278"/>
                    <a:pt x="3270" y="2512"/>
                  </a:cubicBezTo>
                  <a:lnTo>
                    <a:pt x="3203" y="2512"/>
                  </a:lnTo>
                  <a:cubicBezTo>
                    <a:pt x="3103" y="2546"/>
                    <a:pt x="3069" y="2679"/>
                    <a:pt x="3136" y="2813"/>
                  </a:cubicBezTo>
                  <a:cubicBezTo>
                    <a:pt x="3136" y="2813"/>
                    <a:pt x="3170" y="2846"/>
                    <a:pt x="3203" y="2946"/>
                  </a:cubicBezTo>
                  <a:cubicBezTo>
                    <a:pt x="3170" y="3513"/>
                    <a:pt x="3136" y="4180"/>
                    <a:pt x="3103" y="4847"/>
                  </a:cubicBezTo>
                  <a:cubicBezTo>
                    <a:pt x="3069" y="5281"/>
                    <a:pt x="3036" y="5748"/>
                    <a:pt x="3003" y="6182"/>
                  </a:cubicBezTo>
                  <a:cubicBezTo>
                    <a:pt x="2903" y="7549"/>
                    <a:pt x="2336" y="8217"/>
                    <a:pt x="1802" y="8317"/>
                  </a:cubicBezTo>
                  <a:cubicBezTo>
                    <a:pt x="1751" y="8326"/>
                    <a:pt x="1701" y="8330"/>
                    <a:pt x="1651" y="8330"/>
                  </a:cubicBezTo>
                  <a:cubicBezTo>
                    <a:pt x="1152" y="8330"/>
                    <a:pt x="741" y="7878"/>
                    <a:pt x="468" y="7149"/>
                  </a:cubicBezTo>
                  <a:cubicBezTo>
                    <a:pt x="420" y="7077"/>
                    <a:pt x="354" y="7022"/>
                    <a:pt x="271" y="7022"/>
                  </a:cubicBezTo>
                  <a:cubicBezTo>
                    <a:pt x="239" y="7022"/>
                    <a:pt x="205" y="7030"/>
                    <a:pt x="167" y="7049"/>
                  </a:cubicBezTo>
                  <a:cubicBezTo>
                    <a:pt x="67" y="7082"/>
                    <a:pt x="1" y="7216"/>
                    <a:pt x="67" y="7316"/>
                  </a:cubicBezTo>
                  <a:cubicBezTo>
                    <a:pt x="434" y="8250"/>
                    <a:pt x="1001" y="8750"/>
                    <a:pt x="1668" y="8750"/>
                  </a:cubicBezTo>
                  <a:lnTo>
                    <a:pt x="1835" y="8750"/>
                  </a:lnTo>
                  <a:cubicBezTo>
                    <a:pt x="2703" y="8617"/>
                    <a:pt x="3336" y="7616"/>
                    <a:pt x="3436" y="6215"/>
                  </a:cubicBezTo>
                  <a:cubicBezTo>
                    <a:pt x="3470" y="5781"/>
                    <a:pt x="3503" y="5314"/>
                    <a:pt x="3503" y="4881"/>
                  </a:cubicBezTo>
                  <a:cubicBezTo>
                    <a:pt x="3536" y="4414"/>
                    <a:pt x="3570" y="3847"/>
                    <a:pt x="3603" y="3346"/>
                  </a:cubicBezTo>
                  <a:cubicBezTo>
                    <a:pt x="3770" y="3480"/>
                    <a:pt x="3937" y="3547"/>
                    <a:pt x="4104" y="3580"/>
                  </a:cubicBezTo>
                  <a:cubicBezTo>
                    <a:pt x="4143" y="3583"/>
                    <a:pt x="4182" y="3584"/>
                    <a:pt x="4221" y="3584"/>
                  </a:cubicBezTo>
                  <a:cubicBezTo>
                    <a:pt x="4643" y="3584"/>
                    <a:pt x="5030" y="3421"/>
                    <a:pt x="5304" y="3146"/>
                  </a:cubicBezTo>
                  <a:cubicBezTo>
                    <a:pt x="6005" y="2479"/>
                    <a:pt x="6172" y="1378"/>
                    <a:pt x="5671" y="544"/>
                  </a:cubicBezTo>
                  <a:cubicBezTo>
                    <a:pt x="5499" y="199"/>
                    <a:pt x="5144" y="0"/>
                    <a:pt x="47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1"/>
            <p:cNvSpPr/>
            <p:nvPr/>
          </p:nvSpPr>
          <p:spPr>
            <a:xfrm>
              <a:off x="8234500" y="1106125"/>
              <a:ext cx="72575" cy="107600"/>
            </a:xfrm>
            <a:custGeom>
              <a:avLst/>
              <a:gdLst/>
              <a:ahLst/>
              <a:cxnLst/>
              <a:rect l="l" t="t" r="r" b="b"/>
              <a:pathLst>
                <a:path w="2903" h="4304" extrusionOk="0">
                  <a:moveTo>
                    <a:pt x="301" y="1"/>
                  </a:moveTo>
                  <a:cubicBezTo>
                    <a:pt x="201" y="1"/>
                    <a:pt x="101" y="101"/>
                    <a:pt x="67" y="234"/>
                  </a:cubicBezTo>
                  <a:cubicBezTo>
                    <a:pt x="1" y="3470"/>
                    <a:pt x="34" y="3470"/>
                    <a:pt x="234" y="3503"/>
                  </a:cubicBezTo>
                  <a:cubicBezTo>
                    <a:pt x="258" y="3509"/>
                    <a:pt x="280" y="3512"/>
                    <a:pt x="302" y="3512"/>
                  </a:cubicBezTo>
                  <a:cubicBezTo>
                    <a:pt x="401" y="3512"/>
                    <a:pt x="473" y="3452"/>
                    <a:pt x="501" y="3370"/>
                  </a:cubicBezTo>
                  <a:cubicBezTo>
                    <a:pt x="834" y="2536"/>
                    <a:pt x="1201" y="1735"/>
                    <a:pt x="1635" y="968"/>
                  </a:cubicBezTo>
                  <a:lnTo>
                    <a:pt x="1635" y="968"/>
                  </a:lnTo>
                  <a:cubicBezTo>
                    <a:pt x="1602" y="1302"/>
                    <a:pt x="1568" y="1669"/>
                    <a:pt x="1502" y="2002"/>
                  </a:cubicBezTo>
                  <a:cubicBezTo>
                    <a:pt x="1235" y="3603"/>
                    <a:pt x="1201" y="4104"/>
                    <a:pt x="1502" y="4271"/>
                  </a:cubicBezTo>
                  <a:cubicBezTo>
                    <a:pt x="1535" y="4271"/>
                    <a:pt x="1568" y="4304"/>
                    <a:pt x="1635" y="4304"/>
                  </a:cubicBezTo>
                  <a:cubicBezTo>
                    <a:pt x="1735" y="4304"/>
                    <a:pt x="1869" y="4237"/>
                    <a:pt x="1935" y="4137"/>
                  </a:cubicBezTo>
                  <a:cubicBezTo>
                    <a:pt x="2269" y="3837"/>
                    <a:pt x="2569" y="3503"/>
                    <a:pt x="2836" y="3136"/>
                  </a:cubicBezTo>
                  <a:cubicBezTo>
                    <a:pt x="2903" y="3036"/>
                    <a:pt x="2869" y="2903"/>
                    <a:pt x="2769" y="2836"/>
                  </a:cubicBezTo>
                  <a:cubicBezTo>
                    <a:pt x="2746" y="2813"/>
                    <a:pt x="2714" y="2801"/>
                    <a:pt x="2678" y="2801"/>
                  </a:cubicBezTo>
                  <a:cubicBezTo>
                    <a:pt x="2612" y="2801"/>
                    <a:pt x="2534" y="2838"/>
                    <a:pt x="2469" y="2903"/>
                  </a:cubicBezTo>
                  <a:cubicBezTo>
                    <a:pt x="2235" y="3203"/>
                    <a:pt x="1969" y="3470"/>
                    <a:pt x="1702" y="3737"/>
                  </a:cubicBezTo>
                  <a:cubicBezTo>
                    <a:pt x="1735" y="3203"/>
                    <a:pt x="1802" y="2636"/>
                    <a:pt x="1902" y="2069"/>
                  </a:cubicBezTo>
                  <a:cubicBezTo>
                    <a:pt x="1969" y="1635"/>
                    <a:pt x="2035" y="1168"/>
                    <a:pt x="2069" y="768"/>
                  </a:cubicBezTo>
                  <a:cubicBezTo>
                    <a:pt x="2102" y="601"/>
                    <a:pt x="2135" y="234"/>
                    <a:pt x="1869" y="168"/>
                  </a:cubicBezTo>
                  <a:cubicBezTo>
                    <a:pt x="1855" y="164"/>
                    <a:pt x="1841" y="162"/>
                    <a:pt x="1827" y="162"/>
                  </a:cubicBezTo>
                  <a:cubicBezTo>
                    <a:pt x="1456" y="162"/>
                    <a:pt x="853" y="1401"/>
                    <a:pt x="468" y="2269"/>
                  </a:cubicBezTo>
                  <a:cubicBezTo>
                    <a:pt x="468" y="1702"/>
                    <a:pt x="468" y="935"/>
                    <a:pt x="501" y="234"/>
                  </a:cubicBezTo>
                  <a:cubicBezTo>
                    <a:pt x="534" y="101"/>
                    <a:pt x="434" y="1"/>
                    <a:pt x="3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1"/>
            <p:cNvSpPr/>
            <p:nvPr/>
          </p:nvSpPr>
          <p:spPr>
            <a:xfrm>
              <a:off x="8257850" y="1090100"/>
              <a:ext cx="247700" cy="240375"/>
            </a:xfrm>
            <a:custGeom>
              <a:avLst/>
              <a:gdLst/>
              <a:ahLst/>
              <a:cxnLst/>
              <a:rect l="l" t="t" r="r" b="b"/>
              <a:pathLst>
                <a:path w="9908" h="9615" extrusionOk="0">
                  <a:moveTo>
                    <a:pt x="9542" y="1"/>
                  </a:moveTo>
                  <a:cubicBezTo>
                    <a:pt x="9405" y="1"/>
                    <a:pt x="9265" y="79"/>
                    <a:pt x="9074" y="175"/>
                  </a:cubicBezTo>
                  <a:cubicBezTo>
                    <a:pt x="8440" y="475"/>
                    <a:pt x="7706" y="642"/>
                    <a:pt x="6972" y="642"/>
                  </a:cubicBezTo>
                  <a:cubicBezTo>
                    <a:pt x="6808" y="656"/>
                    <a:pt x="6643" y="663"/>
                    <a:pt x="6476" y="663"/>
                  </a:cubicBezTo>
                  <a:cubicBezTo>
                    <a:pt x="5864" y="663"/>
                    <a:pt x="5240" y="573"/>
                    <a:pt x="4637" y="442"/>
                  </a:cubicBezTo>
                  <a:cubicBezTo>
                    <a:pt x="4437" y="375"/>
                    <a:pt x="4237" y="308"/>
                    <a:pt x="4037" y="308"/>
                  </a:cubicBezTo>
                  <a:cubicBezTo>
                    <a:pt x="3990" y="300"/>
                    <a:pt x="3942" y="296"/>
                    <a:pt x="3896" y="296"/>
                  </a:cubicBezTo>
                  <a:cubicBezTo>
                    <a:pt x="3746" y="296"/>
                    <a:pt x="3605" y="340"/>
                    <a:pt x="3503" y="442"/>
                  </a:cubicBezTo>
                  <a:cubicBezTo>
                    <a:pt x="3203" y="709"/>
                    <a:pt x="3203" y="1276"/>
                    <a:pt x="3203" y="2176"/>
                  </a:cubicBezTo>
                  <a:cubicBezTo>
                    <a:pt x="3203" y="2543"/>
                    <a:pt x="3203" y="3010"/>
                    <a:pt x="3203" y="3477"/>
                  </a:cubicBezTo>
                  <a:cubicBezTo>
                    <a:pt x="3103" y="5312"/>
                    <a:pt x="1835" y="8314"/>
                    <a:pt x="1335" y="9081"/>
                  </a:cubicBezTo>
                  <a:cubicBezTo>
                    <a:pt x="1301" y="8848"/>
                    <a:pt x="1268" y="8514"/>
                    <a:pt x="1268" y="8247"/>
                  </a:cubicBezTo>
                  <a:cubicBezTo>
                    <a:pt x="1268" y="7814"/>
                    <a:pt x="1235" y="7380"/>
                    <a:pt x="1168" y="6946"/>
                  </a:cubicBezTo>
                  <a:cubicBezTo>
                    <a:pt x="1135" y="6780"/>
                    <a:pt x="1068" y="6212"/>
                    <a:pt x="701" y="6112"/>
                  </a:cubicBezTo>
                  <a:cubicBezTo>
                    <a:pt x="657" y="6100"/>
                    <a:pt x="615" y="6095"/>
                    <a:pt x="576" y="6095"/>
                  </a:cubicBezTo>
                  <a:cubicBezTo>
                    <a:pt x="282" y="6095"/>
                    <a:pt x="101" y="6383"/>
                    <a:pt x="101" y="6413"/>
                  </a:cubicBezTo>
                  <a:cubicBezTo>
                    <a:pt x="1" y="6479"/>
                    <a:pt x="34" y="6646"/>
                    <a:pt x="134" y="6713"/>
                  </a:cubicBezTo>
                  <a:cubicBezTo>
                    <a:pt x="172" y="6738"/>
                    <a:pt x="215" y="6749"/>
                    <a:pt x="258" y="6749"/>
                  </a:cubicBezTo>
                  <a:cubicBezTo>
                    <a:pt x="326" y="6749"/>
                    <a:pt x="393" y="6721"/>
                    <a:pt x="434" y="6679"/>
                  </a:cubicBezTo>
                  <a:cubicBezTo>
                    <a:pt x="468" y="6613"/>
                    <a:pt x="534" y="6546"/>
                    <a:pt x="568" y="6546"/>
                  </a:cubicBezTo>
                  <a:cubicBezTo>
                    <a:pt x="568" y="6546"/>
                    <a:pt x="668" y="6579"/>
                    <a:pt x="734" y="7013"/>
                  </a:cubicBezTo>
                  <a:cubicBezTo>
                    <a:pt x="801" y="7413"/>
                    <a:pt x="834" y="7847"/>
                    <a:pt x="834" y="8247"/>
                  </a:cubicBezTo>
                  <a:cubicBezTo>
                    <a:pt x="868" y="9115"/>
                    <a:pt x="901" y="9515"/>
                    <a:pt x="1168" y="9615"/>
                  </a:cubicBezTo>
                  <a:lnTo>
                    <a:pt x="1268" y="9615"/>
                  </a:lnTo>
                  <a:cubicBezTo>
                    <a:pt x="1368" y="9615"/>
                    <a:pt x="1468" y="9548"/>
                    <a:pt x="1535" y="9481"/>
                  </a:cubicBezTo>
                  <a:cubicBezTo>
                    <a:pt x="2035" y="8981"/>
                    <a:pt x="3536" y="5479"/>
                    <a:pt x="3636" y="3477"/>
                  </a:cubicBezTo>
                  <a:cubicBezTo>
                    <a:pt x="3670" y="2977"/>
                    <a:pt x="3670" y="2543"/>
                    <a:pt x="3670" y="2143"/>
                  </a:cubicBezTo>
                  <a:cubicBezTo>
                    <a:pt x="3670" y="1476"/>
                    <a:pt x="3670" y="875"/>
                    <a:pt x="3803" y="742"/>
                  </a:cubicBezTo>
                  <a:cubicBezTo>
                    <a:pt x="3803" y="742"/>
                    <a:pt x="3870" y="709"/>
                    <a:pt x="4003" y="709"/>
                  </a:cubicBezTo>
                  <a:cubicBezTo>
                    <a:pt x="4170" y="742"/>
                    <a:pt x="4370" y="775"/>
                    <a:pt x="4537" y="809"/>
                  </a:cubicBezTo>
                  <a:cubicBezTo>
                    <a:pt x="5211" y="1005"/>
                    <a:pt x="5908" y="1084"/>
                    <a:pt x="6610" y="1084"/>
                  </a:cubicBezTo>
                  <a:cubicBezTo>
                    <a:pt x="6742" y="1084"/>
                    <a:pt x="6874" y="1081"/>
                    <a:pt x="7006" y="1075"/>
                  </a:cubicBezTo>
                  <a:cubicBezTo>
                    <a:pt x="7773" y="1075"/>
                    <a:pt x="8573" y="875"/>
                    <a:pt x="9274" y="542"/>
                  </a:cubicBezTo>
                  <a:lnTo>
                    <a:pt x="9474" y="442"/>
                  </a:lnTo>
                  <a:lnTo>
                    <a:pt x="9474" y="675"/>
                  </a:lnTo>
                  <a:cubicBezTo>
                    <a:pt x="9474" y="1776"/>
                    <a:pt x="9407" y="2910"/>
                    <a:pt x="9407" y="2910"/>
                  </a:cubicBezTo>
                  <a:cubicBezTo>
                    <a:pt x="9374" y="3044"/>
                    <a:pt x="9474" y="3144"/>
                    <a:pt x="9607" y="3144"/>
                  </a:cubicBezTo>
                  <a:cubicBezTo>
                    <a:pt x="9621" y="3148"/>
                    <a:pt x="9634" y="3150"/>
                    <a:pt x="9647" y="3150"/>
                  </a:cubicBezTo>
                  <a:cubicBezTo>
                    <a:pt x="9733" y="3150"/>
                    <a:pt x="9812" y="3059"/>
                    <a:pt x="9841" y="2943"/>
                  </a:cubicBezTo>
                  <a:cubicBezTo>
                    <a:pt x="9841" y="2943"/>
                    <a:pt x="9908" y="1809"/>
                    <a:pt x="9908" y="675"/>
                  </a:cubicBezTo>
                  <a:cubicBezTo>
                    <a:pt x="9908" y="408"/>
                    <a:pt x="9908" y="141"/>
                    <a:pt x="9707" y="41"/>
                  </a:cubicBezTo>
                  <a:cubicBezTo>
                    <a:pt x="9651" y="13"/>
                    <a:pt x="9597" y="1"/>
                    <a:pt x="9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1"/>
            <p:cNvSpPr/>
            <p:nvPr/>
          </p:nvSpPr>
          <p:spPr>
            <a:xfrm>
              <a:off x="8361250" y="1137000"/>
              <a:ext cx="79250" cy="128450"/>
            </a:xfrm>
            <a:custGeom>
              <a:avLst/>
              <a:gdLst/>
              <a:ahLst/>
              <a:cxnLst/>
              <a:rect l="l" t="t" r="r" b="b"/>
              <a:pathLst>
                <a:path w="3170" h="5138" extrusionOk="0">
                  <a:moveTo>
                    <a:pt x="1202" y="0"/>
                  </a:moveTo>
                  <a:cubicBezTo>
                    <a:pt x="1068" y="0"/>
                    <a:pt x="968" y="67"/>
                    <a:pt x="968" y="200"/>
                  </a:cubicBezTo>
                  <a:lnTo>
                    <a:pt x="968" y="434"/>
                  </a:lnTo>
                  <a:cubicBezTo>
                    <a:pt x="1068" y="934"/>
                    <a:pt x="1002" y="1468"/>
                    <a:pt x="801" y="1935"/>
                  </a:cubicBezTo>
                  <a:cubicBezTo>
                    <a:pt x="635" y="2302"/>
                    <a:pt x="401" y="2635"/>
                    <a:pt x="68" y="2902"/>
                  </a:cubicBezTo>
                  <a:cubicBezTo>
                    <a:pt x="1" y="2969"/>
                    <a:pt x="1" y="3069"/>
                    <a:pt x="1" y="3136"/>
                  </a:cubicBezTo>
                  <a:cubicBezTo>
                    <a:pt x="34" y="3236"/>
                    <a:pt x="101" y="3302"/>
                    <a:pt x="201" y="3302"/>
                  </a:cubicBezTo>
                  <a:lnTo>
                    <a:pt x="2102" y="3469"/>
                  </a:lnTo>
                  <a:lnTo>
                    <a:pt x="1669" y="4870"/>
                  </a:lnTo>
                  <a:cubicBezTo>
                    <a:pt x="1635" y="4970"/>
                    <a:pt x="1702" y="5104"/>
                    <a:pt x="1835" y="5137"/>
                  </a:cubicBezTo>
                  <a:lnTo>
                    <a:pt x="1869" y="5137"/>
                  </a:lnTo>
                  <a:cubicBezTo>
                    <a:pt x="1969" y="5137"/>
                    <a:pt x="2069" y="5070"/>
                    <a:pt x="2102" y="4970"/>
                  </a:cubicBezTo>
                  <a:lnTo>
                    <a:pt x="3136" y="1468"/>
                  </a:lnTo>
                  <a:cubicBezTo>
                    <a:pt x="3170" y="1368"/>
                    <a:pt x="3103" y="1268"/>
                    <a:pt x="3003" y="1234"/>
                  </a:cubicBezTo>
                  <a:cubicBezTo>
                    <a:pt x="2979" y="1228"/>
                    <a:pt x="2957" y="1226"/>
                    <a:pt x="2935" y="1226"/>
                  </a:cubicBezTo>
                  <a:cubicBezTo>
                    <a:pt x="2836" y="1226"/>
                    <a:pt x="2764" y="1285"/>
                    <a:pt x="2736" y="1368"/>
                  </a:cubicBezTo>
                  <a:lnTo>
                    <a:pt x="2202" y="3036"/>
                  </a:lnTo>
                  <a:lnTo>
                    <a:pt x="701" y="2902"/>
                  </a:lnTo>
                  <a:cubicBezTo>
                    <a:pt x="901" y="2669"/>
                    <a:pt x="1068" y="2402"/>
                    <a:pt x="1202" y="2135"/>
                  </a:cubicBezTo>
                  <a:cubicBezTo>
                    <a:pt x="1435" y="1568"/>
                    <a:pt x="1502" y="967"/>
                    <a:pt x="1402" y="400"/>
                  </a:cubicBezTo>
                  <a:lnTo>
                    <a:pt x="1402" y="200"/>
                  </a:lnTo>
                  <a:cubicBezTo>
                    <a:pt x="1402" y="67"/>
                    <a:pt x="1302" y="0"/>
                    <a:pt x="1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1"/>
            <p:cNvSpPr/>
            <p:nvPr/>
          </p:nvSpPr>
          <p:spPr>
            <a:xfrm>
              <a:off x="8553050" y="1103625"/>
              <a:ext cx="70075" cy="70925"/>
            </a:xfrm>
            <a:custGeom>
              <a:avLst/>
              <a:gdLst/>
              <a:ahLst/>
              <a:cxnLst/>
              <a:rect l="l" t="t" r="r" b="b"/>
              <a:pathLst>
                <a:path w="2803" h="2837" extrusionOk="0">
                  <a:moveTo>
                    <a:pt x="1602" y="1"/>
                  </a:moveTo>
                  <a:cubicBezTo>
                    <a:pt x="1269" y="1"/>
                    <a:pt x="835" y="568"/>
                    <a:pt x="435" y="1268"/>
                  </a:cubicBezTo>
                  <a:lnTo>
                    <a:pt x="435" y="401"/>
                  </a:lnTo>
                  <a:cubicBezTo>
                    <a:pt x="435" y="301"/>
                    <a:pt x="335" y="201"/>
                    <a:pt x="234" y="201"/>
                  </a:cubicBezTo>
                  <a:cubicBezTo>
                    <a:pt x="101" y="201"/>
                    <a:pt x="1" y="301"/>
                    <a:pt x="1" y="401"/>
                  </a:cubicBezTo>
                  <a:lnTo>
                    <a:pt x="1" y="2169"/>
                  </a:lnTo>
                  <a:cubicBezTo>
                    <a:pt x="1" y="2269"/>
                    <a:pt x="68" y="2336"/>
                    <a:pt x="168" y="2369"/>
                  </a:cubicBezTo>
                  <a:cubicBezTo>
                    <a:pt x="186" y="2375"/>
                    <a:pt x="205" y="2378"/>
                    <a:pt x="223" y="2378"/>
                  </a:cubicBezTo>
                  <a:cubicBezTo>
                    <a:pt x="303" y="2378"/>
                    <a:pt x="380" y="2323"/>
                    <a:pt x="435" y="2269"/>
                  </a:cubicBezTo>
                  <a:cubicBezTo>
                    <a:pt x="701" y="1602"/>
                    <a:pt x="1068" y="1001"/>
                    <a:pt x="1535" y="468"/>
                  </a:cubicBezTo>
                  <a:lnTo>
                    <a:pt x="1535" y="468"/>
                  </a:lnTo>
                  <a:cubicBezTo>
                    <a:pt x="1535" y="835"/>
                    <a:pt x="1502" y="1168"/>
                    <a:pt x="1402" y="1535"/>
                  </a:cubicBezTo>
                  <a:cubicBezTo>
                    <a:pt x="1269" y="2069"/>
                    <a:pt x="1202" y="2469"/>
                    <a:pt x="1402" y="2703"/>
                  </a:cubicBezTo>
                  <a:cubicBezTo>
                    <a:pt x="1469" y="2769"/>
                    <a:pt x="1602" y="2836"/>
                    <a:pt x="1702" y="2836"/>
                  </a:cubicBezTo>
                  <a:lnTo>
                    <a:pt x="1836" y="2836"/>
                  </a:lnTo>
                  <a:cubicBezTo>
                    <a:pt x="2770" y="2636"/>
                    <a:pt x="2803" y="2169"/>
                    <a:pt x="2803" y="2102"/>
                  </a:cubicBezTo>
                  <a:cubicBezTo>
                    <a:pt x="2803" y="1969"/>
                    <a:pt x="2703" y="1869"/>
                    <a:pt x="2603" y="1869"/>
                  </a:cubicBezTo>
                  <a:cubicBezTo>
                    <a:pt x="2469" y="1869"/>
                    <a:pt x="2369" y="1935"/>
                    <a:pt x="2369" y="2069"/>
                  </a:cubicBezTo>
                  <a:cubicBezTo>
                    <a:pt x="2369" y="2136"/>
                    <a:pt x="2236" y="2302"/>
                    <a:pt x="1769" y="2402"/>
                  </a:cubicBezTo>
                  <a:lnTo>
                    <a:pt x="1702" y="2402"/>
                  </a:lnTo>
                  <a:cubicBezTo>
                    <a:pt x="1702" y="2136"/>
                    <a:pt x="1736" y="1869"/>
                    <a:pt x="1836" y="1635"/>
                  </a:cubicBezTo>
                  <a:cubicBezTo>
                    <a:pt x="1969" y="1168"/>
                    <a:pt x="2002" y="701"/>
                    <a:pt x="1936" y="268"/>
                  </a:cubicBezTo>
                  <a:cubicBezTo>
                    <a:pt x="1869" y="101"/>
                    <a:pt x="1736" y="1"/>
                    <a:pt x="16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1"/>
            <p:cNvSpPr/>
            <p:nvPr/>
          </p:nvSpPr>
          <p:spPr>
            <a:xfrm>
              <a:off x="8568075" y="1070175"/>
              <a:ext cx="381125" cy="244475"/>
            </a:xfrm>
            <a:custGeom>
              <a:avLst/>
              <a:gdLst/>
              <a:ahLst/>
              <a:cxnLst/>
              <a:rect l="l" t="t" r="r" b="b"/>
              <a:pathLst>
                <a:path w="15245" h="9779" extrusionOk="0">
                  <a:moveTo>
                    <a:pt x="14784" y="0"/>
                  </a:moveTo>
                  <a:cubicBezTo>
                    <a:pt x="14588" y="0"/>
                    <a:pt x="14292" y="68"/>
                    <a:pt x="13844" y="171"/>
                  </a:cubicBezTo>
                  <a:cubicBezTo>
                    <a:pt x="12609" y="505"/>
                    <a:pt x="11342" y="705"/>
                    <a:pt x="10074" y="838"/>
                  </a:cubicBezTo>
                  <a:cubicBezTo>
                    <a:pt x="9422" y="877"/>
                    <a:pt x="8770" y="896"/>
                    <a:pt x="8119" y="896"/>
                  </a:cubicBezTo>
                  <a:cubicBezTo>
                    <a:pt x="6538" y="896"/>
                    <a:pt x="4962" y="784"/>
                    <a:pt x="3403" y="572"/>
                  </a:cubicBezTo>
                  <a:cubicBezTo>
                    <a:pt x="3303" y="572"/>
                    <a:pt x="3203" y="638"/>
                    <a:pt x="3169" y="738"/>
                  </a:cubicBezTo>
                  <a:cubicBezTo>
                    <a:pt x="3169" y="805"/>
                    <a:pt x="2035" y="6776"/>
                    <a:pt x="1268" y="8944"/>
                  </a:cubicBezTo>
                  <a:cubicBezTo>
                    <a:pt x="1201" y="9078"/>
                    <a:pt x="1135" y="9178"/>
                    <a:pt x="1068" y="9311"/>
                  </a:cubicBezTo>
                  <a:cubicBezTo>
                    <a:pt x="834" y="9011"/>
                    <a:pt x="567" y="7476"/>
                    <a:pt x="434" y="6109"/>
                  </a:cubicBezTo>
                  <a:cubicBezTo>
                    <a:pt x="434" y="5993"/>
                    <a:pt x="359" y="5902"/>
                    <a:pt x="251" y="5902"/>
                  </a:cubicBezTo>
                  <a:cubicBezTo>
                    <a:pt x="235" y="5902"/>
                    <a:pt x="218" y="5904"/>
                    <a:pt x="201" y="5909"/>
                  </a:cubicBezTo>
                  <a:cubicBezTo>
                    <a:pt x="100" y="5909"/>
                    <a:pt x="0" y="6009"/>
                    <a:pt x="34" y="6142"/>
                  </a:cubicBezTo>
                  <a:cubicBezTo>
                    <a:pt x="167" y="7743"/>
                    <a:pt x="434" y="9678"/>
                    <a:pt x="1034" y="9778"/>
                  </a:cubicBezTo>
                  <a:lnTo>
                    <a:pt x="1068" y="9778"/>
                  </a:lnTo>
                  <a:cubicBezTo>
                    <a:pt x="1368" y="9778"/>
                    <a:pt x="1535" y="9411"/>
                    <a:pt x="1668" y="9078"/>
                  </a:cubicBezTo>
                  <a:cubicBezTo>
                    <a:pt x="2369" y="7110"/>
                    <a:pt x="3336" y="2106"/>
                    <a:pt x="3570" y="1039"/>
                  </a:cubicBezTo>
                  <a:cubicBezTo>
                    <a:pt x="5091" y="1226"/>
                    <a:pt x="6628" y="1331"/>
                    <a:pt x="8171" y="1331"/>
                  </a:cubicBezTo>
                  <a:cubicBezTo>
                    <a:pt x="8827" y="1331"/>
                    <a:pt x="9484" y="1312"/>
                    <a:pt x="10141" y="1272"/>
                  </a:cubicBezTo>
                  <a:cubicBezTo>
                    <a:pt x="11409" y="1139"/>
                    <a:pt x="12676" y="938"/>
                    <a:pt x="13910" y="605"/>
                  </a:cubicBezTo>
                  <a:cubicBezTo>
                    <a:pt x="14244" y="538"/>
                    <a:pt x="14577" y="438"/>
                    <a:pt x="14711" y="438"/>
                  </a:cubicBezTo>
                  <a:cubicBezTo>
                    <a:pt x="14778" y="872"/>
                    <a:pt x="14778" y="1305"/>
                    <a:pt x="14778" y="1739"/>
                  </a:cubicBezTo>
                  <a:cubicBezTo>
                    <a:pt x="14744" y="1872"/>
                    <a:pt x="14869" y="1939"/>
                    <a:pt x="14994" y="1939"/>
                  </a:cubicBezTo>
                  <a:cubicBezTo>
                    <a:pt x="15120" y="1939"/>
                    <a:pt x="15245" y="1872"/>
                    <a:pt x="15211" y="1739"/>
                  </a:cubicBezTo>
                  <a:cubicBezTo>
                    <a:pt x="15211" y="1239"/>
                    <a:pt x="15178" y="705"/>
                    <a:pt x="15111" y="205"/>
                  </a:cubicBezTo>
                  <a:cubicBezTo>
                    <a:pt x="15063" y="59"/>
                    <a:pt x="14968" y="0"/>
                    <a:pt x="14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1"/>
            <p:cNvSpPr/>
            <p:nvPr/>
          </p:nvSpPr>
          <p:spPr>
            <a:xfrm>
              <a:off x="8673150" y="1152000"/>
              <a:ext cx="20025" cy="100250"/>
            </a:xfrm>
            <a:custGeom>
              <a:avLst/>
              <a:gdLst/>
              <a:ahLst/>
              <a:cxnLst/>
              <a:rect l="l" t="t" r="r" b="b"/>
              <a:pathLst>
                <a:path w="801" h="4010" extrusionOk="0">
                  <a:moveTo>
                    <a:pt x="467" y="0"/>
                  </a:moveTo>
                  <a:cubicBezTo>
                    <a:pt x="334" y="34"/>
                    <a:pt x="267" y="134"/>
                    <a:pt x="301" y="267"/>
                  </a:cubicBezTo>
                  <a:cubicBezTo>
                    <a:pt x="267" y="1435"/>
                    <a:pt x="167" y="2602"/>
                    <a:pt x="34" y="3770"/>
                  </a:cubicBezTo>
                  <a:cubicBezTo>
                    <a:pt x="0" y="3903"/>
                    <a:pt x="100" y="4003"/>
                    <a:pt x="201" y="4003"/>
                  </a:cubicBezTo>
                  <a:lnTo>
                    <a:pt x="234" y="4003"/>
                  </a:lnTo>
                  <a:cubicBezTo>
                    <a:pt x="247" y="4008"/>
                    <a:pt x="261" y="4010"/>
                    <a:pt x="274" y="4010"/>
                  </a:cubicBezTo>
                  <a:cubicBezTo>
                    <a:pt x="359" y="4010"/>
                    <a:pt x="434" y="3923"/>
                    <a:pt x="434" y="3837"/>
                  </a:cubicBezTo>
                  <a:cubicBezTo>
                    <a:pt x="501" y="3303"/>
                    <a:pt x="801" y="634"/>
                    <a:pt x="701" y="167"/>
                  </a:cubicBezTo>
                  <a:cubicBezTo>
                    <a:pt x="668" y="67"/>
                    <a:pt x="567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1"/>
            <p:cNvSpPr/>
            <p:nvPr/>
          </p:nvSpPr>
          <p:spPr>
            <a:xfrm>
              <a:off x="8703475" y="1142150"/>
              <a:ext cx="67275" cy="101600"/>
            </a:xfrm>
            <a:custGeom>
              <a:avLst/>
              <a:gdLst/>
              <a:ahLst/>
              <a:cxnLst/>
              <a:rect l="l" t="t" r="r" b="b"/>
              <a:pathLst>
                <a:path w="2691" h="4064" extrusionOk="0">
                  <a:moveTo>
                    <a:pt x="1557" y="1"/>
                  </a:moveTo>
                  <a:cubicBezTo>
                    <a:pt x="1397" y="1"/>
                    <a:pt x="1098" y="114"/>
                    <a:pt x="522" y="761"/>
                  </a:cubicBezTo>
                  <a:cubicBezTo>
                    <a:pt x="371" y="937"/>
                    <a:pt x="523" y="1132"/>
                    <a:pt x="693" y="1132"/>
                  </a:cubicBezTo>
                  <a:cubicBezTo>
                    <a:pt x="749" y="1132"/>
                    <a:pt x="806" y="1111"/>
                    <a:pt x="856" y="1062"/>
                  </a:cubicBezTo>
                  <a:cubicBezTo>
                    <a:pt x="1022" y="828"/>
                    <a:pt x="1222" y="661"/>
                    <a:pt x="1423" y="495"/>
                  </a:cubicBezTo>
                  <a:lnTo>
                    <a:pt x="1423" y="528"/>
                  </a:lnTo>
                  <a:cubicBezTo>
                    <a:pt x="1356" y="1028"/>
                    <a:pt x="1122" y="1495"/>
                    <a:pt x="789" y="1896"/>
                  </a:cubicBezTo>
                  <a:cubicBezTo>
                    <a:pt x="722" y="1962"/>
                    <a:pt x="722" y="2096"/>
                    <a:pt x="789" y="2196"/>
                  </a:cubicBezTo>
                  <a:cubicBezTo>
                    <a:pt x="839" y="2229"/>
                    <a:pt x="897" y="2246"/>
                    <a:pt x="951" y="2246"/>
                  </a:cubicBezTo>
                  <a:cubicBezTo>
                    <a:pt x="1006" y="2246"/>
                    <a:pt x="1056" y="2229"/>
                    <a:pt x="1089" y="2196"/>
                  </a:cubicBezTo>
                  <a:cubicBezTo>
                    <a:pt x="1214" y="2071"/>
                    <a:pt x="1542" y="1859"/>
                    <a:pt x="1748" y="1859"/>
                  </a:cubicBezTo>
                  <a:cubicBezTo>
                    <a:pt x="1763" y="1859"/>
                    <a:pt x="1776" y="1860"/>
                    <a:pt x="1790" y="1862"/>
                  </a:cubicBezTo>
                  <a:cubicBezTo>
                    <a:pt x="1856" y="1862"/>
                    <a:pt x="1923" y="1962"/>
                    <a:pt x="1956" y="2096"/>
                  </a:cubicBezTo>
                  <a:cubicBezTo>
                    <a:pt x="2257" y="3096"/>
                    <a:pt x="1356" y="3463"/>
                    <a:pt x="1056" y="3563"/>
                  </a:cubicBezTo>
                  <a:cubicBezTo>
                    <a:pt x="989" y="3597"/>
                    <a:pt x="922" y="3613"/>
                    <a:pt x="860" y="3613"/>
                  </a:cubicBezTo>
                  <a:cubicBezTo>
                    <a:pt x="797" y="3613"/>
                    <a:pt x="739" y="3597"/>
                    <a:pt x="689" y="3563"/>
                  </a:cubicBezTo>
                  <a:cubicBezTo>
                    <a:pt x="555" y="3463"/>
                    <a:pt x="489" y="3330"/>
                    <a:pt x="455" y="3163"/>
                  </a:cubicBezTo>
                  <a:cubicBezTo>
                    <a:pt x="485" y="3043"/>
                    <a:pt x="387" y="2990"/>
                    <a:pt x="278" y="2990"/>
                  </a:cubicBezTo>
                  <a:cubicBezTo>
                    <a:pt x="146" y="2990"/>
                    <a:pt x="0" y="3068"/>
                    <a:pt x="55" y="3196"/>
                  </a:cubicBezTo>
                  <a:cubicBezTo>
                    <a:pt x="88" y="3497"/>
                    <a:pt x="222" y="3764"/>
                    <a:pt x="455" y="3930"/>
                  </a:cubicBezTo>
                  <a:cubicBezTo>
                    <a:pt x="589" y="4030"/>
                    <a:pt x="722" y="4064"/>
                    <a:pt x="889" y="4064"/>
                  </a:cubicBezTo>
                  <a:cubicBezTo>
                    <a:pt x="989" y="4064"/>
                    <a:pt x="1122" y="4030"/>
                    <a:pt x="1222" y="3997"/>
                  </a:cubicBezTo>
                  <a:cubicBezTo>
                    <a:pt x="2223" y="3663"/>
                    <a:pt x="2690" y="2896"/>
                    <a:pt x="2423" y="1996"/>
                  </a:cubicBezTo>
                  <a:cubicBezTo>
                    <a:pt x="2357" y="1729"/>
                    <a:pt x="2156" y="1495"/>
                    <a:pt x="1923" y="1429"/>
                  </a:cubicBezTo>
                  <a:cubicBezTo>
                    <a:pt x="1856" y="1412"/>
                    <a:pt x="1798" y="1404"/>
                    <a:pt x="1744" y="1404"/>
                  </a:cubicBezTo>
                  <a:cubicBezTo>
                    <a:pt x="1689" y="1404"/>
                    <a:pt x="1639" y="1412"/>
                    <a:pt x="1589" y="1429"/>
                  </a:cubicBezTo>
                  <a:cubicBezTo>
                    <a:pt x="1723" y="1162"/>
                    <a:pt x="1790" y="895"/>
                    <a:pt x="1856" y="595"/>
                  </a:cubicBezTo>
                  <a:cubicBezTo>
                    <a:pt x="1856" y="495"/>
                    <a:pt x="1923" y="128"/>
                    <a:pt x="1689" y="28"/>
                  </a:cubicBezTo>
                  <a:cubicBezTo>
                    <a:pt x="1661" y="18"/>
                    <a:pt x="1620" y="1"/>
                    <a:pt x="15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1"/>
            <p:cNvSpPr/>
            <p:nvPr/>
          </p:nvSpPr>
          <p:spPr>
            <a:xfrm>
              <a:off x="8799325" y="1118500"/>
              <a:ext cx="92975" cy="61875"/>
            </a:xfrm>
            <a:custGeom>
              <a:avLst/>
              <a:gdLst/>
              <a:ahLst/>
              <a:cxnLst/>
              <a:rect l="l" t="t" r="r" b="b"/>
              <a:pathLst>
                <a:path w="3719" h="2475" extrusionOk="0">
                  <a:moveTo>
                    <a:pt x="1840" y="1"/>
                  </a:moveTo>
                  <a:cubicBezTo>
                    <a:pt x="1539" y="1"/>
                    <a:pt x="1095" y="531"/>
                    <a:pt x="591" y="1507"/>
                  </a:cubicBezTo>
                  <a:lnTo>
                    <a:pt x="457" y="406"/>
                  </a:lnTo>
                  <a:cubicBezTo>
                    <a:pt x="487" y="289"/>
                    <a:pt x="394" y="237"/>
                    <a:pt x="289" y="237"/>
                  </a:cubicBezTo>
                  <a:cubicBezTo>
                    <a:pt x="155" y="237"/>
                    <a:pt x="1" y="323"/>
                    <a:pt x="57" y="473"/>
                  </a:cubicBezTo>
                  <a:lnTo>
                    <a:pt x="224" y="2308"/>
                  </a:lnTo>
                  <a:cubicBezTo>
                    <a:pt x="224" y="2375"/>
                    <a:pt x="324" y="2475"/>
                    <a:pt x="391" y="2475"/>
                  </a:cubicBezTo>
                  <a:lnTo>
                    <a:pt x="457" y="2475"/>
                  </a:lnTo>
                  <a:cubicBezTo>
                    <a:pt x="524" y="2475"/>
                    <a:pt x="591" y="2441"/>
                    <a:pt x="624" y="2375"/>
                  </a:cubicBezTo>
                  <a:cubicBezTo>
                    <a:pt x="924" y="1674"/>
                    <a:pt x="1325" y="1040"/>
                    <a:pt x="1792" y="473"/>
                  </a:cubicBezTo>
                  <a:cubicBezTo>
                    <a:pt x="1825" y="573"/>
                    <a:pt x="1825" y="707"/>
                    <a:pt x="1858" y="807"/>
                  </a:cubicBezTo>
                  <a:cubicBezTo>
                    <a:pt x="1958" y="1441"/>
                    <a:pt x="2025" y="1974"/>
                    <a:pt x="2425" y="2108"/>
                  </a:cubicBezTo>
                  <a:cubicBezTo>
                    <a:pt x="2480" y="2126"/>
                    <a:pt x="2538" y="2135"/>
                    <a:pt x="2597" y="2135"/>
                  </a:cubicBezTo>
                  <a:cubicBezTo>
                    <a:pt x="2864" y="2135"/>
                    <a:pt x="3178" y="1949"/>
                    <a:pt x="3560" y="1541"/>
                  </a:cubicBezTo>
                  <a:cubicBezTo>
                    <a:pt x="3718" y="1435"/>
                    <a:pt x="3541" y="1182"/>
                    <a:pt x="3378" y="1182"/>
                  </a:cubicBezTo>
                  <a:cubicBezTo>
                    <a:pt x="3335" y="1182"/>
                    <a:pt x="3294" y="1199"/>
                    <a:pt x="3259" y="1240"/>
                  </a:cubicBezTo>
                  <a:lnTo>
                    <a:pt x="3259" y="1274"/>
                  </a:lnTo>
                  <a:cubicBezTo>
                    <a:pt x="2865" y="1642"/>
                    <a:pt x="2677" y="1720"/>
                    <a:pt x="2600" y="1720"/>
                  </a:cubicBezTo>
                  <a:cubicBezTo>
                    <a:pt x="2579" y="1720"/>
                    <a:pt x="2566" y="1714"/>
                    <a:pt x="2559" y="1707"/>
                  </a:cubicBezTo>
                  <a:cubicBezTo>
                    <a:pt x="2392" y="1674"/>
                    <a:pt x="2325" y="1107"/>
                    <a:pt x="2259" y="740"/>
                  </a:cubicBezTo>
                  <a:lnTo>
                    <a:pt x="2225" y="406"/>
                  </a:lnTo>
                  <a:cubicBezTo>
                    <a:pt x="2159" y="106"/>
                    <a:pt x="2025" y="40"/>
                    <a:pt x="1892" y="6"/>
                  </a:cubicBezTo>
                  <a:cubicBezTo>
                    <a:pt x="1875" y="2"/>
                    <a:pt x="1858" y="1"/>
                    <a:pt x="18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1"/>
            <p:cNvSpPr/>
            <p:nvPr/>
          </p:nvSpPr>
          <p:spPr>
            <a:xfrm>
              <a:off x="8948600" y="1220175"/>
              <a:ext cx="35625" cy="58650"/>
            </a:xfrm>
            <a:custGeom>
              <a:avLst/>
              <a:gdLst/>
              <a:ahLst/>
              <a:cxnLst/>
              <a:rect l="l" t="t" r="r" b="b"/>
              <a:pathLst>
                <a:path w="1425" h="2346" extrusionOk="0">
                  <a:moveTo>
                    <a:pt x="746" y="0"/>
                  </a:moveTo>
                  <a:cubicBezTo>
                    <a:pt x="727" y="0"/>
                    <a:pt x="709" y="3"/>
                    <a:pt x="691" y="9"/>
                  </a:cubicBezTo>
                  <a:cubicBezTo>
                    <a:pt x="557" y="42"/>
                    <a:pt x="524" y="142"/>
                    <a:pt x="557" y="276"/>
                  </a:cubicBezTo>
                  <a:cubicBezTo>
                    <a:pt x="557" y="276"/>
                    <a:pt x="924" y="1577"/>
                    <a:pt x="224" y="1943"/>
                  </a:cubicBezTo>
                  <a:cubicBezTo>
                    <a:pt x="0" y="2007"/>
                    <a:pt x="52" y="2346"/>
                    <a:pt x="290" y="2346"/>
                  </a:cubicBezTo>
                  <a:cubicBezTo>
                    <a:pt x="301" y="2346"/>
                    <a:pt x="312" y="2345"/>
                    <a:pt x="324" y="2344"/>
                  </a:cubicBezTo>
                  <a:cubicBezTo>
                    <a:pt x="357" y="2344"/>
                    <a:pt x="391" y="2344"/>
                    <a:pt x="424" y="2310"/>
                  </a:cubicBezTo>
                  <a:cubicBezTo>
                    <a:pt x="1425" y="1810"/>
                    <a:pt x="991" y="209"/>
                    <a:pt x="958" y="142"/>
                  </a:cubicBezTo>
                  <a:cubicBezTo>
                    <a:pt x="930" y="60"/>
                    <a:pt x="835" y="0"/>
                    <a:pt x="7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1"/>
            <p:cNvSpPr/>
            <p:nvPr/>
          </p:nvSpPr>
          <p:spPr>
            <a:xfrm>
              <a:off x="6780975" y="817275"/>
              <a:ext cx="80075" cy="256350"/>
            </a:xfrm>
            <a:custGeom>
              <a:avLst/>
              <a:gdLst/>
              <a:ahLst/>
              <a:cxnLst/>
              <a:rect l="l" t="t" r="r" b="b"/>
              <a:pathLst>
                <a:path w="3203" h="10254" extrusionOk="0">
                  <a:moveTo>
                    <a:pt x="2290" y="0"/>
                  </a:moveTo>
                  <a:cubicBezTo>
                    <a:pt x="2260" y="0"/>
                    <a:pt x="2231" y="4"/>
                    <a:pt x="2202" y="13"/>
                  </a:cubicBezTo>
                  <a:cubicBezTo>
                    <a:pt x="2001" y="47"/>
                    <a:pt x="1901" y="213"/>
                    <a:pt x="1868" y="480"/>
                  </a:cubicBezTo>
                  <a:cubicBezTo>
                    <a:pt x="1868" y="914"/>
                    <a:pt x="1868" y="1314"/>
                    <a:pt x="1935" y="1748"/>
                  </a:cubicBezTo>
                  <a:cubicBezTo>
                    <a:pt x="2035" y="2782"/>
                    <a:pt x="2202" y="4516"/>
                    <a:pt x="1668" y="4750"/>
                  </a:cubicBezTo>
                  <a:cubicBezTo>
                    <a:pt x="1251" y="4950"/>
                    <a:pt x="926" y="5000"/>
                    <a:pt x="705" y="5000"/>
                  </a:cubicBezTo>
                  <a:cubicBezTo>
                    <a:pt x="484" y="5000"/>
                    <a:pt x="367" y="4950"/>
                    <a:pt x="367" y="4950"/>
                  </a:cubicBezTo>
                  <a:cubicBezTo>
                    <a:pt x="332" y="4926"/>
                    <a:pt x="292" y="4915"/>
                    <a:pt x="253" y="4915"/>
                  </a:cubicBezTo>
                  <a:cubicBezTo>
                    <a:pt x="181" y="4915"/>
                    <a:pt x="110" y="4952"/>
                    <a:pt x="67" y="5017"/>
                  </a:cubicBezTo>
                  <a:cubicBezTo>
                    <a:pt x="0" y="5117"/>
                    <a:pt x="33" y="5250"/>
                    <a:pt x="133" y="5317"/>
                  </a:cubicBezTo>
                  <a:cubicBezTo>
                    <a:pt x="701" y="5717"/>
                    <a:pt x="1034" y="6351"/>
                    <a:pt x="1001" y="7052"/>
                  </a:cubicBezTo>
                  <a:cubicBezTo>
                    <a:pt x="901" y="7986"/>
                    <a:pt x="734" y="8886"/>
                    <a:pt x="500" y="9820"/>
                  </a:cubicBezTo>
                  <a:cubicBezTo>
                    <a:pt x="467" y="9854"/>
                    <a:pt x="500" y="9920"/>
                    <a:pt x="534" y="9987"/>
                  </a:cubicBezTo>
                  <a:cubicBezTo>
                    <a:pt x="567" y="10054"/>
                    <a:pt x="600" y="10087"/>
                    <a:pt x="667" y="10087"/>
                  </a:cubicBezTo>
                  <a:lnTo>
                    <a:pt x="2502" y="10254"/>
                  </a:lnTo>
                  <a:lnTo>
                    <a:pt x="2535" y="10254"/>
                  </a:lnTo>
                  <a:cubicBezTo>
                    <a:pt x="2735" y="10187"/>
                    <a:pt x="2769" y="9887"/>
                    <a:pt x="2569" y="9820"/>
                  </a:cubicBezTo>
                  <a:lnTo>
                    <a:pt x="967" y="9687"/>
                  </a:lnTo>
                  <a:cubicBezTo>
                    <a:pt x="1201" y="8820"/>
                    <a:pt x="1368" y="7952"/>
                    <a:pt x="1434" y="7085"/>
                  </a:cubicBezTo>
                  <a:cubicBezTo>
                    <a:pt x="1468" y="6485"/>
                    <a:pt x="1268" y="5884"/>
                    <a:pt x="901" y="5417"/>
                  </a:cubicBezTo>
                  <a:cubicBezTo>
                    <a:pt x="1201" y="5384"/>
                    <a:pt x="1534" y="5284"/>
                    <a:pt x="1835" y="5150"/>
                  </a:cubicBezTo>
                  <a:cubicBezTo>
                    <a:pt x="2669" y="4783"/>
                    <a:pt x="2502" y="3082"/>
                    <a:pt x="2368" y="1714"/>
                  </a:cubicBezTo>
                  <a:cubicBezTo>
                    <a:pt x="2335" y="1314"/>
                    <a:pt x="2302" y="914"/>
                    <a:pt x="2302" y="514"/>
                  </a:cubicBezTo>
                  <a:lnTo>
                    <a:pt x="2302" y="447"/>
                  </a:lnTo>
                  <a:cubicBezTo>
                    <a:pt x="2502" y="647"/>
                    <a:pt x="2635" y="847"/>
                    <a:pt x="2769" y="1047"/>
                  </a:cubicBezTo>
                  <a:cubicBezTo>
                    <a:pt x="2812" y="1112"/>
                    <a:pt x="2883" y="1149"/>
                    <a:pt x="2954" y="1149"/>
                  </a:cubicBezTo>
                  <a:cubicBezTo>
                    <a:pt x="2994" y="1149"/>
                    <a:pt x="3033" y="1138"/>
                    <a:pt x="3069" y="1114"/>
                  </a:cubicBezTo>
                  <a:cubicBezTo>
                    <a:pt x="3169" y="1047"/>
                    <a:pt x="3202" y="947"/>
                    <a:pt x="3136" y="847"/>
                  </a:cubicBezTo>
                  <a:cubicBezTo>
                    <a:pt x="2923" y="451"/>
                    <a:pt x="259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1"/>
            <p:cNvSpPr/>
            <p:nvPr/>
          </p:nvSpPr>
          <p:spPr>
            <a:xfrm>
              <a:off x="6851025" y="896825"/>
              <a:ext cx="98950" cy="89250"/>
            </a:xfrm>
            <a:custGeom>
              <a:avLst/>
              <a:gdLst/>
              <a:ahLst/>
              <a:cxnLst/>
              <a:rect l="l" t="t" r="r" b="b"/>
              <a:pathLst>
                <a:path w="3958" h="3570" extrusionOk="0">
                  <a:moveTo>
                    <a:pt x="1568" y="0"/>
                  </a:moveTo>
                  <a:cubicBezTo>
                    <a:pt x="1134" y="0"/>
                    <a:pt x="767" y="601"/>
                    <a:pt x="667" y="834"/>
                  </a:cubicBezTo>
                  <a:cubicBezTo>
                    <a:pt x="534" y="1012"/>
                    <a:pt x="697" y="1175"/>
                    <a:pt x="850" y="1175"/>
                  </a:cubicBezTo>
                  <a:cubicBezTo>
                    <a:pt x="927" y="1175"/>
                    <a:pt x="1001" y="1134"/>
                    <a:pt x="1034" y="1034"/>
                  </a:cubicBezTo>
                  <a:cubicBezTo>
                    <a:pt x="1201" y="734"/>
                    <a:pt x="1468" y="434"/>
                    <a:pt x="1568" y="434"/>
                  </a:cubicBezTo>
                  <a:cubicBezTo>
                    <a:pt x="1568" y="434"/>
                    <a:pt x="1601" y="434"/>
                    <a:pt x="1635" y="501"/>
                  </a:cubicBezTo>
                  <a:cubicBezTo>
                    <a:pt x="1735" y="801"/>
                    <a:pt x="1801" y="1101"/>
                    <a:pt x="1801" y="1401"/>
                  </a:cubicBezTo>
                  <a:lnTo>
                    <a:pt x="1801" y="1435"/>
                  </a:lnTo>
                  <a:cubicBezTo>
                    <a:pt x="834" y="3069"/>
                    <a:pt x="500" y="3136"/>
                    <a:pt x="500" y="3136"/>
                  </a:cubicBezTo>
                  <a:cubicBezTo>
                    <a:pt x="467" y="3102"/>
                    <a:pt x="467" y="3069"/>
                    <a:pt x="434" y="3036"/>
                  </a:cubicBezTo>
                  <a:cubicBezTo>
                    <a:pt x="434" y="2953"/>
                    <a:pt x="343" y="2894"/>
                    <a:pt x="256" y="2894"/>
                  </a:cubicBezTo>
                  <a:cubicBezTo>
                    <a:pt x="237" y="2894"/>
                    <a:pt x="218" y="2896"/>
                    <a:pt x="200" y="2902"/>
                  </a:cubicBezTo>
                  <a:cubicBezTo>
                    <a:pt x="67" y="2902"/>
                    <a:pt x="0" y="3036"/>
                    <a:pt x="33" y="3169"/>
                  </a:cubicBezTo>
                  <a:cubicBezTo>
                    <a:pt x="133" y="3469"/>
                    <a:pt x="300" y="3536"/>
                    <a:pt x="434" y="3569"/>
                  </a:cubicBezTo>
                  <a:lnTo>
                    <a:pt x="500" y="3569"/>
                  </a:lnTo>
                  <a:cubicBezTo>
                    <a:pt x="767" y="3569"/>
                    <a:pt x="1134" y="3336"/>
                    <a:pt x="1935" y="2102"/>
                  </a:cubicBezTo>
                  <a:cubicBezTo>
                    <a:pt x="2035" y="2735"/>
                    <a:pt x="2235" y="3303"/>
                    <a:pt x="2669" y="3436"/>
                  </a:cubicBezTo>
                  <a:lnTo>
                    <a:pt x="2802" y="3436"/>
                  </a:lnTo>
                  <a:cubicBezTo>
                    <a:pt x="3202" y="3436"/>
                    <a:pt x="3569" y="3002"/>
                    <a:pt x="3836" y="2702"/>
                  </a:cubicBezTo>
                  <a:cubicBezTo>
                    <a:pt x="3957" y="2532"/>
                    <a:pt x="3814" y="2345"/>
                    <a:pt x="3650" y="2345"/>
                  </a:cubicBezTo>
                  <a:cubicBezTo>
                    <a:pt x="3588" y="2345"/>
                    <a:pt x="3524" y="2371"/>
                    <a:pt x="3469" y="2435"/>
                  </a:cubicBezTo>
                  <a:cubicBezTo>
                    <a:pt x="3036" y="3002"/>
                    <a:pt x="2835" y="3002"/>
                    <a:pt x="2769" y="3002"/>
                  </a:cubicBezTo>
                  <a:cubicBezTo>
                    <a:pt x="2502" y="2902"/>
                    <a:pt x="2368" y="2102"/>
                    <a:pt x="2268" y="1501"/>
                  </a:cubicBezTo>
                  <a:lnTo>
                    <a:pt x="2368" y="1368"/>
                  </a:lnTo>
                  <a:cubicBezTo>
                    <a:pt x="2669" y="831"/>
                    <a:pt x="3053" y="723"/>
                    <a:pt x="3306" y="723"/>
                  </a:cubicBezTo>
                  <a:cubicBezTo>
                    <a:pt x="3446" y="723"/>
                    <a:pt x="3546" y="755"/>
                    <a:pt x="3569" y="767"/>
                  </a:cubicBezTo>
                  <a:cubicBezTo>
                    <a:pt x="3587" y="773"/>
                    <a:pt x="3606" y="776"/>
                    <a:pt x="3625" y="776"/>
                  </a:cubicBezTo>
                  <a:cubicBezTo>
                    <a:pt x="3713" y="776"/>
                    <a:pt x="3809" y="716"/>
                    <a:pt x="3836" y="634"/>
                  </a:cubicBezTo>
                  <a:cubicBezTo>
                    <a:pt x="3903" y="534"/>
                    <a:pt x="3836" y="400"/>
                    <a:pt x="3736" y="367"/>
                  </a:cubicBezTo>
                  <a:cubicBezTo>
                    <a:pt x="3590" y="315"/>
                    <a:pt x="3439" y="290"/>
                    <a:pt x="3289" y="290"/>
                  </a:cubicBezTo>
                  <a:cubicBezTo>
                    <a:pt x="2859" y="290"/>
                    <a:pt x="2440" y="496"/>
                    <a:pt x="2168" y="867"/>
                  </a:cubicBezTo>
                  <a:cubicBezTo>
                    <a:pt x="2135" y="667"/>
                    <a:pt x="2102" y="467"/>
                    <a:pt x="2001" y="267"/>
                  </a:cubicBezTo>
                  <a:cubicBezTo>
                    <a:pt x="1935" y="100"/>
                    <a:pt x="1768" y="0"/>
                    <a:pt x="1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1"/>
            <p:cNvSpPr/>
            <p:nvPr/>
          </p:nvSpPr>
          <p:spPr>
            <a:xfrm>
              <a:off x="6963600" y="969875"/>
              <a:ext cx="48650" cy="68725"/>
            </a:xfrm>
            <a:custGeom>
              <a:avLst/>
              <a:gdLst/>
              <a:ahLst/>
              <a:cxnLst/>
              <a:rect l="l" t="t" r="r" b="b"/>
              <a:pathLst>
                <a:path w="1946" h="2749" extrusionOk="0">
                  <a:moveTo>
                    <a:pt x="403" y="1"/>
                  </a:moveTo>
                  <a:cubicBezTo>
                    <a:pt x="319" y="1"/>
                    <a:pt x="232" y="51"/>
                    <a:pt x="200" y="147"/>
                  </a:cubicBezTo>
                  <a:lnTo>
                    <a:pt x="0" y="2515"/>
                  </a:lnTo>
                  <a:cubicBezTo>
                    <a:pt x="0" y="2615"/>
                    <a:pt x="67" y="2716"/>
                    <a:pt x="200" y="2749"/>
                  </a:cubicBezTo>
                  <a:lnTo>
                    <a:pt x="234" y="2749"/>
                  </a:lnTo>
                  <a:cubicBezTo>
                    <a:pt x="334" y="2716"/>
                    <a:pt x="434" y="2649"/>
                    <a:pt x="434" y="2549"/>
                  </a:cubicBezTo>
                  <a:cubicBezTo>
                    <a:pt x="534" y="1848"/>
                    <a:pt x="801" y="814"/>
                    <a:pt x="1134" y="614"/>
                  </a:cubicBezTo>
                  <a:cubicBezTo>
                    <a:pt x="1335" y="681"/>
                    <a:pt x="1335" y="1181"/>
                    <a:pt x="1301" y="1581"/>
                  </a:cubicBezTo>
                  <a:cubicBezTo>
                    <a:pt x="1268" y="1882"/>
                    <a:pt x="1301" y="2182"/>
                    <a:pt x="1435" y="2482"/>
                  </a:cubicBezTo>
                  <a:cubicBezTo>
                    <a:pt x="1481" y="2556"/>
                    <a:pt x="1546" y="2587"/>
                    <a:pt x="1610" y="2587"/>
                  </a:cubicBezTo>
                  <a:cubicBezTo>
                    <a:pt x="1778" y="2587"/>
                    <a:pt x="1946" y="2384"/>
                    <a:pt x="1802" y="2215"/>
                  </a:cubicBezTo>
                  <a:cubicBezTo>
                    <a:pt x="1735" y="2015"/>
                    <a:pt x="1735" y="1782"/>
                    <a:pt x="1735" y="1581"/>
                  </a:cubicBezTo>
                  <a:cubicBezTo>
                    <a:pt x="1735" y="1048"/>
                    <a:pt x="1768" y="381"/>
                    <a:pt x="1234" y="214"/>
                  </a:cubicBezTo>
                  <a:cubicBezTo>
                    <a:pt x="1199" y="205"/>
                    <a:pt x="1163" y="201"/>
                    <a:pt x="1127" y="201"/>
                  </a:cubicBezTo>
                  <a:cubicBezTo>
                    <a:pt x="1030" y="201"/>
                    <a:pt x="932" y="232"/>
                    <a:pt x="834" y="280"/>
                  </a:cubicBezTo>
                  <a:cubicBezTo>
                    <a:pt x="734" y="381"/>
                    <a:pt x="634" y="481"/>
                    <a:pt x="567" y="581"/>
                  </a:cubicBezTo>
                  <a:lnTo>
                    <a:pt x="601" y="180"/>
                  </a:lnTo>
                  <a:cubicBezTo>
                    <a:pt x="583" y="59"/>
                    <a:pt x="494" y="1"/>
                    <a:pt x="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1"/>
            <p:cNvSpPr/>
            <p:nvPr/>
          </p:nvSpPr>
          <p:spPr>
            <a:xfrm>
              <a:off x="7026350" y="806400"/>
              <a:ext cx="59025" cy="261400"/>
            </a:xfrm>
            <a:custGeom>
              <a:avLst/>
              <a:gdLst/>
              <a:ahLst/>
              <a:cxnLst/>
              <a:rect l="l" t="t" r="r" b="b"/>
              <a:pathLst>
                <a:path w="2361" h="10456" extrusionOk="0">
                  <a:moveTo>
                    <a:pt x="1847" y="0"/>
                  </a:moveTo>
                  <a:cubicBezTo>
                    <a:pt x="1376" y="0"/>
                    <a:pt x="652" y="457"/>
                    <a:pt x="192" y="782"/>
                  </a:cubicBezTo>
                  <a:cubicBezTo>
                    <a:pt x="1" y="891"/>
                    <a:pt x="146" y="1158"/>
                    <a:pt x="333" y="1158"/>
                  </a:cubicBezTo>
                  <a:cubicBezTo>
                    <a:pt x="374" y="1158"/>
                    <a:pt x="417" y="1145"/>
                    <a:pt x="459" y="1115"/>
                  </a:cubicBezTo>
                  <a:cubicBezTo>
                    <a:pt x="859" y="782"/>
                    <a:pt x="1360" y="548"/>
                    <a:pt x="1860" y="415"/>
                  </a:cubicBezTo>
                  <a:cubicBezTo>
                    <a:pt x="1893" y="448"/>
                    <a:pt x="1893" y="482"/>
                    <a:pt x="1860" y="548"/>
                  </a:cubicBezTo>
                  <a:cubicBezTo>
                    <a:pt x="1693" y="982"/>
                    <a:pt x="1460" y="1416"/>
                    <a:pt x="1160" y="1783"/>
                  </a:cubicBezTo>
                  <a:cubicBezTo>
                    <a:pt x="726" y="2350"/>
                    <a:pt x="392" y="2850"/>
                    <a:pt x="526" y="3217"/>
                  </a:cubicBezTo>
                  <a:cubicBezTo>
                    <a:pt x="559" y="3384"/>
                    <a:pt x="693" y="3517"/>
                    <a:pt x="859" y="3584"/>
                  </a:cubicBezTo>
                  <a:cubicBezTo>
                    <a:pt x="1160" y="3717"/>
                    <a:pt x="1460" y="3784"/>
                    <a:pt x="1793" y="3817"/>
                  </a:cubicBezTo>
                  <a:cubicBezTo>
                    <a:pt x="1560" y="4551"/>
                    <a:pt x="1126" y="6319"/>
                    <a:pt x="1360" y="7453"/>
                  </a:cubicBezTo>
                  <a:cubicBezTo>
                    <a:pt x="1593" y="8587"/>
                    <a:pt x="1426" y="9688"/>
                    <a:pt x="1059" y="9988"/>
                  </a:cubicBezTo>
                  <a:cubicBezTo>
                    <a:pt x="1009" y="10022"/>
                    <a:pt x="943" y="10038"/>
                    <a:pt x="876" y="10038"/>
                  </a:cubicBezTo>
                  <a:cubicBezTo>
                    <a:pt x="809" y="10038"/>
                    <a:pt x="743" y="10022"/>
                    <a:pt x="693" y="9988"/>
                  </a:cubicBezTo>
                  <a:cubicBezTo>
                    <a:pt x="668" y="9980"/>
                    <a:pt x="640" y="9976"/>
                    <a:pt x="613" y="9976"/>
                  </a:cubicBezTo>
                  <a:cubicBezTo>
                    <a:pt x="532" y="9976"/>
                    <a:pt x="451" y="10013"/>
                    <a:pt x="426" y="10088"/>
                  </a:cubicBezTo>
                  <a:cubicBezTo>
                    <a:pt x="359" y="10189"/>
                    <a:pt x="426" y="10322"/>
                    <a:pt x="526" y="10389"/>
                  </a:cubicBezTo>
                  <a:cubicBezTo>
                    <a:pt x="626" y="10422"/>
                    <a:pt x="759" y="10455"/>
                    <a:pt x="893" y="10455"/>
                  </a:cubicBezTo>
                  <a:cubicBezTo>
                    <a:pt x="1026" y="10455"/>
                    <a:pt x="1193" y="10422"/>
                    <a:pt x="1293" y="10322"/>
                  </a:cubicBezTo>
                  <a:cubicBezTo>
                    <a:pt x="1893" y="9855"/>
                    <a:pt x="1993" y="8454"/>
                    <a:pt x="1760" y="7353"/>
                  </a:cubicBezTo>
                  <a:cubicBezTo>
                    <a:pt x="1526" y="6019"/>
                    <a:pt x="2294" y="3651"/>
                    <a:pt x="2294" y="3584"/>
                  </a:cubicBezTo>
                  <a:cubicBezTo>
                    <a:pt x="2327" y="3517"/>
                    <a:pt x="2294" y="3417"/>
                    <a:pt x="2227" y="3350"/>
                  </a:cubicBezTo>
                  <a:cubicBezTo>
                    <a:pt x="2194" y="3317"/>
                    <a:pt x="2152" y="3300"/>
                    <a:pt x="2110" y="3300"/>
                  </a:cubicBezTo>
                  <a:cubicBezTo>
                    <a:pt x="2069" y="3300"/>
                    <a:pt x="2027" y="3317"/>
                    <a:pt x="1993" y="3350"/>
                  </a:cubicBezTo>
                  <a:cubicBezTo>
                    <a:pt x="1993" y="3350"/>
                    <a:pt x="1951" y="3366"/>
                    <a:pt x="1855" y="3366"/>
                  </a:cubicBezTo>
                  <a:cubicBezTo>
                    <a:pt x="1711" y="3366"/>
                    <a:pt x="1446" y="3330"/>
                    <a:pt x="1026" y="3150"/>
                  </a:cubicBezTo>
                  <a:cubicBezTo>
                    <a:pt x="959" y="3117"/>
                    <a:pt x="926" y="3083"/>
                    <a:pt x="926" y="3083"/>
                  </a:cubicBezTo>
                  <a:cubicBezTo>
                    <a:pt x="859" y="2883"/>
                    <a:pt x="1226" y="2416"/>
                    <a:pt x="1493" y="2016"/>
                  </a:cubicBezTo>
                  <a:cubicBezTo>
                    <a:pt x="1827" y="1616"/>
                    <a:pt x="2094" y="1149"/>
                    <a:pt x="2260" y="648"/>
                  </a:cubicBezTo>
                  <a:cubicBezTo>
                    <a:pt x="2360" y="315"/>
                    <a:pt x="2260" y="148"/>
                    <a:pt x="2127" y="81"/>
                  </a:cubicBezTo>
                  <a:cubicBezTo>
                    <a:pt x="2052" y="25"/>
                    <a:pt x="1956" y="0"/>
                    <a:pt x="1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1"/>
            <p:cNvSpPr/>
            <p:nvPr/>
          </p:nvSpPr>
          <p:spPr>
            <a:xfrm>
              <a:off x="7104525" y="892125"/>
              <a:ext cx="98425" cy="110025"/>
            </a:xfrm>
            <a:custGeom>
              <a:avLst/>
              <a:gdLst/>
              <a:ahLst/>
              <a:cxnLst/>
              <a:rect l="l" t="t" r="r" b="b"/>
              <a:pathLst>
                <a:path w="3937" h="4401" extrusionOk="0">
                  <a:moveTo>
                    <a:pt x="2074" y="0"/>
                  </a:moveTo>
                  <a:cubicBezTo>
                    <a:pt x="1712" y="0"/>
                    <a:pt x="1338" y="135"/>
                    <a:pt x="1001" y="522"/>
                  </a:cubicBezTo>
                  <a:cubicBezTo>
                    <a:pt x="301" y="1222"/>
                    <a:pt x="1" y="2256"/>
                    <a:pt x="167" y="3224"/>
                  </a:cubicBezTo>
                  <a:cubicBezTo>
                    <a:pt x="267" y="3724"/>
                    <a:pt x="634" y="4124"/>
                    <a:pt x="1135" y="4291"/>
                  </a:cubicBezTo>
                  <a:cubicBezTo>
                    <a:pt x="1353" y="4346"/>
                    <a:pt x="1593" y="4400"/>
                    <a:pt x="1819" y="4400"/>
                  </a:cubicBezTo>
                  <a:cubicBezTo>
                    <a:pt x="1870" y="4400"/>
                    <a:pt x="1920" y="4397"/>
                    <a:pt x="1969" y="4391"/>
                  </a:cubicBezTo>
                  <a:cubicBezTo>
                    <a:pt x="2602" y="4391"/>
                    <a:pt x="3203" y="4191"/>
                    <a:pt x="3703" y="3791"/>
                  </a:cubicBezTo>
                  <a:cubicBezTo>
                    <a:pt x="3803" y="3724"/>
                    <a:pt x="3803" y="3591"/>
                    <a:pt x="3737" y="3491"/>
                  </a:cubicBezTo>
                  <a:cubicBezTo>
                    <a:pt x="3700" y="3435"/>
                    <a:pt x="3643" y="3411"/>
                    <a:pt x="3582" y="3411"/>
                  </a:cubicBezTo>
                  <a:cubicBezTo>
                    <a:pt x="3533" y="3411"/>
                    <a:pt x="3481" y="3427"/>
                    <a:pt x="3436" y="3457"/>
                  </a:cubicBezTo>
                  <a:cubicBezTo>
                    <a:pt x="3004" y="3793"/>
                    <a:pt x="2468" y="3974"/>
                    <a:pt x="1915" y="3974"/>
                  </a:cubicBezTo>
                  <a:cubicBezTo>
                    <a:pt x="1700" y="3974"/>
                    <a:pt x="1483" y="3947"/>
                    <a:pt x="1268" y="3891"/>
                  </a:cubicBezTo>
                  <a:cubicBezTo>
                    <a:pt x="935" y="3757"/>
                    <a:pt x="668" y="3491"/>
                    <a:pt x="568" y="3124"/>
                  </a:cubicBezTo>
                  <a:cubicBezTo>
                    <a:pt x="434" y="2290"/>
                    <a:pt x="701" y="1422"/>
                    <a:pt x="1302" y="822"/>
                  </a:cubicBezTo>
                  <a:cubicBezTo>
                    <a:pt x="1551" y="547"/>
                    <a:pt x="1815" y="441"/>
                    <a:pt x="2085" y="441"/>
                  </a:cubicBezTo>
                  <a:cubicBezTo>
                    <a:pt x="2502" y="441"/>
                    <a:pt x="2931" y="692"/>
                    <a:pt x="3336" y="955"/>
                  </a:cubicBezTo>
                  <a:cubicBezTo>
                    <a:pt x="3436" y="1022"/>
                    <a:pt x="3536" y="1089"/>
                    <a:pt x="3570" y="1122"/>
                  </a:cubicBezTo>
                  <a:cubicBezTo>
                    <a:pt x="3595" y="1130"/>
                    <a:pt x="3622" y="1135"/>
                    <a:pt x="3650" y="1135"/>
                  </a:cubicBezTo>
                  <a:cubicBezTo>
                    <a:pt x="3732" y="1135"/>
                    <a:pt x="3820" y="1097"/>
                    <a:pt x="3870" y="1022"/>
                  </a:cubicBezTo>
                  <a:cubicBezTo>
                    <a:pt x="3937" y="922"/>
                    <a:pt x="3870" y="789"/>
                    <a:pt x="3770" y="722"/>
                  </a:cubicBezTo>
                  <a:cubicBezTo>
                    <a:pt x="3703" y="689"/>
                    <a:pt x="3637" y="655"/>
                    <a:pt x="3570" y="588"/>
                  </a:cubicBezTo>
                  <a:cubicBezTo>
                    <a:pt x="3256" y="380"/>
                    <a:pt x="2681" y="0"/>
                    <a:pt x="2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1"/>
            <p:cNvSpPr/>
            <p:nvPr/>
          </p:nvSpPr>
          <p:spPr>
            <a:xfrm>
              <a:off x="7242950" y="841775"/>
              <a:ext cx="94275" cy="153475"/>
            </a:xfrm>
            <a:custGeom>
              <a:avLst/>
              <a:gdLst/>
              <a:ahLst/>
              <a:cxnLst/>
              <a:rect l="l" t="t" r="r" b="b"/>
              <a:pathLst>
                <a:path w="3771" h="6139" extrusionOk="0">
                  <a:moveTo>
                    <a:pt x="1615" y="561"/>
                  </a:moveTo>
                  <a:cubicBezTo>
                    <a:pt x="1645" y="561"/>
                    <a:pt x="1674" y="563"/>
                    <a:pt x="1702" y="568"/>
                  </a:cubicBezTo>
                  <a:cubicBezTo>
                    <a:pt x="1836" y="601"/>
                    <a:pt x="1969" y="701"/>
                    <a:pt x="2036" y="868"/>
                  </a:cubicBezTo>
                  <a:cubicBezTo>
                    <a:pt x="2236" y="1168"/>
                    <a:pt x="2269" y="1535"/>
                    <a:pt x="2202" y="1869"/>
                  </a:cubicBezTo>
                  <a:cubicBezTo>
                    <a:pt x="2102" y="2135"/>
                    <a:pt x="1869" y="2302"/>
                    <a:pt x="1602" y="2402"/>
                  </a:cubicBezTo>
                  <a:cubicBezTo>
                    <a:pt x="1268" y="2536"/>
                    <a:pt x="902" y="2669"/>
                    <a:pt x="535" y="2736"/>
                  </a:cubicBezTo>
                  <a:lnTo>
                    <a:pt x="468" y="2736"/>
                  </a:lnTo>
                  <a:lnTo>
                    <a:pt x="501" y="1101"/>
                  </a:lnTo>
                  <a:lnTo>
                    <a:pt x="535" y="1101"/>
                  </a:lnTo>
                  <a:cubicBezTo>
                    <a:pt x="690" y="946"/>
                    <a:pt x="1219" y="561"/>
                    <a:pt x="1615" y="561"/>
                  </a:cubicBezTo>
                  <a:close/>
                  <a:moveTo>
                    <a:pt x="334" y="1"/>
                  </a:moveTo>
                  <a:cubicBezTo>
                    <a:pt x="201" y="1"/>
                    <a:pt x="101" y="101"/>
                    <a:pt x="101" y="234"/>
                  </a:cubicBezTo>
                  <a:lnTo>
                    <a:pt x="1" y="5571"/>
                  </a:lnTo>
                  <a:cubicBezTo>
                    <a:pt x="1" y="5671"/>
                    <a:pt x="101" y="5771"/>
                    <a:pt x="234" y="5771"/>
                  </a:cubicBezTo>
                  <a:cubicBezTo>
                    <a:pt x="334" y="5771"/>
                    <a:pt x="435" y="5671"/>
                    <a:pt x="435" y="5571"/>
                  </a:cubicBezTo>
                  <a:lnTo>
                    <a:pt x="468" y="3403"/>
                  </a:lnTo>
                  <a:cubicBezTo>
                    <a:pt x="701" y="4170"/>
                    <a:pt x="1235" y="5738"/>
                    <a:pt x="1969" y="6038"/>
                  </a:cubicBezTo>
                  <a:cubicBezTo>
                    <a:pt x="2169" y="6105"/>
                    <a:pt x="2369" y="6138"/>
                    <a:pt x="2569" y="6138"/>
                  </a:cubicBezTo>
                  <a:cubicBezTo>
                    <a:pt x="3003" y="6105"/>
                    <a:pt x="3403" y="5938"/>
                    <a:pt x="3704" y="5605"/>
                  </a:cubicBezTo>
                  <a:cubicBezTo>
                    <a:pt x="3770" y="5505"/>
                    <a:pt x="3737" y="5371"/>
                    <a:pt x="3670" y="5304"/>
                  </a:cubicBezTo>
                  <a:cubicBezTo>
                    <a:pt x="3625" y="5274"/>
                    <a:pt x="3573" y="5258"/>
                    <a:pt x="3524" y="5258"/>
                  </a:cubicBezTo>
                  <a:cubicBezTo>
                    <a:pt x="3464" y="5258"/>
                    <a:pt x="3407" y="5283"/>
                    <a:pt x="3370" y="5338"/>
                  </a:cubicBezTo>
                  <a:cubicBezTo>
                    <a:pt x="3165" y="5565"/>
                    <a:pt x="2868" y="5684"/>
                    <a:pt x="2562" y="5684"/>
                  </a:cubicBezTo>
                  <a:cubicBezTo>
                    <a:pt x="2419" y="5684"/>
                    <a:pt x="2274" y="5658"/>
                    <a:pt x="2136" y="5605"/>
                  </a:cubicBezTo>
                  <a:cubicBezTo>
                    <a:pt x="1602" y="5404"/>
                    <a:pt x="1068" y="4037"/>
                    <a:pt x="835" y="3103"/>
                  </a:cubicBezTo>
                  <a:cubicBezTo>
                    <a:pt x="1135" y="3036"/>
                    <a:pt x="1469" y="2936"/>
                    <a:pt x="1769" y="2803"/>
                  </a:cubicBezTo>
                  <a:cubicBezTo>
                    <a:pt x="2169" y="2669"/>
                    <a:pt x="2469" y="2402"/>
                    <a:pt x="2603" y="2035"/>
                  </a:cubicBezTo>
                  <a:cubicBezTo>
                    <a:pt x="2736" y="1568"/>
                    <a:pt x="2669" y="1068"/>
                    <a:pt x="2436" y="668"/>
                  </a:cubicBezTo>
                  <a:cubicBezTo>
                    <a:pt x="2336" y="368"/>
                    <a:pt x="2069" y="167"/>
                    <a:pt x="1769" y="134"/>
                  </a:cubicBezTo>
                  <a:cubicBezTo>
                    <a:pt x="1725" y="131"/>
                    <a:pt x="1682" y="129"/>
                    <a:pt x="1638" y="129"/>
                  </a:cubicBezTo>
                  <a:cubicBezTo>
                    <a:pt x="1243" y="129"/>
                    <a:pt x="835" y="264"/>
                    <a:pt x="535" y="534"/>
                  </a:cubicBezTo>
                  <a:lnTo>
                    <a:pt x="535" y="234"/>
                  </a:lnTo>
                  <a:cubicBezTo>
                    <a:pt x="535" y="101"/>
                    <a:pt x="435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1"/>
            <p:cNvSpPr/>
            <p:nvPr/>
          </p:nvSpPr>
          <p:spPr>
            <a:xfrm>
              <a:off x="7552350" y="761725"/>
              <a:ext cx="85925" cy="235200"/>
            </a:xfrm>
            <a:custGeom>
              <a:avLst/>
              <a:gdLst/>
              <a:ahLst/>
              <a:cxnLst/>
              <a:rect l="l" t="t" r="r" b="b"/>
              <a:pathLst>
                <a:path w="3437" h="9408" extrusionOk="0">
                  <a:moveTo>
                    <a:pt x="1468" y="0"/>
                  </a:moveTo>
                  <a:cubicBezTo>
                    <a:pt x="1335" y="0"/>
                    <a:pt x="1235" y="67"/>
                    <a:pt x="1235" y="200"/>
                  </a:cubicBezTo>
                  <a:lnTo>
                    <a:pt x="1101" y="7639"/>
                  </a:lnTo>
                  <a:lnTo>
                    <a:pt x="434" y="5137"/>
                  </a:lnTo>
                  <a:cubicBezTo>
                    <a:pt x="406" y="5027"/>
                    <a:pt x="310" y="4962"/>
                    <a:pt x="221" y="4962"/>
                  </a:cubicBezTo>
                  <a:cubicBezTo>
                    <a:pt x="203" y="4962"/>
                    <a:pt x="184" y="4965"/>
                    <a:pt x="167" y="4971"/>
                  </a:cubicBezTo>
                  <a:cubicBezTo>
                    <a:pt x="67" y="5004"/>
                    <a:pt x="0" y="5137"/>
                    <a:pt x="0" y="5237"/>
                  </a:cubicBezTo>
                  <a:lnTo>
                    <a:pt x="1068" y="9274"/>
                  </a:lnTo>
                  <a:lnTo>
                    <a:pt x="1101" y="9274"/>
                  </a:lnTo>
                  <a:cubicBezTo>
                    <a:pt x="1101" y="9307"/>
                    <a:pt x="1135" y="9340"/>
                    <a:pt x="1168" y="9374"/>
                  </a:cubicBezTo>
                  <a:cubicBezTo>
                    <a:pt x="1201" y="9374"/>
                    <a:pt x="1201" y="9407"/>
                    <a:pt x="1235" y="9407"/>
                  </a:cubicBezTo>
                  <a:lnTo>
                    <a:pt x="1335" y="9407"/>
                  </a:lnTo>
                  <a:cubicBezTo>
                    <a:pt x="1335" y="9407"/>
                    <a:pt x="1368" y="9374"/>
                    <a:pt x="1401" y="9374"/>
                  </a:cubicBezTo>
                  <a:cubicBezTo>
                    <a:pt x="1435" y="9340"/>
                    <a:pt x="1468" y="9307"/>
                    <a:pt x="1468" y="9274"/>
                  </a:cubicBezTo>
                  <a:cubicBezTo>
                    <a:pt x="1468" y="9240"/>
                    <a:pt x="2435" y="6772"/>
                    <a:pt x="3336" y="6038"/>
                  </a:cubicBezTo>
                  <a:cubicBezTo>
                    <a:pt x="3436" y="5971"/>
                    <a:pt x="3436" y="5838"/>
                    <a:pt x="3369" y="5738"/>
                  </a:cubicBezTo>
                  <a:cubicBezTo>
                    <a:pt x="3333" y="5683"/>
                    <a:pt x="3266" y="5658"/>
                    <a:pt x="3202" y="5658"/>
                  </a:cubicBezTo>
                  <a:cubicBezTo>
                    <a:pt x="3149" y="5658"/>
                    <a:pt x="3099" y="5674"/>
                    <a:pt x="3069" y="5704"/>
                  </a:cubicBezTo>
                  <a:cubicBezTo>
                    <a:pt x="2469" y="6205"/>
                    <a:pt x="1902" y="7272"/>
                    <a:pt x="1501" y="8106"/>
                  </a:cubicBezTo>
                  <a:lnTo>
                    <a:pt x="1668" y="200"/>
                  </a:lnTo>
                  <a:cubicBezTo>
                    <a:pt x="1668" y="100"/>
                    <a:pt x="1568" y="0"/>
                    <a:pt x="1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1"/>
            <p:cNvSpPr/>
            <p:nvPr/>
          </p:nvSpPr>
          <p:spPr>
            <a:xfrm>
              <a:off x="7712450" y="820925"/>
              <a:ext cx="84275" cy="110100"/>
            </a:xfrm>
            <a:custGeom>
              <a:avLst/>
              <a:gdLst/>
              <a:ahLst/>
              <a:cxnLst/>
              <a:rect l="l" t="t" r="r" b="b"/>
              <a:pathLst>
                <a:path w="3371" h="4404" extrusionOk="0">
                  <a:moveTo>
                    <a:pt x="1869" y="1"/>
                  </a:moveTo>
                  <a:cubicBezTo>
                    <a:pt x="1669" y="1"/>
                    <a:pt x="1402" y="1"/>
                    <a:pt x="635" y="2236"/>
                  </a:cubicBezTo>
                  <a:lnTo>
                    <a:pt x="802" y="368"/>
                  </a:lnTo>
                  <a:cubicBezTo>
                    <a:pt x="802" y="268"/>
                    <a:pt x="735" y="167"/>
                    <a:pt x="601" y="134"/>
                  </a:cubicBezTo>
                  <a:cubicBezTo>
                    <a:pt x="468" y="134"/>
                    <a:pt x="368" y="234"/>
                    <a:pt x="368" y="334"/>
                  </a:cubicBezTo>
                  <a:lnTo>
                    <a:pt x="1" y="4170"/>
                  </a:lnTo>
                  <a:cubicBezTo>
                    <a:pt x="1" y="4304"/>
                    <a:pt x="68" y="4404"/>
                    <a:pt x="201" y="4404"/>
                  </a:cubicBezTo>
                  <a:lnTo>
                    <a:pt x="234" y="4404"/>
                  </a:lnTo>
                  <a:cubicBezTo>
                    <a:pt x="335" y="4404"/>
                    <a:pt x="401" y="4337"/>
                    <a:pt x="435" y="4270"/>
                  </a:cubicBezTo>
                  <a:cubicBezTo>
                    <a:pt x="768" y="3003"/>
                    <a:pt x="1235" y="1769"/>
                    <a:pt x="1769" y="568"/>
                  </a:cubicBezTo>
                  <a:cubicBezTo>
                    <a:pt x="1836" y="1035"/>
                    <a:pt x="1836" y="1502"/>
                    <a:pt x="1802" y="1969"/>
                  </a:cubicBezTo>
                  <a:cubicBezTo>
                    <a:pt x="1769" y="3003"/>
                    <a:pt x="1769" y="3737"/>
                    <a:pt x="2203" y="3870"/>
                  </a:cubicBezTo>
                  <a:cubicBezTo>
                    <a:pt x="2251" y="3895"/>
                    <a:pt x="2303" y="3907"/>
                    <a:pt x="2356" y="3907"/>
                  </a:cubicBezTo>
                  <a:cubicBezTo>
                    <a:pt x="2596" y="3907"/>
                    <a:pt x="2889" y="3666"/>
                    <a:pt x="3270" y="3203"/>
                  </a:cubicBezTo>
                  <a:cubicBezTo>
                    <a:pt x="3370" y="3103"/>
                    <a:pt x="3337" y="2969"/>
                    <a:pt x="3270" y="2903"/>
                  </a:cubicBezTo>
                  <a:cubicBezTo>
                    <a:pt x="3225" y="2873"/>
                    <a:pt x="3173" y="2856"/>
                    <a:pt x="3121" y="2856"/>
                  </a:cubicBezTo>
                  <a:cubicBezTo>
                    <a:pt x="3057" y="2856"/>
                    <a:pt x="2992" y="2881"/>
                    <a:pt x="2936" y="2936"/>
                  </a:cubicBezTo>
                  <a:cubicBezTo>
                    <a:pt x="2503" y="3470"/>
                    <a:pt x="2336" y="3470"/>
                    <a:pt x="2336" y="3503"/>
                  </a:cubicBezTo>
                  <a:cubicBezTo>
                    <a:pt x="2203" y="3370"/>
                    <a:pt x="2236" y="2502"/>
                    <a:pt x="2236" y="2002"/>
                  </a:cubicBezTo>
                  <a:cubicBezTo>
                    <a:pt x="2269" y="1468"/>
                    <a:pt x="2269" y="935"/>
                    <a:pt x="2203" y="401"/>
                  </a:cubicBezTo>
                  <a:cubicBezTo>
                    <a:pt x="2136" y="167"/>
                    <a:pt x="2036" y="34"/>
                    <a:pt x="1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1"/>
            <p:cNvSpPr/>
            <p:nvPr/>
          </p:nvSpPr>
          <p:spPr>
            <a:xfrm>
              <a:off x="7835050" y="842225"/>
              <a:ext cx="117600" cy="63850"/>
            </a:xfrm>
            <a:custGeom>
              <a:avLst/>
              <a:gdLst/>
              <a:ahLst/>
              <a:cxnLst/>
              <a:rect l="l" t="t" r="r" b="b"/>
              <a:pathLst>
                <a:path w="4704" h="2554" extrusionOk="0">
                  <a:moveTo>
                    <a:pt x="2552" y="0"/>
                  </a:moveTo>
                  <a:cubicBezTo>
                    <a:pt x="2338" y="0"/>
                    <a:pt x="2235" y="327"/>
                    <a:pt x="2502" y="416"/>
                  </a:cubicBezTo>
                  <a:lnTo>
                    <a:pt x="3169" y="650"/>
                  </a:lnTo>
                  <a:lnTo>
                    <a:pt x="234" y="516"/>
                  </a:lnTo>
                  <a:cubicBezTo>
                    <a:pt x="0" y="583"/>
                    <a:pt x="0" y="883"/>
                    <a:pt x="201" y="950"/>
                  </a:cubicBezTo>
                  <a:lnTo>
                    <a:pt x="3736" y="1117"/>
                  </a:lnTo>
                  <a:lnTo>
                    <a:pt x="2102" y="2117"/>
                  </a:lnTo>
                  <a:cubicBezTo>
                    <a:pt x="1879" y="2213"/>
                    <a:pt x="1961" y="2553"/>
                    <a:pt x="2173" y="2553"/>
                  </a:cubicBezTo>
                  <a:cubicBezTo>
                    <a:pt x="2182" y="2553"/>
                    <a:pt x="2192" y="2553"/>
                    <a:pt x="2202" y="2551"/>
                  </a:cubicBezTo>
                  <a:cubicBezTo>
                    <a:pt x="2269" y="2551"/>
                    <a:pt x="2302" y="2518"/>
                    <a:pt x="2335" y="2518"/>
                  </a:cubicBezTo>
                  <a:lnTo>
                    <a:pt x="4604" y="1083"/>
                  </a:lnTo>
                  <a:cubicBezTo>
                    <a:pt x="4670" y="1050"/>
                    <a:pt x="4704" y="983"/>
                    <a:pt x="4704" y="883"/>
                  </a:cubicBezTo>
                  <a:cubicBezTo>
                    <a:pt x="4704" y="817"/>
                    <a:pt x="4637" y="716"/>
                    <a:pt x="4570" y="716"/>
                  </a:cubicBezTo>
                  <a:lnTo>
                    <a:pt x="2636" y="16"/>
                  </a:lnTo>
                  <a:cubicBezTo>
                    <a:pt x="2606" y="5"/>
                    <a:pt x="2578" y="0"/>
                    <a:pt x="25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1"/>
            <p:cNvSpPr/>
            <p:nvPr/>
          </p:nvSpPr>
          <p:spPr>
            <a:xfrm>
              <a:off x="7973475" y="830075"/>
              <a:ext cx="128450" cy="54250"/>
            </a:xfrm>
            <a:custGeom>
              <a:avLst/>
              <a:gdLst/>
              <a:ahLst/>
              <a:cxnLst/>
              <a:rect l="l" t="t" r="r" b="b"/>
              <a:pathLst>
                <a:path w="5138" h="2170" extrusionOk="0">
                  <a:moveTo>
                    <a:pt x="4234" y="427"/>
                  </a:moveTo>
                  <a:cubicBezTo>
                    <a:pt x="4259" y="427"/>
                    <a:pt x="4282" y="430"/>
                    <a:pt x="4304" y="435"/>
                  </a:cubicBezTo>
                  <a:cubicBezTo>
                    <a:pt x="4337" y="435"/>
                    <a:pt x="4437" y="502"/>
                    <a:pt x="4504" y="735"/>
                  </a:cubicBezTo>
                  <a:cubicBezTo>
                    <a:pt x="4637" y="1169"/>
                    <a:pt x="4537" y="1536"/>
                    <a:pt x="4270" y="1636"/>
                  </a:cubicBezTo>
                  <a:cubicBezTo>
                    <a:pt x="4211" y="1670"/>
                    <a:pt x="4133" y="1689"/>
                    <a:pt x="4040" y="1689"/>
                  </a:cubicBezTo>
                  <a:cubicBezTo>
                    <a:pt x="3766" y="1689"/>
                    <a:pt x="3368" y="1526"/>
                    <a:pt x="2970" y="1102"/>
                  </a:cubicBezTo>
                  <a:cubicBezTo>
                    <a:pt x="3430" y="765"/>
                    <a:pt x="3947" y="427"/>
                    <a:pt x="4234" y="427"/>
                  </a:cubicBezTo>
                  <a:close/>
                  <a:moveTo>
                    <a:pt x="914" y="577"/>
                  </a:moveTo>
                  <a:cubicBezTo>
                    <a:pt x="935" y="577"/>
                    <a:pt x="951" y="585"/>
                    <a:pt x="968" y="602"/>
                  </a:cubicBezTo>
                  <a:cubicBezTo>
                    <a:pt x="1468" y="669"/>
                    <a:pt x="1902" y="836"/>
                    <a:pt x="2302" y="1136"/>
                  </a:cubicBezTo>
                  <a:cubicBezTo>
                    <a:pt x="2102" y="1303"/>
                    <a:pt x="1869" y="1469"/>
                    <a:pt x="1702" y="1569"/>
                  </a:cubicBezTo>
                  <a:cubicBezTo>
                    <a:pt x="1564" y="1707"/>
                    <a:pt x="1391" y="1774"/>
                    <a:pt x="1214" y="1774"/>
                  </a:cubicBezTo>
                  <a:cubicBezTo>
                    <a:pt x="1048" y="1774"/>
                    <a:pt x="880" y="1716"/>
                    <a:pt x="735" y="1603"/>
                  </a:cubicBezTo>
                  <a:cubicBezTo>
                    <a:pt x="501" y="1403"/>
                    <a:pt x="468" y="1036"/>
                    <a:pt x="635" y="769"/>
                  </a:cubicBezTo>
                  <a:cubicBezTo>
                    <a:pt x="668" y="669"/>
                    <a:pt x="735" y="602"/>
                    <a:pt x="835" y="602"/>
                  </a:cubicBezTo>
                  <a:cubicBezTo>
                    <a:pt x="868" y="585"/>
                    <a:pt x="893" y="577"/>
                    <a:pt x="914" y="577"/>
                  </a:cubicBezTo>
                  <a:close/>
                  <a:moveTo>
                    <a:pt x="4216" y="0"/>
                  </a:moveTo>
                  <a:cubicBezTo>
                    <a:pt x="3750" y="0"/>
                    <a:pt x="3185" y="406"/>
                    <a:pt x="2669" y="836"/>
                  </a:cubicBezTo>
                  <a:cubicBezTo>
                    <a:pt x="2319" y="602"/>
                    <a:pt x="1585" y="138"/>
                    <a:pt x="1005" y="138"/>
                  </a:cubicBezTo>
                  <a:cubicBezTo>
                    <a:pt x="922" y="138"/>
                    <a:pt x="843" y="148"/>
                    <a:pt x="768" y="168"/>
                  </a:cubicBezTo>
                  <a:cubicBezTo>
                    <a:pt x="534" y="235"/>
                    <a:pt x="334" y="369"/>
                    <a:pt x="234" y="602"/>
                  </a:cubicBezTo>
                  <a:cubicBezTo>
                    <a:pt x="1" y="1036"/>
                    <a:pt x="101" y="1603"/>
                    <a:pt x="468" y="1936"/>
                  </a:cubicBezTo>
                  <a:cubicBezTo>
                    <a:pt x="668" y="2070"/>
                    <a:pt x="901" y="2170"/>
                    <a:pt x="1168" y="2170"/>
                  </a:cubicBezTo>
                  <a:cubicBezTo>
                    <a:pt x="1435" y="2170"/>
                    <a:pt x="1735" y="2070"/>
                    <a:pt x="1969" y="1903"/>
                  </a:cubicBezTo>
                  <a:cubicBezTo>
                    <a:pt x="2136" y="1803"/>
                    <a:pt x="2336" y="1636"/>
                    <a:pt x="2569" y="1436"/>
                  </a:cubicBezTo>
                  <a:lnTo>
                    <a:pt x="2636" y="1403"/>
                  </a:lnTo>
                  <a:cubicBezTo>
                    <a:pt x="3109" y="1923"/>
                    <a:pt x="3615" y="2141"/>
                    <a:pt x="4024" y="2141"/>
                  </a:cubicBezTo>
                  <a:cubicBezTo>
                    <a:pt x="4193" y="2141"/>
                    <a:pt x="4344" y="2104"/>
                    <a:pt x="4471" y="2036"/>
                  </a:cubicBezTo>
                  <a:cubicBezTo>
                    <a:pt x="4838" y="1870"/>
                    <a:pt x="5138" y="1403"/>
                    <a:pt x="4938" y="635"/>
                  </a:cubicBezTo>
                  <a:cubicBezTo>
                    <a:pt x="4871" y="369"/>
                    <a:pt x="4704" y="135"/>
                    <a:pt x="4437" y="35"/>
                  </a:cubicBezTo>
                  <a:cubicBezTo>
                    <a:pt x="4367" y="11"/>
                    <a:pt x="4293" y="0"/>
                    <a:pt x="4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57"/>
          <p:cNvSpPr txBox="1">
            <a:spLocks noGrp="1"/>
          </p:cNvSpPr>
          <p:nvPr>
            <p:ph type="title"/>
          </p:nvPr>
        </p:nvSpPr>
        <p:spPr>
          <a:xfrm>
            <a:off x="711725" y="1690375"/>
            <a:ext cx="35991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Wesolowski</a:t>
            </a:r>
            <a:br>
              <a:rPr lang="en" dirty="0"/>
            </a:br>
            <a:r>
              <a:rPr lang="en" dirty="0"/>
              <a:t>VDF</a:t>
            </a:r>
            <a:endParaRPr dirty="0"/>
          </a:p>
        </p:txBody>
      </p:sp>
      <p:sp>
        <p:nvSpPr>
          <p:cNvPr id="1164" name="Google Shape;1164;p57"/>
          <p:cNvSpPr txBox="1">
            <a:spLocks noGrp="1"/>
          </p:cNvSpPr>
          <p:nvPr>
            <p:ph type="body" idx="2"/>
          </p:nvPr>
        </p:nvSpPr>
        <p:spPr>
          <a:xfrm>
            <a:off x="4572000" y="1590150"/>
            <a:ext cx="4359300" cy="19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Trapdoor VDF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Over 2 Groups:</a:t>
            </a:r>
          </a:p>
          <a:p>
            <a:pPr lvl="1" indent="-330200">
              <a:buSzPts val="1600"/>
              <a:buChar char="●"/>
            </a:pPr>
            <a:r>
              <a:rPr lang="en" dirty="0"/>
              <a:t>RSA Group (→ Trusted Setup </a:t>
            </a:r>
            <a:r>
              <a:rPr lang="en" dirty="0">
                <a:sym typeface="Wingdings" panose="05000000000000000000" pitchFamily="2" charset="2"/>
              </a:rPr>
              <a:t> )</a:t>
            </a:r>
          </a:p>
          <a:p>
            <a:pPr lvl="1" indent="-330200">
              <a:buSzPts val="1600"/>
              <a:buChar char="●"/>
            </a:pPr>
            <a:r>
              <a:rPr lang="en" dirty="0">
                <a:sym typeface="Wingdings" panose="05000000000000000000" pitchFamily="2" charset="2"/>
              </a:rPr>
              <a:t>Imaginary Quadratic Fields (→ What? )</a:t>
            </a:r>
            <a:endParaRPr dirty="0"/>
          </a:p>
        </p:txBody>
      </p:sp>
      <p:grpSp>
        <p:nvGrpSpPr>
          <p:cNvPr id="1166" name="Google Shape;1166;p57"/>
          <p:cNvGrpSpPr/>
          <p:nvPr/>
        </p:nvGrpSpPr>
        <p:grpSpPr>
          <a:xfrm rot="-641658">
            <a:off x="5676171" y="492531"/>
            <a:ext cx="1804457" cy="742619"/>
            <a:chOff x="6782308" y="2044217"/>
            <a:chExt cx="1518599" cy="624975"/>
          </a:xfrm>
        </p:grpSpPr>
        <p:sp>
          <p:nvSpPr>
            <p:cNvPr id="1167" name="Google Shape;1167;p57"/>
            <p:cNvSpPr/>
            <p:nvPr/>
          </p:nvSpPr>
          <p:spPr>
            <a:xfrm rot="468991">
              <a:off x="6794568" y="2098016"/>
              <a:ext cx="807243" cy="235448"/>
            </a:xfrm>
            <a:custGeom>
              <a:avLst/>
              <a:gdLst/>
              <a:ahLst/>
              <a:cxnLst/>
              <a:rect l="l" t="t" r="r" b="b"/>
              <a:pathLst>
                <a:path w="32290" h="9418" extrusionOk="0">
                  <a:moveTo>
                    <a:pt x="5816" y="1"/>
                  </a:moveTo>
                  <a:cubicBezTo>
                    <a:pt x="4893" y="1"/>
                    <a:pt x="4726" y="152"/>
                    <a:pt x="4470" y="377"/>
                  </a:cubicBezTo>
                  <a:lnTo>
                    <a:pt x="4336" y="477"/>
                  </a:lnTo>
                  <a:cubicBezTo>
                    <a:pt x="3769" y="944"/>
                    <a:pt x="2402" y="6582"/>
                    <a:pt x="1901" y="8650"/>
                  </a:cubicBezTo>
                  <a:lnTo>
                    <a:pt x="434" y="6248"/>
                  </a:lnTo>
                  <a:cubicBezTo>
                    <a:pt x="391" y="6184"/>
                    <a:pt x="320" y="6147"/>
                    <a:pt x="248" y="6147"/>
                  </a:cubicBezTo>
                  <a:cubicBezTo>
                    <a:pt x="209" y="6147"/>
                    <a:pt x="169" y="6158"/>
                    <a:pt x="133" y="6181"/>
                  </a:cubicBezTo>
                  <a:cubicBezTo>
                    <a:pt x="33" y="6248"/>
                    <a:pt x="0" y="6348"/>
                    <a:pt x="67" y="6482"/>
                  </a:cubicBezTo>
                  <a:lnTo>
                    <a:pt x="1801" y="9317"/>
                  </a:lnTo>
                  <a:cubicBezTo>
                    <a:pt x="1868" y="9384"/>
                    <a:pt x="1935" y="9417"/>
                    <a:pt x="2001" y="9417"/>
                  </a:cubicBezTo>
                  <a:lnTo>
                    <a:pt x="2035" y="9417"/>
                  </a:lnTo>
                  <a:cubicBezTo>
                    <a:pt x="2135" y="9417"/>
                    <a:pt x="2202" y="9350"/>
                    <a:pt x="2202" y="9250"/>
                  </a:cubicBezTo>
                  <a:cubicBezTo>
                    <a:pt x="2969" y="5981"/>
                    <a:pt x="4236" y="1145"/>
                    <a:pt x="4603" y="811"/>
                  </a:cubicBezTo>
                  <a:lnTo>
                    <a:pt x="4737" y="711"/>
                  </a:lnTo>
                  <a:cubicBezTo>
                    <a:pt x="4921" y="555"/>
                    <a:pt x="5057" y="441"/>
                    <a:pt x="5817" y="441"/>
                  </a:cubicBezTo>
                  <a:cubicBezTo>
                    <a:pt x="6847" y="441"/>
                    <a:pt x="9021" y="650"/>
                    <a:pt x="14010" y="1245"/>
                  </a:cubicBezTo>
                  <a:cubicBezTo>
                    <a:pt x="17790" y="1675"/>
                    <a:pt x="21586" y="1890"/>
                    <a:pt x="25386" y="1890"/>
                  </a:cubicBezTo>
                  <a:cubicBezTo>
                    <a:pt x="27186" y="1890"/>
                    <a:pt x="28987" y="1841"/>
                    <a:pt x="30789" y="1745"/>
                  </a:cubicBezTo>
                  <a:lnTo>
                    <a:pt x="31856" y="1745"/>
                  </a:lnTo>
                  <a:lnTo>
                    <a:pt x="31856" y="3013"/>
                  </a:lnTo>
                  <a:cubicBezTo>
                    <a:pt x="31823" y="3146"/>
                    <a:pt x="31940" y="3213"/>
                    <a:pt x="32056" y="3213"/>
                  </a:cubicBezTo>
                  <a:cubicBezTo>
                    <a:pt x="32173" y="3213"/>
                    <a:pt x="32290" y="3146"/>
                    <a:pt x="32256" y="3013"/>
                  </a:cubicBezTo>
                  <a:lnTo>
                    <a:pt x="32256" y="1545"/>
                  </a:lnTo>
                  <a:cubicBezTo>
                    <a:pt x="32256" y="1411"/>
                    <a:pt x="32190" y="1311"/>
                    <a:pt x="32056" y="1311"/>
                  </a:cubicBezTo>
                  <a:lnTo>
                    <a:pt x="30755" y="1311"/>
                  </a:lnTo>
                  <a:cubicBezTo>
                    <a:pt x="28965" y="1408"/>
                    <a:pt x="27174" y="1456"/>
                    <a:pt x="25385" y="1456"/>
                  </a:cubicBezTo>
                  <a:cubicBezTo>
                    <a:pt x="21607" y="1456"/>
                    <a:pt x="17834" y="1241"/>
                    <a:pt x="14077" y="811"/>
                  </a:cubicBezTo>
                  <a:cubicBezTo>
                    <a:pt x="9186" y="225"/>
                    <a:pt x="6940" y="1"/>
                    <a:pt x="5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7"/>
            <p:cNvSpPr/>
            <p:nvPr/>
          </p:nvSpPr>
          <p:spPr>
            <a:xfrm rot="468991">
              <a:off x="6898499" y="2125980"/>
              <a:ext cx="26700" cy="169324"/>
            </a:xfrm>
            <a:custGeom>
              <a:avLst/>
              <a:gdLst/>
              <a:ahLst/>
              <a:cxnLst/>
              <a:rect l="l" t="t" r="r" b="b"/>
              <a:pathLst>
                <a:path w="1068" h="6773" extrusionOk="0">
                  <a:moveTo>
                    <a:pt x="868" y="1"/>
                  </a:moveTo>
                  <a:cubicBezTo>
                    <a:pt x="768" y="1"/>
                    <a:pt x="668" y="68"/>
                    <a:pt x="634" y="201"/>
                  </a:cubicBezTo>
                  <a:lnTo>
                    <a:pt x="34" y="6539"/>
                  </a:lnTo>
                  <a:cubicBezTo>
                    <a:pt x="0" y="6639"/>
                    <a:pt x="100" y="6773"/>
                    <a:pt x="201" y="6773"/>
                  </a:cubicBezTo>
                  <a:lnTo>
                    <a:pt x="234" y="6773"/>
                  </a:lnTo>
                  <a:cubicBezTo>
                    <a:pt x="334" y="6773"/>
                    <a:pt x="434" y="6672"/>
                    <a:pt x="434" y="6572"/>
                  </a:cubicBezTo>
                  <a:lnTo>
                    <a:pt x="1068" y="234"/>
                  </a:lnTo>
                  <a:cubicBezTo>
                    <a:pt x="1068" y="134"/>
                    <a:pt x="1001" y="1"/>
                    <a:pt x="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7"/>
            <p:cNvSpPr/>
            <p:nvPr/>
          </p:nvSpPr>
          <p:spPr>
            <a:xfrm rot="468991">
              <a:off x="6935309" y="2149050"/>
              <a:ext cx="60899" cy="104299"/>
            </a:xfrm>
            <a:custGeom>
              <a:avLst/>
              <a:gdLst/>
              <a:ahLst/>
              <a:cxnLst/>
              <a:rect l="l" t="t" r="r" b="b"/>
              <a:pathLst>
                <a:path w="2436" h="4172" extrusionOk="0">
                  <a:moveTo>
                    <a:pt x="1331" y="0"/>
                  </a:moveTo>
                  <a:cubicBezTo>
                    <a:pt x="1253" y="0"/>
                    <a:pt x="1189" y="37"/>
                    <a:pt x="1168" y="102"/>
                  </a:cubicBezTo>
                  <a:lnTo>
                    <a:pt x="34" y="1836"/>
                  </a:lnTo>
                  <a:cubicBezTo>
                    <a:pt x="0" y="1903"/>
                    <a:pt x="0" y="1970"/>
                    <a:pt x="34" y="2037"/>
                  </a:cubicBezTo>
                  <a:cubicBezTo>
                    <a:pt x="67" y="2103"/>
                    <a:pt x="134" y="2170"/>
                    <a:pt x="201" y="2170"/>
                  </a:cubicBezTo>
                  <a:lnTo>
                    <a:pt x="1568" y="2303"/>
                  </a:lnTo>
                  <a:lnTo>
                    <a:pt x="1635" y="2303"/>
                  </a:lnTo>
                  <a:lnTo>
                    <a:pt x="1235" y="3905"/>
                  </a:lnTo>
                  <a:cubicBezTo>
                    <a:pt x="1201" y="4005"/>
                    <a:pt x="1268" y="4138"/>
                    <a:pt x="1368" y="4171"/>
                  </a:cubicBezTo>
                  <a:lnTo>
                    <a:pt x="1435" y="4171"/>
                  </a:lnTo>
                  <a:cubicBezTo>
                    <a:pt x="1535" y="4171"/>
                    <a:pt x="1635" y="4105"/>
                    <a:pt x="1635" y="4005"/>
                  </a:cubicBezTo>
                  <a:lnTo>
                    <a:pt x="2402" y="1002"/>
                  </a:lnTo>
                  <a:cubicBezTo>
                    <a:pt x="2435" y="902"/>
                    <a:pt x="2369" y="769"/>
                    <a:pt x="2269" y="736"/>
                  </a:cubicBezTo>
                  <a:cubicBezTo>
                    <a:pt x="2246" y="730"/>
                    <a:pt x="2224" y="727"/>
                    <a:pt x="2203" y="727"/>
                  </a:cubicBezTo>
                  <a:cubicBezTo>
                    <a:pt x="2103" y="727"/>
                    <a:pt x="2029" y="792"/>
                    <a:pt x="2002" y="902"/>
                  </a:cubicBezTo>
                  <a:lnTo>
                    <a:pt x="1735" y="1936"/>
                  </a:lnTo>
                  <a:cubicBezTo>
                    <a:pt x="1702" y="1870"/>
                    <a:pt x="1668" y="1870"/>
                    <a:pt x="1602" y="1870"/>
                  </a:cubicBezTo>
                  <a:lnTo>
                    <a:pt x="601" y="1770"/>
                  </a:lnTo>
                  <a:lnTo>
                    <a:pt x="1501" y="335"/>
                  </a:lnTo>
                  <a:cubicBezTo>
                    <a:pt x="1568" y="235"/>
                    <a:pt x="1568" y="102"/>
                    <a:pt x="1468" y="35"/>
                  </a:cubicBezTo>
                  <a:cubicBezTo>
                    <a:pt x="1421" y="12"/>
                    <a:pt x="1374" y="0"/>
                    <a:pt x="1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7"/>
            <p:cNvSpPr/>
            <p:nvPr/>
          </p:nvSpPr>
          <p:spPr>
            <a:xfrm rot="468991">
              <a:off x="6821360" y="2103338"/>
              <a:ext cx="55075" cy="52550"/>
            </a:xfrm>
            <a:custGeom>
              <a:avLst/>
              <a:gdLst/>
              <a:ahLst/>
              <a:cxnLst/>
              <a:rect l="l" t="t" r="r" b="b"/>
              <a:pathLst>
                <a:path w="2203" h="2102" extrusionOk="0">
                  <a:moveTo>
                    <a:pt x="201" y="0"/>
                  </a:moveTo>
                  <a:cubicBezTo>
                    <a:pt x="68" y="0"/>
                    <a:pt x="1" y="134"/>
                    <a:pt x="1" y="234"/>
                  </a:cubicBezTo>
                  <a:lnTo>
                    <a:pt x="168" y="1701"/>
                  </a:lnTo>
                  <a:cubicBezTo>
                    <a:pt x="168" y="1768"/>
                    <a:pt x="234" y="1835"/>
                    <a:pt x="301" y="1868"/>
                  </a:cubicBezTo>
                  <a:cubicBezTo>
                    <a:pt x="321" y="1878"/>
                    <a:pt x="343" y="1882"/>
                    <a:pt x="367" y="1882"/>
                  </a:cubicBezTo>
                  <a:cubicBezTo>
                    <a:pt x="424" y="1882"/>
                    <a:pt x="487" y="1859"/>
                    <a:pt x="535" y="1835"/>
                  </a:cubicBezTo>
                  <a:lnTo>
                    <a:pt x="1702" y="767"/>
                  </a:lnTo>
                  <a:lnTo>
                    <a:pt x="1769" y="1902"/>
                  </a:lnTo>
                  <a:cubicBezTo>
                    <a:pt x="1769" y="2002"/>
                    <a:pt x="1869" y="2102"/>
                    <a:pt x="1969" y="2102"/>
                  </a:cubicBezTo>
                  <a:cubicBezTo>
                    <a:pt x="2102" y="2068"/>
                    <a:pt x="2202" y="1968"/>
                    <a:pt x="2202" y="1868"/>
                  </a:cubicBezTo>
                  <a:lnTo>
                    <a:pt x="2069" y="300"/>
                  </a:lnTo>
                  <a:cubicBezTo>
                    <a:pt x="2069" y="234"/>
                    <a:pt x="2036" y="134"/>
                    <a:pt x="1936" y="134"/>
                  </a:cubicBezTo>
                  <a:cubicBezTo>
                    <a:pt x="1908" y="120"/>
                    <a:pt x="1875" y="112"/>
                    <a:pt x="1843" y="112"/>
                  </a:cubicBezTo>
                  <a:cubicBezTo>
                    <a:pt x="1797" y="112"/>
                    <a:pt x="1755" y="128"/>
                    <a:pt x="1735" y="167"/>
                  </a:cubicBezTo>
                  <a:lnTo>
                    <a:pt x="535" y="1234"/>
                  </a:lnTo>
                  <a:lnTo>
                    <a:pt x="435" y="200"/>
                  </a:lnTo>
                  <a:cubicBezTo>
                    <a:pt x="401" y="67"/>
                    <a:pt x="301" y="0"/>
                    <a:pt x="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7"/>
            <p:cNvSpPr/>
            <p:nvPr/>
          </p:nvSpPr>
          <p:spPr>
            <a:xfrm rot="468991">
              <a:off x="7049927" y="2119375"/>
              <a:ext cx="50900" cy="75074"/>
            </a:xfrm>
            <a:custGeom>
              <a:avLst/>
              <a:gdLst/>
              <a:ahLst/>
              <a:cxnLst/>
              <a:rect l="l" t="t" r="r" b="b"/>
              <a:pathLst>
                <a:path w="2036" h="3003" extrusionOk="0">
                  <a:moveTo>
                    <a:pt x="234" y="1"/>
                  </a:moveTo>
                  <a:cubicBezTo>
                    <a:pt x="117" y="1"/>
                    <a:pt x="0" y="68"/>
                    <a:pt x="34" y="201"/>
                  </a:cubicBezTo>
                  <a:lnTo>
                    <a:pt x="34" y="2202"/>
                  </a:lnTo>
                  <a:cubicBezTo>
                    <a:pt x="34" y="2343"/>
                    <a:pt x="143" y="2435"/>
                    <a:pt x="251" y="2435"/>
                  </a:cubicBezTo>
                  <a:cubicBezTo>
                    <a:pt x="323" y="2435"/>
                    <a:pt x="394" y="2395"/>
                    <a:pt x="434" y="2302"/>
                  </a:cubicBezTo>
                  <a:cubicBezTo>
                    <a:pt x="801" y="1502"/>
                    <a:pt x="1268" y="768"/>
                    <a:pt x="1468" y="668"/>
                  </a:cubicBezTo>
                  <a:cubicBezTo>
                    <a:pt x="1568" y="1035"/>
                    <a:pt x="1568" y="1435"/>
                    <a:pt x="1502" y="1802"/>
                  </a:cubicBezTo>
                  <a:cubicBezTo>
                    <a:pt x="1435" y="2302"/>
                    <a:pt x="1368" y="2769"/>
                    <a:pt x="1668" y="2970"/>
                  </a:cubicBezTo>
                  <a:cubicBezTo>
                    <a:pt x="1702" y="3003"/>
                    <a:pt x="1768" y="3003"/>
                    <a:pt x="1802" y="3003"/>
                  </a:cubicBezTo>
                  <a:cubicBezTo>
                    <a:pt x="1868" y="3003"/>
                    <a:pt x="1935" y="2970"/>
                    <a:pt x="1969" y="2903"/>
                  </a:cubicBezTo>
                  <a:cubicBezTo>
                    <a:pt x="2035" y="2803"/>
                    <a:pt x="2002" y="2669"/>
                    <a:pt x="1902" y="2603"/>
                  </a:cubicBezTo>
                  <a:cubicBezTo>
                    <a:pt x="1802" y="2536"/>
                    <a:pt x="1868" y="2102"/>
                    <a:pt x="1902" y="1869"/>
                  </a:cubicBezTo>
                  <a:cubicBezTo>
                    <a:pt x="2002" y="1402"/>
                    <a:pt x="1969" y="901"/>
                    <a:pt x="1802" y="468"/>
                  </a:cubicBezTo>
                  <a:cubicBezTo>
                    <a:pt x="1773" y="323"/>
                    <a:pt x="1642" y="228"/>
                    <a:pt x="1499" y="228"/>
                  </a:cubicBezTo>
                  <a:cubicBezTo>
                    <a:pt x="1478" y="228"/>
                    <a:pt x="1456" y="230"/>
                    <a:pt x="1435" y="234"/>
                  </a:cubicBezTo>
                  <a:cubicBezTo>
                    <a:pt x="1135" y="234"/>
                    <a:pt x="734" y="735"/>
                    <a:pt x="434" y="1302"/>
                  </a:cubicBezTo>
                  <a:lnTo>
                    <a:pt x="434" y="201"/>
                  </a:lnTo>
                  <a:cubicBezTo>
                    <a:pt x="467" y="68"/>
                    <a:pt x="351" y="1"/>
                    <a:pt x="2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7"/>
            <p:cNvSpPr/>
            <p:nvPr/>
          </p:nvSpPr>
          <p:spPr>
            <a:xfrm rot="468991">
              <a:off x="7081231" y="2210745"/>
              <a:ext cx="52200" cy="42550"/>
            </a:xfrm>
            <a:custGeom>
              <a:avLst/>
              <a:gdLst/>
              <a:ahLst/>
              <a:cxnLst/>
              <a:rect l="l" t="t" r="r" b="b"/>
              <a:pathLst>
                <a:path w="2088" h="1702" extrusionOk="0">
                  <a:moveTo>
                    <a:pt x="1066" y="0"/>
                  </a:moveTo>
                  <a:cubicBezTo>
                    <a:pt x="978" y="0"/>
                    <a:pt x="887" y="50"/>
                    <a:pt x="853" y="150"/>
                  </a:cubicBezTo>
                  <a:lnTo>
                    <a:pt x="853" y="651"/>
                  </a:lnTo>
                  <a:lnTo>
                    <a:pt x="253" y="651"/>
                  </a:lnTo>
                  <a:cubicBezTo>
                    <a:pt x="238" y="647"/>
                    <a:pt x="224" y="645"/>
                    <a:pt x="211" y="645"/>
                  </a:cubicBezTo>
                  <a:cubicBezTo>
                    <a:pt x="0" y="645"/>
                    <a:pt x="0" y="1090"/>
                    <a:pt x="211" y="1090"/>
                  </a:cubicBezTo>
                  <a:cubicBezTo>
                    <a:pt x="224" y="1090"/>
                    <a:pt x="238" y="1088"/>
                    <a:pt x="253" y="1084"/>
                  </a:cubicBezTo>
                  <a:lnTo>
                    <a:pt x="853" y="1084"/>
                  </a:lnTo>
                  <a:lnTo>
                    <a:pt x="853" y="1551"/>
                  </a:lnTo>
                  <a:cubicBezTo>
                    <a:pt x="887" y="1652"/>
                    <a:pt x="978" y="1702"/>
                    <a:pt x="1066" y="1702"/>
                  </a:cubicBezTo>
                  <a:cubicBezTo>
                    <a:pt x="1153" y="1702"/>
                    <a:pt x="1237" y="1652"/>
                    <a:pt x="1254" y="1551"/>
                  </a:cubicBezTo>
                  <a:lnTo>
                    <a:pt x="1254" y="1084"/>
                  </a:lnTo>
                  <a:lnTo>
                    <a:pt x="1887" y="1084"/>
                  </a:lnTo>
                  <a:cubicBezTo>
                    <a:pt x="2087" y="1051"/>
                    <a:pt x="2087" y="751"/>
                    <a:pt x="1887" y="684"/>
                  </a:cubicBezTo>
                  <a:lnTo>
                    <a:pt x="1254" y="684"/>
                  </a:lnTo>
                  <a:lnTo>
                    <a:pt x="1254" y="150"/>
                  </a:lnTo>
                  <a:cubicBezTo>
                    <a:pt x="1237" y="50"/>
                    <a:pt x="1153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7"/>
            <p:cNvSpPr/>
            <p:nvPr/>
          </p:nvSpPr>
          <p:spPr>
            <a:xfrm rot="468991">
              <a:off x="7154292" y="2211827"/>
              <a:ext cx="173473" cy="82774"/>
            </a:xfrm>
            <a:custGeom>
              <a:avLst/>
              <a:gdLst/>
              <a:ahLst/>
              <a:cxnLst/>
              <a:rect l="l" t="t" r="r" b="b"/>
              <a:pathLst>
                <a:path w="6939" h="3311" extrusionOk="0">
                  <a:moveTo>
                    <a:pt x="1019" y="0"/>
                  </a:moveTo>
                  <a:cubicBezTo>
                    <a:pt x="872" y="0"/>
                    <a:pt x="708" y="79"/>
                    <a:pt x="567" y="275"/>
                  </a:cubicBezTo>
                  <a:cubicBezTo>
                    <a:pt x="134" y="842"/>
                    <a:pt x="0" y="1610"/>
                    <a:pt x="200" y="2310"/>
                  </a:cubicBezTo>
                  <a:cubicBezTo>
                    <a:pt x="300" y="2544"/>
                    <a:pt x="500" y="2710"/>
                    <a:pt x="767" y="2744"/>
                  </a:cubicBezTo>
                  <a:cubicBezTo>
                    <a:pt x="784" y="2745"/>
                    <a:pt x="801" y="2746"/>
                    <a:pt x="818" y="2746"/>
                  </a:cubicBezTo>
                  <a:cubicBezTo>
                    <a:pt x="1266" y="2746"/>
                    <a:pt x="1680" y="2329"/>
                    <a:pt x="2002" y="1943"/>
                  </a:cubicBezTo>
                  <a:cubicBezTo>
                    <a:pt x="2002" y="2410"/>
                    <a:pt x="2135" y="2911"/>
                    <a:pt x="2569" y="3077"/>
                  </a:cubicBezTo>
                  <a:cubicBezTo>
                    <a:pt x="2669" y="3111"/>
                    <a:pt x="2769" y="3144"/>
                    <a:pt x="2869" y="3144"/>
                  </a:cubicBezTo>
                  <a:cubicBezTo>
                    <a:pt x="3136" y="3111"/>
                    <a:pt x="3403" y="3011"/>
                    <a:pt x="3636" y="2844"/>
                  </a:cubicBezTo>
                  <a:cubicBezTo>
                    <a:pt x="3736" y="2777"/>
                    <a:pt x="3836" y="2677"/>
                    <a:pt x="3903" y="2577"/>
                  </a:cubicBezTo>
                  <a:cubicBezTo>
                    <a:pt x="4370" y="2977"/>
                    <a:pt x="4904" y="3211"/>
                    <a:pt x="5471" y="3311"/>
                  </a:cubicBezTo>
                  <a:cubicBezTo>
                    <a:pt x="5671" y="3311"/>
                    <a:pt x="5871" y="3211"/>
                    <a:pt x="6004" y="3077"/>
                  </a:cubicBezTo>
                  <a:cubicBezTo>
                    <a:pt x="6438" y="2610"/>
                    <a:pt x="6104" y="2210"/>
                    <a:pt x="5804" y="1876"/>
                  </a:cubicBezTo>
                  <a:cubicBezTo>
                    <a:pt x="5604" y="1676"/>
                    <a:pt x="5437" y="1376"/>
                    <a:pt x="5337" y="1076"/>
                  </a:cubicBezTo>
                  <a:cubicBezTo>
                    <a:pt x="5271" y="876"/>
                    <a:pt x="5337" y="676"/>
                    <a:pt x="5537" y="576"/>
                  </a:cubicBezTo>
                  <a:cubicBezTo>
                    <a:pt x="5616" y="536"/>
                    <a:pt x="5701" y="517"/>
                    <a:pt x="5786" y="517"/>
                  </a:cubicBezTo>
                  <a:cubicBezTo>
                    <a:pt x="5917" y="517"/>
                    <a:pt x="6050" y="561"/>
                    <a:pt x="6171" y="642"/>
                  </a:cubicBezTo>
                  <a:cubicBezTo>
                    <a:pt x="6305" y="776"/>
                    <a:pt x="6438" y="942"/>
                    <a:pt x="6538" y="1109"/>
                  </a:cubicBezTo>
                  <a:lnTo>
                    <a:pt x="6938" y="1009"/>
                  </a:lnTo>
                  <a:cubicBezTo>
                    <a:pt x="6838" y="742"/>
                    <a:pt x="6672" y="509"/>
                    <a:pt x="6471" y="342"/>
                  </a:cubicBezTo>
                  <a:cubicBezTo>
                    <a:pt x="6300" y="190"/>
                    <a:pt x="6085" y="113"/>
                    <a:pt x="5863" y="113"/>
                  </a:cubicBezTo>
                  <a:cubicBezTo>
                    <a:pt x="5697" y="113"/>
                    <a:pt x="5528" y="156"/>
                    <a:pt x="5371" y="242"/>
                  </a:cubicBezTo>
                  <a:cubicBezTo>
                    <a:pt x="5004" y="409"/>
                    <a:pt x="4837" y="809"/>
                    <a:pt x="4937" y="1209"/>
                  </a:cubicBezTo>
                  <a:cubicBezTo>
                    <a:pt x="5037" y="1576"/>
                    <a:pt x="5237" y="1943"/>
                    <a:pt x="5537" y="2210"/>
                  </a:cubicBezTo>
                  <a:cubicBezTo>
                    <a:pt x="5838" y="2577"/>
                    <a:pt x="5871" y="2677"/>
                    <a:pt x="5738" y="2811"/>
                  </a:cubicBezTo>
                  <a:cubicBezTo>
                    <a:pt x="5685" y="2871"/>
                    <a:pt x="5605" y="2897"/>
                    <a:pt x="5507" y="2897"/>
                  </a:cubicBezTo>
                  <a:cubicBezTo>
                    <a:pt x="5170" y="2897"/>
                    <a:pt x="4617" y="2587"/>
                    <a:pt x="4203" y="2277"/>
                  </a:cubicBezTo>
                  <a:cubicBezTo>
                    <a:pt x="4437" y="1876"/>
                    <a:pt x="4537" y="1409"/>
                    <a:pt x="4503" y="942"/>
                  </a:cubicBezTo>
                  <a:cubicBezTo>
                    <a:pt x="4470" y="475"/>
                    <a:pt x="4303" y="175"/>
                    <a:pt x="4036" y="109"/>
                  </a:cubicBezTo>
                  <a:cubicBezTo>
                    <a:pt x="3988" y="95"/>
                    <a:pt x="3939" y="88"/>
                    <a:pt x="3891" y="88"/>
                  </a:cubicBezTo>
                  <a:cubicBezTo>
                    <a:pt x="3477" y="88"/>
                    <a:pt x="3095" y="556"/>
                    <a:pt x="3036" y="676"/>
                  </a:cubicBezTo>
                  <a:lnTo>
                    <a:pt x="3369" y="909"/>
                  </a:lnTo>
                  <a:cubicBezTo>
                    <a:pt x="3464" y="783"/>
                    <a:pt x="3769" y="506"/>
                    <a:pt x="3914" y="506"/>
                  </a:cubicBezTo>
                  <a:cubicBezTo>
                    <a:pt x="3922" y="506"/>
                    <a:pt x="3929" y="507"/>
                    <a:pt x="3936" y="509"/>
                  </a:cubicBezTo>
                  <a:cubicBezTo>
                    <a:pt x="3970" y="509"/>
                    <a:pt x="4036" y="642"/>
                    <a:pt x="4070" y="942"/>
                  </a:cubicBezTo>
                  <a:cubicBezTo>
                    <a:pt x="4136" y="1543"/>
                    <a:pt x="3870" y="2143"/>
                    <a:pt x="3403" y="2510"/>
                  </a:cubicBezTo>
                  <a:cubicBezTo>
                    <a:pt x="3279" y="2634"/>
                    <a:pt x="3100" y="2703"/>
                    <a:pt x="2934" y="2703"/>
                  </a:cubicBezTo>
                  <a:cubicBezTo>
                    <a:pt x="2877" y="2703"/>
                    <a:pt x="2820" y="2694"/>
                    <a:pt x="2769" y="2677"/>
                  </a:cubicBezTo>
                  <a:cubicBezTo>
                    <a:pt x="2368" y="2544"/>
                    <a:pt x="2435" y="1610"/>
                    <a:pt x="2535" y="1176"/>
                  </a:cubicBezTo>
                  <a:cubicBezTo>
                    <a:pt x="2598" y="1010"/>
                    <a:pt x="2453" y="882"/>
                    <a:pt x="2311" y="882"/>
                  </a:cubicBezTo>
                  <a:cubicBezTo>
                    <a:pt x="2225" y="882"/>
                    <a:pt x="2139" y="929"/>
                    <a:pt x="2102" y="1043"/>
                  </a:cubicBezTo>
                  <a:cubicBezTo>
                    <a:pt x="1905" y="1436"/>
                    <a:pt x="1291" y="2311"/>
                    <a:pt x="858" y="2311"/>
                  </a:cubicBezTo>
                  <a:cubicBezTo>
                    <a:pt x="850" y="2311"/>
                    <a:pt x="842" y="2311"/>
                    <a:pt x="834" y="2310"/>
                  </a:cubicBezTo>
                  <a:cubicBezTo>
                    <a:pt x="734" y="2310"/>
                    <a:pt x="634" y="2243"/>
                    <a:pt x="601" y="2143"/>
                  </a:cubicBezTo>
                  <a:cubicBezTo>
                    <a:pt x="467" y="1576"/>
                    <a:pt x="601" y="1009"/>
                    <a:pt x="934" y="542"/>
                  </a:cubicBezTo>
                  <a:cubicBezTo>
                    <a:pt x="934" y="509"/>
                    <a:pt x="967" y="475"/>
                    <a:pt x="1001" y="442"/>
                  </a:cubicBezTo>
                  <a:cubicBezTo>
                    <a:pt x="1068" y="542"/>
                    <a:pt x="1101" y="676"/>
                    <a:pt x="1101" y="809"/>
                  </a:cubicBezTo>
                  <a:lnTo>
                    <a:pt x="1535" y="742"/>
                  </a:lnTo>
                  <a:cubicBezTo>
                    <a:pt x="1535" y="609"/>
                    <a:pt x="1434" y="109"/>
                    <a:pt x="1101" y="8"/>
                  </a:cubicBezTo>
                  <a:cubicBezTo>
                    <a:pt x="1075" y="3"/>
                    <a:pt x="1047" y="0"/>
                    <a:pt x="10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7"/>
            <p:cNvSpPr/>
            <p:nvPr/>
          </p:nvSpPr>
          <p:spPr>
            <a:xfrm rot="468991">
              <a:off x="7343541" y="2210952"/>
              <a:ext cx="73424" cy="91799"/>
            </a:xfrm>
            <a:custGeom>
              <a:avLst/>
              <a:gdLst/>
              <a:ahLst/>
              <a:cxnLst/>
              <a:rect l="l" t="t" r="r" b="b"/>
              <a:pathLst>
                <a:path w="2937" h="3672" extrusionOk="0">
                  <a:moveTo>
                    <a:pt x="2111" y="1"/>
                  </a:moveTo>
                  <a:cubicBezTo>
                    <a:pt x="2054" y="1"/>
                    <a:pt x="1995" y="12"/>
                    <a:pt x="1936" y="35"/>
                  </a:cubicBezTo>
                  <a:cubicBezTo>
                    <a:pt x="1469" y="169"/>
                    <a:pt x="1135" y="1069"/>
                    <a:pt x="1102" y="1236"/>
                  </a:cubicBezTo>
                  <a:lnTo>
                    <a:pt x="1502" y="1370"/>
                  </a:lnTo>
                  <a:cubicBezTo>
                    <a:pt x="1602" y="1036"/>
                    <a:pt x="1869" y="502"/>
                    <a:pt x="2069" y="436"/>
                  </a:cubicBezTo>
                  <a:lnTo>
                    <a:pt x="2169" y="436"/>
                  </a:lnTo>
                  <a:cubicBezTo>
                    <a:pt x="2403" y="602"/>
                    <a:pt x="2503" y="736"/>
                    <a:pt x="2503" y="903"/>
                  </a:cubicBezTo>
                  <a:cubicBezTo>
                    <a:pt x="2503" y="1036"/>
                    <a:pt x="2403" y="1269"/>
                    <a:pt x="1869" y="1670"/>
                  </a:cubicBezTo>
                  <a:cubicBezTo>
                    <a:pt x="1502" y="1903"/>
                    <a:pt x="1168" y="2103"/>
                    <a:pt x="801" y="2304"/>
                  </a:cubicBezTo>
                  <a:cubicBezTo>
                    <a:pt x="334" y="2570"/>
                    <a:pt x="34" y="2737"/>
                    <a:pt x="1" y="3004"/>
                  </a:cubicBezTo>
                  <a:cubicBezTo>
                    <a:pt x="1" y="3138"/>
                    <a:pt x="68" y="3271"/>
                    <a:pt x="168" y="3371"/>
                  </a:cubicBezTo>
                  <a:cubicBezTo>
                    <a:pt x="501" y="3638"/>
                    <a:pt x="1335" y="3671"/>
                    <a:pt x="1936" y="3671"/>
                  </a:cubicBezTo>
                  <a:lnTo>
                    <a:pt x="2503" y="3671"/>
                  </a:lnTo>
                  <a:lnTo>
                    <a:pt x="2469" y="3271"/>
                  </a:lnTo>
                  <a:cubicBezTo>
                    <a:pt x="2331" y="3278"/>
                    <a:pt x="2177" y="3282"/>
                    <a:pt x="2017" y="3282"/>
                  </a:cubicBezTo>
                  <a:cubicBezTo>
                    <a:pt x="1405" y="3282"/>
                    <a:pt x="706" y="3223"/>
                    <a:pt x="468" y="3037"/>
                  </a:cubicBezTo>
                  <a:cubicBezTo>
                    <a:pt x="635" y="2937"/>
                    <a:pt x="835" y="2804"/>
                    <a:pt x="1002" y="2704"/>
                  </a:cubicBezTo>
                  <a:cubicBezTo>
                    <a:pt x="1402" y="2504"/>
                    <a:pt x="1769" y="2304"/>
                    <a:pt x="2102" y="2037"/>
                  </a:cubicBezTo>
                  <a:cubicBezTo>
                    <a:pt x="2669" y="1636"/>
                    <a:pt x="2936" y="1269"/>
                    <a:pt x="2936" y="903"/>
                  </a:cubicBezTo>
                  <a:cubicBezTo>
                    <a:pt x="2903" y="569"/>
                    <a:pt x="2703" y="269"/>
                    <a:pt x="2403" y="102"/>
                  </a:cubicBezTo>
                  <a:cubicBezTo>
                    <a:pt x="2316" y="37"/>
                    <a:pt x="2216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7"/>
            <p:cNvSpPr/>
            <p:nvPr/>
          </p:nvSpPr>
          <p:spPr>
            <a:xfrm rot="468991">
              <a:off x="7445013" y="2252672"/>
              <a:ext cx="74774" cy="67574"/>
            </a:xfrm>
            <a:custGeom>
              <a:avLst/>
              <a:gdLst/>
              <a:ahLst/>
              <a:cxnLst/>
              <a:rect l="l" t="t" r="r" b="b"/>
              <a:pathLst>
                <a:path w="2991" h="2703" extrusionOk="0">
                  <a:moveTo>
                    <a:pt x="289" y="1"/>
                  </a:moveTo>
                  <a:lnTo>
                    <a:pt x="22" y="2236"/>
                  </a:lnTo>
                  <a:cubicBezTo>
                    <a:pt x="1" y="2382"/>
                    <a:pt x="112" y="2476"/>
                    <a:pt x="230" y="2476"/>
                  </a:cubicBezTo>
                  <a:cubicBezTo>
                    <a:pt x="300" y="2476"/>
                    <a:pt x="373" y="2443"/>
                    <a:pt x="422" y="2369"/>
                  </a:cubicBezTo>
                  <a:cubicBezTo>
                    <a:pt x="789" y="1669"/>
                    <a:pt x="1289" y="1068"/>
                    <a:pt x="1856" y="534"/>
                  </a:cubicBezTo>
                  <a:lnTo>
                    <a:pt x="1856" y="534"/>
                  </a:lnTo>
                  <a:cubicBezTo>
                    <a:pt x="1890" y="835"/>
                    <a:pt x="1856" y="1135"/>
                    <a:pt x="1756" y="1435"/>
                  </a:cubicBezTo>
                  <a:cubicBezTo>
                    <a:pt x="1690" y="1835"/>
                    <a:pt x="1590" y="2236"/>
                    <a:pt x="1890" y="2503"/>
                  </a:cubicBezTo>
                  <a:cubicBezTo>
                    <a:pt x="2023" y="2636"/>
                    <a:pt x="2223" y="2703"/>
                    <a:pt x="2390" y="2703"/>
                  </a:cubicBezTo>
                  <a:cubicBezTo>
                    <a:pt x="2624" y="2703"/>
                    <a:pt x="2824" y="2603"/>
                    <a:pt x="2991" y="2436"/>
                  </a:cubicBezTo>
                  <a:lnTo>
                    <a:pt x="2657" y="2169"/>
                  </a:lnTo>
                  <a:cubicBezTo>
                    <a:pt x="2582" y="2244"/>
                    <a:pt x="2486" y="2287"/>
                    <a:pt x="2393" y="2287"/>
                  </a:cubicBezTo>
                  <a:cubicBezTo>
                    <a:pt x="2320" y="2287"/>
                    <a:pt x="2249" y="2261"/>
                    <a:pt x="2190" y="2202"/>
                  </a:cubicBezTo>
                  <a:cubicBezTo>
                    <a:pt x="2057" y="2102"/>
                    <a:pt x="2123" y="1869"/>
                    <a:pt x="2190" y="1535"/>
                  </a:cubicBezTo>
                  <a:cubicBezTo>
                    <a:pt x="2290" y="1168"/>
                    <a:pt x="2323" y="768"/>
                    <a:pt x="2257" y="368"/>
                  </a:cubicBezTo>
                  <a:cubicBezTo>
                    <a:pt x="2223" y="234"/>
                    <a:pt x="2090" y="101"/>
                    <a:pt x="1923" y="67"/>
                  </a:cubicBezTo>
                  <a:cubicBezTo>
                    <a:pt x="1914" y="67"/>
                    <a:pt x="1905" y="66"/>
                    <a:pt x="1896" y="66"/>
                  </a:cubicBezTo>
                  <a:cubicBezTo>
                    <a:pt x="1561" y="66"/>
                    <a:pt x="1043" y="654"/>
                    <a:pt x="556" y="1368"/>
                  </a:cubicBezTo>
                  <a:lnTo>
                    <a:pt x="689" y="3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7"/>
            <p:cNvSpPr/>
            <p:nvPr/>
          </p:nvSpPr>
          <p:spPr>
            <a:xfrm rot="468991">
              <a:off x="7531844" y="2219642"/>
              <a:ext cx="29200" cy="124299"/>
            </a:xfrm>
            <a:custGeom>
              <a:avLst/>
              <a:gdLst/>
              <a:ahLst/>
              <a:cxnLst/>
              <a:rect l="l" t="t" r="r" b="b"/>
              <a:pathLst>
                <a:path w="1168" h="4972" extrusionOk="0">
                  <a:moveTo>
                    <a:pt x="734" y="1"/>
                  </a:moveTo>
                  <a:lnTo>
                    <a:pt x="0" y="4938"/>
                  </a:lnTo>
                  <a:lnTo>
                    <a:pt x="434" y="4971"/>
                  </a:lnTo>
                  <a:lnTo>
                    <a:pt x="1168" y="68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7"/>
            <p:cNvSpPr/>
            <p:nvPr/>
          </p:nvSpPr>
          <p:spPr>
            <a:xfrm rot="468991">
              <a:off x="6828389" y="2375256"/>
              <a:ext cx="86749" cy="107599"/>
            </a:xfrm>
            <a:custGeom>
              <a:avLst/>
              <a:gdLst/>
              <a:ahLst/>
              <a:cxnLst/>
              <a:rect l="l" t="t" r="r" b="b"/>
              <a:pathLst>
                <a:path w="3470" h="4304" extrusionOk="0">
                  <a:moveTo>
                    <a:pt x="0" y="0"/>
                  </a:moveTo>
                  <a:lnTo>
                    <a:pt x="34" y="2068"/>
                  </a:lnTo>
                  <a:cubicBezTo>
                    <a:pt x="34" y="3102"/>
                    <a:pt x="34" y="3670"/>
                    <a:pt x="67" y="3970"/>
                  </a:cubicBezTo>
                  <a:cubicBezTo>
                    <a:pt x="67" y="4003"/>
                    <a:pt x="67" y="4070"/>
                    <a:pt x="67" y="4103"/>
                  </a:cubicBezTo>
                  <a:lnTo>
                    <a:pt x="100" y="4103"/>
                  </a:lnTo>
                  <a:cubicBezTo>
                    <a:pt x="134" y="4303"/>
                    <a:pt x="200" y="4303"/>
                    <a:pt x="267" y="4303"/>
                  </a:cubicBezTo>
                  <a:cubicBezTo>
                    <a:pt x="401" y="4303"/>
                    <a:pt x="467" y="4237"/>
                    <a:pt x="501" y="4103"/>
                  </a:cubicBezTo>
                  <a:cubicBezTo>
                    <a:pt x="501" y="3870"/>
                    <a:pt x="1101" y="1068"/>
                    <a:pt x="1768" y="634"/>
                  </a:cubicBezTo>
                  <a:cubicBezTo>
                    <a:pt x="1835" y="567"/>
                    <a:pt x="1902" y="567"/>
                    <a:pt x="1935" y="567"/>
                  </a:cubicBezTo>
                  <a:cubicBezTo>
                    <a:pt x="2269" y="667"/>
                    <a:pt x="2168" y="1635"/>
                    <a:pt x="2102" y="2302"/>
                  </a:cubicBezTo>
                  <a:cubicBezTo>
                    <a:pt x="2035" y="3136"/>
                    <a:pt x="1968" y="3770"/>
                    <a:pt x="2335" y="3970"/>
                  </a:cubicBezTo>
                  <a:cubicBezTo>
                    <a:pt x="2453" y="4048"/>
                    <a:pt x="2570" y="4080"/>
                    <a:pt x="2687" y="4080"/>
                  </a:cubicBezTo>
                  <a:cubicBezTo>
                    <a:pt x="2770" y="4080"/>
                    <a:pt x="2853" y="4064"/>
                    <a:pt x="2936" y="4036"/>
                  </a:cubicBezTo>
                  <a:cubicBezTo>
                    <a:pt x="3203" y="3936"/>
                    <a:pt x="3369" y="3703"/>
                    <a:pt x="3469" y="3436"/>
                  </a:cubicBezTo>
                  <a:lnTo>
                    <a:pt x="3069" y="3303"/>
                  </a:lnTo>
                  <a:cubicBezTo>
                    <a:pt x="3002" y="3436"/>
                    <a:pt x="2902" y="3569"/>
                    <a:pt x="2769" y="3636"/>
                  </a:cubicBezTo>
                  <a:cubicBezTo>
                    <a:pt x="2727" y="3650"/>
                    <a:pt x="2692" y="3658"/>
                    <a:pt x="2659" y="3658"/>
                  </a:cubicBezTo>
                  <a:cubicBezTo>
                    <a:pt x="2614" y="3658"/>
                    <a:pt x="2574" y="3642"/>
                    <a:pt x="2535" y="3603"/>
                  </a:cubicBezTo>
                  <a:cubicBezTo>
                    <a:pt x="2402" y="3536"/>
                    <a:pt x="2469" y="2769"/>
                    <a:pt x="2535" y="2369"/>
                  </a:cubicBezTo>
                  <a:cubicBezTo>
                    <a:pt x="2602" y="1435"/>
                    <a:pt x="2702" y="367"/>
                    <a:pt x="2035" y="167"/>
                  </a:cubicBezTo>
                  <a:cubicBezTo>
                    <a:pt x="1988" y="159"/>
                    <a:pt x="1941" y="155"/>
                    <a:pt x="1894" y="155"/>
                  </a:cubicBezTo>
                  <a:cubicBezTo>
                    <a:pt x="1742" y="155"/>
                    <a:pt x="1595" y="199"/>
                    <a:pt x="1468" y="300"/>
                  </a:cubicBezTo>
                  <a:cubicBezTo>
                    <a:pt x="1068" y="634"/>
                    <a:pt x="701" y="1501"/>
                    <a:pt x="434" y="2335"/>
                  </a:cubicBezTo>
                  <a:cubicBezTo>
                    <a:pt x="434" y="1568"/>
                    <a:pt x="434" y="667"/>
                    <a:pt x="4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7"/>
            <p:cNvSpPr/>
            <p:nvPr/>
          </p:nvSpPr>
          <p:spPr>
            <a:xfrm rot="468991">
              <a:off x="6955245" y="2408293"/>
              <a:ext cx="71749" cy="68399"/>
            </a:xfrm>
            <a:custGeom>
              <a:avLst/>
              <a:gdLst/>
              <a:ahLst/>
              <a:cxnLst/>
              <a:rect l="l" t="t" r="r" b="b"/>
              <a:pathLst>
                <a:path w="2870" h="2736" extrusionOk="0">
                  <a:moveTo>
                    <a:pt x="501" y="0"/>
                  </a:moveTo>
                  <a:lnTo>
                    <a:pt x="234" y="367"/>
                  </a:lnTo>
                  <a:lnTo>
                    <a:pt x="2169" y="1668"/>
                  </a:lnTo>
                  <a:lnTo>
                    <a:pt x="1" y="2302"/>
                  </a:lnTo>
                  <a:lnTo>
                    <a:pt x="134" y="2736"/>
                  </a:lnTo>
                  <a:lnTo>
                    <a:pt x="2703" y="1935"/>
                  </a:lnTo>
                  <a:cubicBezTo>
                    <a:pt x="2803" y="1935"/>
                    <a:pt x="2836" y="1868"/>
                    <a:pt x="2870" y="1768"/>
                  </a:cubicBezTo>
                  <a:cubicBezTo>
                    <a:pt x="2870" y="1702"/>
                    <a:pt x="2836" y="1602"/>
                    <a:pt x="2770" y="1568"/>
                  </a:cubicBezTo>
                  <a:lnTo>
                    <a:pt x="5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7"/>
            <p:cNvSpPr/>
            <p:nvPr/>
          </p:nvSpPr>
          <p:spPr>
            <a:xfrm rot="468991">
              <a:off x="6966500" y="2472524"/>
              <a:ext cx="67574" cy="33375"/>
            </a:xfrm>
            <a:custGeom>
              <a:avLst/>
              <a:gdLst/>
              <a:ahLst/>
              <a:cxnLst/>
              <a:rect l="l" t="t" r="r" b="b"/>
              <a:pathLst>
                <a:path w="2703" h="1335" extrusionOk="0">
                  <a:moveTo>
                    <a:pt x="2536" y="0"/>
                  </a:moveTo>
                  <a:lnTo>
                    <a:pt x="0" y="934"/>
                  </a:lnTo>
                  <a:lnTo>
                    <a:pt x="167" y="1334"/>
                  </a:lnTo>
                  <a:lnTo>
                    <a:pt x="2702" y="400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7"/>
            <p:cNvSpPr/>
            <p:nvPr/>
          </p:nvSpPr>
          <p:spPr>
            <a:xfrm rot="468991">
              <a:off x="7063963" y="2424747"/>
              <a:ext cx="95099" cy="84399"/>
            </a:xfrm>
            <a:custGeom>
              <a:avLst/>
              <a:gdLst/>
              <a:ahLst/>
              <a:cxnLst/>
              <a:rect l="l" t="t" r="r" b="b"/>
              <a:pathLst>
                <a:path w="3804" h="3376" extrusionOk="0">
                  <a:moveTo>
                    <a:pt x="2563" y="0"/>
                  </a:moveTo>
                  <a:cubicBezTo>
                    <a:pt x="1962" y="0"/>
                    <a:pt x="1083" y="1132"/>
                    <a:pt x="634" y="1741"/>
                  </a:cubicBezTo>
                  <a:lnTo>
                    <a:pt x="634" y="607"/>
                  </a:lnTo>
                  <a:lnTo>
                    <a:pt x="234" y="607"/>
                  </a:lnTo>
                  <a:lnTo>
                    <a:pt x="234" y="2441"/>
                  </a:lnTo>
                  <a:cubicBezTo>
                    <a:pt x="34" y="2808"/>
                    <a:pt x="0" y="3075"/>
                    <a:pt x="100" y="3242"/>
                  </a:cubicBezTo>
                  <a:cubicBezTo>
                    <a:pt x="167" y="3309"/>
                    <a:pt x="301" y="3375"/>
                    <a:pt x="401" y="3375"/>
                  </a:cubicBezTo>
                  <a:lnTo>
                    <a:pt x="501" y="3375"/>
                  </a:lnTo>
                  <a:cubicBezTo>
                    <a:pt x="601" y="3342"/>
                    <a:pt x="668" y="3242"/>
                    <a:pt x="668" y="3142"/>
                  </a:cubicBezTo>
                  <a:lnTo>
                    <a:pt x="668" y="2542"/>
                  </a:lnTo>
                  <a:cubicBezTo>
                    <a:pt x="734" y="2441"/>
                    <a:pt x="801" y="2275"/>
                    <a:pt x="934" y="2141"/>
                  </a:cubicBezTo>
                  <a:cubicBezTo>
                    <a:pt x="1748" y="952"/>
                    <a:pt x="2357" y="467"/>
                    <a:pt x="2539" y="467"/>
                  </a:cubicBezTo>
                  <a:cubicBezTo>
                    <a:pt x="2551" y="467"/>
                    <a:pt x="2561" y="469"/>
                    <a:pt x="2569" y="473"/>
                  </a:cubicBezTo>
                  <a:cubicBezTo>
                    <a:pt x="2602" y="473"/>
                    <a:pt x="2602" y="507"/>
                    <a:pt x="2602" y="573"/>
                  </a:cubicBezTo>
                  <a:cubicBezTo>
                    <a:pt x="2636" y="974"/>
                    <a:pt x="2569" y="1374"/>
                    <a:pt x="2469" y="1741"/>
                  </a:cubicBezTo>
                  <a:cubicBezTo>
                    <a:pt x="2335" y="2308"/>
                    <a:pt x="2235" y="2742"/>
                    <a:pt x="2402" y="3042"/>
                  </a:cubicBezTo>
                  <a:cubicBezTo>
                    <a:pt x="2469" y="3109"/>
                    <a:pt x="2569" y="3209"/>
                    <a:pt x="2669" y="3209"/>
                  </a:cubicBezTo>
                  <a:cubicBezTo>
                    <a:pt x="2725" y="3219"/>
                    <a:pt x="2780" y="3224"/>
                    <a:pt x="2832" y="3224"/>
                  </a:cubicBezTo>
                  <a:cubicBezTo>
                    <a:pt x="3457" y="3224"/>
                    <a:pt x="3772" y="2539"/>
                    <a:pt x="3803" y="2508"/>
                  </a:cubicBezTo>
                  <a:lnTo>
                    <a:pt x="3403" y="2341"/>
                  </a:lnTo>
                  <a:cubicBezTo>
                    <a:pt x="3403" y="2341"/>
                    <a:pt x="3168" y="2781"/>
                    <a:pt x="2809" y="2781"/>
                  </a:cubicBezTo>
                  <a:cubicBezTo>
                    <a:pt x="2785" y="2781"/>
                    <a:pt x="2761" y="2779"/>
                    <a:pt x="2736" y="2775"/>
                  </a:cubicBezTo>
                  <a:cubicBezTo>
                    <a:pt x="2736" y="2441"/>
                    <a:pt x="2769" y="2141"/>
                    <a:pt x="2869" y="1841"/>
                  </a:cubicBezTo>
                  <a:cubicBezTo>
                    <a:pt x="3003" y="1374"/>
                    <a:pt x="3069" y="907"/>
                    <a:pt x="3036" y="473"/>
                  </a:cubicBezTo>
                  <a:cubicBezTo>
                    <a:pt x="3003" y="240"/>
                    <a:pt x="2836" y="73"/>
                    <a:pt x="2636" y="6"/>
                  </a:cubicBezTo>
                  <a:cubicBezTo>
                    <a:pt x="2612" y="2"/>
                    <a:pt x="2588" y="0"/>
                    <a:pt x="2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7"/>
            <p:cNvSpPr/>
            <p:nvPr/>
          </p:nvSpPr>
          <p:spPr>
            <a:xfrm rot="468991">
              <a:off x="7156626" y="2488252"/>
              <a:ext cx="58399" cy="64024"/>
            </a:xfrm>
            <a:custGeom>
              <a:avLst/>
              <a:gdLst/>
              <a:ahLst/>
              <a:cxnLst/>
              <a:rect l="l" t="t" r="r" b="b"/>
              <a:pathLst>
                <a:path w="2336" h="2561" extrusionOk="0">
                  <a:moveTo>
                    <a:pt x="1402" y="426"/>
                  </a:moveTo>
                  <a:cubicBezTo>
                    <a:pt x="1702" y="526"/>
                    <a:pt x="1836" y="993"/>
                    <a:pt x="1702" y="1426"/>
                  </a:cubicBezTo>
                  <a:cubicBezTo>
                    <a:pt x="1581" y="1850"/>
                    <a:pt x="1296" y="2136"/>
                    <a:pt x="1020" y="2136"/>
                  </a:cubicBezTo>
                  <a:cubicBezTo>
                    <a:pt x="991" y="2136"/>
                    <a:pt x="963" y="2133"/>
                    <a:pt x="935" y="2127"/>
                  </a:cubicBezTo>
                  <a:cubicBezTo>
                    <a:pt x="635" y="2027"/>
                    <a:pt x="501" y="1593"/>
                    <a:pt x="635" y="1126"/>
                  </a:cubicBezTo>
                  <a:cubicBezTo>
                    <a:pt x="701" y="926"/>
                    <a:pt x="801" y="726"/>
                    <a:pt x="1002" y="559"/>
                  </a:cubicBezTo>
                  <a:cubicBezTo>
                    <a:pt x="1068" y="492"/>
                    <a:pt x="1202" y="426"/>
                    <a:pt x="1302" y="426"/>
                  </a:cubicBezTo>
                  <a:close/>
                  <a:moveTo>
                    <a:pt x="1311" y="0"/>
                  </a:moveTo>
                  <a:cubicBezTo>
                    <a:pt x="1089" y="0"/>
                    <a:pt x="877" y="75"/>
                    <a:pt x="701" y="225"/>
                  </a:cubicBezTo>
                  <a:cubicBezTo>
                    <a:pt x="435" y="426"/>
                    <a:pt x="268" y="692"/>
                    <a:pt x="201" y="1026"/>
                  </a:cubicBezTo>
                  <a:cubicBezTo>
                    <a:pt x="1" y="1726"/>
                    <a:pt x="268" y="2394"/>
                    <a:pt x="801" y="2527"/>
                  </a:cubicBezTo>
                  <a:cubicBezTo>
                    <a:pt x="868" y="2560"/>
                    <a:pt x="935" y="2560"/>
                    <a:pt x="1002" y="2560"/>
                  </a:cubicBezTo>
                  <a:cubicBezTo>
                    <a:pt x="1569" y="2494"/>
                    <a:pt x="2002" y="2093"/>
                    <a:pt x="2102" y="1560"/>
                  </a:cubicBezTo>
                  <a:cubicBezTo>
                    <a:pt x="2336" y="859"/>
                    <a:pt x="2069" y="192"/>
                    <a:pt x="1535" y="25"/>
                  </a:cubicBezTo>
                  <a:cubicBezTo>
                    <a:pt x="1460" y="9"/>
                    <a:pt x="1385" y="0"/>
                    <a:pt x="1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7"/>
            <p:cNvSpPr/>
            <p:nvPr/>
          </p:nvSpPr>
          <p:spPr>
            <a:xfrm rot="468991">
              <a:off x="7251924" y="2456114"/>
              <a:ext cx="18375" cy="25025"/>
            </a:xfrm>
            <a:custGeom>
              <a:avLst/>
              <a:gdLst/>
              <a:ahLst/>
              <a:cxnLst/>
              <a:rect l="l" t="t" r="r" b="b"/>
              <a:pathLst>
                <a:path w="735" h="1001" extrusionOk="0">
                  <a:moveTo>
                    <a:pt x="367" y="0"/>
                  </a:moveTo>
                  <a:cubicBezTo>
                    <a:pt x="167" y="0"/>
                    <a:pt x="0" y="234"/>
                    <a:pt x="0" y="500"/>
                  </a:cubicBezTo>
                  <a:cubicBezTo>
                    <a:pt x="0" y="767"/>
                    <a:pt x="167" y="1001"/>
                    <a:pt x="367" y="1001"/>
                  </a:cubicBezTo>
                  <a:cubicBezTo>
                    <a:pt x="567" y="1001"/>
                    <a:pt x="734" y="767"/>
                    <a:pt x="734" y="500"/>
                  </a:cubicBezTo>
                  <a:cubicBezTo>
                    <a:pt x="734" y="234"/>
                    <a:pt x="567" y="0"/>
                    <a:pt x="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7"/>
            <p:cNvSpPr/>
            <p:nvPr/>
          </p:nvSpPr>
          <p:spPr>
            <a:xfrm rot="468991">
              <a:off x="7248319" y="2488424"/>
              <a:ext cx="18375" cy="25050"/>
            </a:xfrm>
            <a:custGeom>
              <a:avLst/>
              <a:gdLst/>
              <a:ahLst/>
              <a:cxnLst/>
              <a:rect l="l" t="t" r="r" b="b"/>
              <a:pathLst>
                <a:path w="735" h="1002" extrusionOk="0">
                  <a:moveTo>
                    <a:pt x="368" y="1"/>
                  </a:moveTo>
                  <a:cubicBezTo>
                    <a:pt x="168" y="1"/>
                    <a:pt x="1" y="234"/>
                    <a:pt x="1" y="501"/>
                  </a:cubicBezTo>
                  <a:cubicBezTo>
                    <a:pt x="1" y="768"/>
                    <a:pt x="168" y="1002"/>
                    <a:pt x="368" y="1002"/>
                  </a:cubicBezTo>
                  <a:cubicBezTo>
                    <a:pt x="568" y="1002"/>
                    <a:pt x="735" y="768"/>
                    <a:pt x="735" y="501"/>
                  </a:cubicBezTo>
                  <a:cubicBezTo>
                    <a:pt x="735" y="234"/>
                    <a:pt x="568" y="1"/>
                    <a:pt x="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7"/>
            <p:cNvSpPr/>
            <p:nvPr/>
          </p:nvSpPr>
          <p:spPr>
            <a:xfrm rot="468991">
              <a:off x="7260684" y="2387479"/>
              <a:ext cx="103449" cy="224348"/>
            </a:xfrm>
            <a:custGeom>
              <a:avLst/>
              <a:gdLst/>
              <a:ahLst/>
              <a:cxnLst/>
              <a:rect l="l" t="t" r="r" b="b"/>
              <a:pathLst>
                <a:path w="4138" h="8974" extrusionOk="0">
                  <a:moveTo>
                    <a:pt x="3870" y="1"/>
                  </a:moveTo>
                  <a:cubicBezTo>
                    <a:pt x="3803" y="34"/>
                    <a:pt x="1" y="3436"/>
                    <a:pt x="2669" y="8974"/>
                  </a:cubicBezTo>
                  <a:lnTo>
                    <a:pt x="3036" y="8807"/>
                  </a:lnTo>
                  <a:cubicBezTo>
                    <a:pt x="534" y="3536"/>
                    <a:pt x="4004" y="434"/>
                    <a:pt x="4137" y="301"/>
                  </a:cubicBezTo>
                  <a:lnTo>
                    <a:pt x="38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7"/>
            <p:cNvSpPr/>
            <p:nvPr/>
          </p:nvSpPr>
          <p:spPr>
            <a:xfrm rot="468991">
              <a:off x="7478719" y="2416283"/>
              <a:ext cx="86749" cy="226848"/>
            </a:xfrm>
            <a:custGeom>
              <a:avLst/>
              <a:gdLst/>
              <a:ahLst/>
              <a:cxnLst/>
              <a:rect l="l" t="t" r="r" b="b"/>
              <a:pathLst>
                <a:path w="3470" h="9074" extrusionOk="0">
                  <a:moveTo>
                    <a:pt x="367" y="1"/>
                  </a:moveTo>
                  <a:lnTo>
                    <a:pt x="0" y="301"/>
                  </a:lnTo>
                  <a:cubicBezTo>
                    <a:pt x="33" y="334"/>
                    <a:pt x="2902" y="3937"/>
                    <a:pt x="0" y="8840"/>
                  </a:cubicBezTo>
                  <a:lnTo>
                    <a:pt x="367" y="9074"/>
                  </a:lnTo>
                  <a:cubicBezTo>
                    <a:pt x="3469" y="3903"/>
                    <a:pt x="367" y="67"/>
                    <a:pt x="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7"/>
            <p:cNvSpPr/>
            <p:nvPr/>
          </p:nvSpPr>
          <p:spPr>
            <a:xfrm rot="468991">
              <a:off x="7318641" y="2462775"/>
              <a:ext cx="100099" cy="87549"/>
            </a:xfrm>
            <a:custGeom>
              <a:avLst/>
              <a:gdLst/>
              <a:ahLst/>
              <a:cxnLst/>
              <a:rect l="l" t="t" r="r" b="b"/>
              <a:pathLst>
                <a:path w="4004" h="3502" extrusionOk="0">
                  <a:moveTo>
                    <a:pt x="1899" y="1"/>
                  </a:moveTo>
                  <a:cubicBezTo>
                    <a:pt x="1832" y="1"/>
                    <a:pt x="1765" y="12"/>
                    <a:pt x="1702" y="33"/>
                  </a:cubicBezTo>
                  <a:cubicBezTo>
                    <a:pt x="1135" y="233"/>
                    <a:pt x="868" y="1300"/>
                    <a:pt x="835" y="1534"/>
                  </a:cubicBezTo>
                  <a:lnTo>
                    <a:pt x="1235" y="1634"/>
                  </a:lnTo>
                  <a:cubicBezTo>
                    <a:pt x="1335" y="1200"/>
                    <a:pt x="1602" y="533"/>
                    <a:pt x="1835" y="433"/>
                  </a:cubicBezTo>
                  <a:cubicBezTo>
                    <a:pt x="1869" y="433"/>
                    <a:pt x="1935" y="433"/>
                    <a:pt x="2036" y="500"/>
                  </a:cubicBezTo>
                  <a:cubicBezTo>
                    <a:pt x="2202" y="700"/>
                    <a:pt x="2269" y="1000"/>
                    <a:pt x="2236" y="1267"/>
                  </a:cubicBezTo>
                  <a:cubicBezTo>
                    <a:pt x="2202" y="1300"/>
                    <a:pt x="2202" y="1334"/>
                    <a:pt x="2169" y="1367"/>
                  </a:cubicBezTo>
                  <a:cubicBezTo>
                    <a:pt x="1820" y="2128"/>
                    <a:pt x="1381" y="3009"/>
                    <a:pt x="995" y="3009"/>
                  </a:cubicBezTo>
                  <a:cubicBezTo>
                    <a:pt x="975" y="3009"/>
                    <a:pt x="955" y="3007"/>
                    <a:pt x="935" y="3002"/>
                  </a:cubicBezTo>
                  <a:cubicBezTo>
                    <a:pt x="768" y="3002"/>
                    <a:pt x="601" y="2935"/>
                    <a:pt x="501" y="2801"/>
                  </a:cubicBezTo>
                  <a:cubicBezTo>
                    <a:pt x="468" y="2735"/>
                    <a:pt x="468" y="2668"/>
                    <a:pt x="468" y="2568"/>
                  </a:cubicBezTo>
                  <a:lnTo>
                    <a:pt x="67" y="2435"/>
                  </a:lnTo>
                  <a:lnTo>
                    <a:pt x="67" y="2435"/>
                  </a:lnTo>
                  <a:cubicBezTo>
                    <a:pt x="1" y="2635"/>
                    <a:pt x="34" y="2835"/>
                    <a:pt x="134" y="3002"/>
                  </a:cubicBezTo>
                  <a:cubicBezTo>
                    <a:pt x="301" y="3235"/>
                    <a:pt x="568" y="3402"/>
                    <a:pt x="835" y="3435"/>
                  </a:cubicBezTo>
                  <a:lnTo>
                    <a:pt x="1001" y="3435"/>
                  </a:lnTo>
                  <a:cubicBezTo>
                    <a:pt x="1435" y="3435"/>
                    <a:pt x="1769" y="3035"/>
                    <a:pt x="2069" y="2535"/>
                  </a:cubicBezTo>
                  <a:lnTo>
                    <a:pt x="2069" y="2535"/>
                  </a:lnTo>
                  <a:cubicBezTo>
                    <a:pt x="2036" y="2868"/>
                    <a:pt x="2069" y="3135"/>
                    <a:pt x="2269" y="3302"/>
                  </a:cubicBezTo>
                  <a:cubicBezTo>
                    <a:pt x="2402" y="3435"/>
                    <a:pt x="2603" y="3502"/>
                    <a:pt x="2836" y="3502"/>
                  </a:cubicBezTo>
                  <a:cubicBezTo>
                    <a:pt x="2903" y="3502"/>
                    <a:pt x="3003" y="3502"/>
                    <a:pt x="3103" y="3469"/>
                  </a:cubicBezTo>
                  <a:cubicBezTo>
                    <a:pt x="3437" y="3402"/>
                    <a:pt x="3737" y="3168"/>
                    <a:pt x="3937" y="2868"/>
                  </a:cubicBezTo>
                  <a:lnTo>
                    <a:pt x="3537" y="2701"/>
                  </a:lnTo>
                  <a:cubicBezTo>
                    <a:pt x="3403" y="2902"/>
                    <a:pt x="3203" y="3002"/>
                    <a:pt x="2970" y="3068"/>
                  </a:cubicBezTo>
                  <a:cubicBezTo>
                    <a:pt x="2936" y="3077"/>
                    <a:pt x="2901" y="3081"/>
                    <a:pt x="2864" y="3081"/>
                  </a:cubicBezTo>
                  <a:cubicBezTo>
                    <a:pt x="2755" y="3081"/>
                    <a:pt x="2636" y="3043"/>
                    <a:pt x="2536" y="2968"/>
                  </a:cubicBezTo>
                  <a:cubicBezTo>
                    <a:pt x="2436" y="2902"/>
                    <a:pt x="2536" y="2368"/>
                    <a:pt x="2569" y="2068"/>
                  </a:cubicBezTo>
                  <a:cubicBezTo>
                    <a:pt x="2603" y="1767"/>
                    <a:pt x="2669" y="1634"/>
                    <a:pt x="2669" y="1400"/>
                  </a:cubicBezTo>
                  <a:cubicBezTo>
                    <a:pt x="2803" y="1134"/>
                    <a:pt x="2903" y="867"/>
                    <a:pt x="3036" y="667"/>
                  </a:cubicBezTo>
                  <a:cubicBezTo>
                    <a:pt x="3070" y="600"/>
                    <a:pt x="3136" y="533"/>
                    <a:pt x="3170" y="466"/>
                  </a:cubicBezTo>
                  <a:cubicBezTo>
                    <a:pt x="3403" y="800"/>
                    <a:pt x="3537" y="1200"/>
                    <a:pt x="3570" y="1634"/>
                  </a:cubicBezTo>
                  <a:lnTo>
                    <a:pt x="4004" y="1567"/>
                  </a:lnTo>
                  <a:cubicBezTo>
                    <a:pt x="3937" y="1134"/>
                    <a:pt x="3737" y="133"/>
                    <a:pt x="3270" y="33"/>
                  </a:cubicBezTo>
                  <a:cubicBezTo>
                    <a:pt x="3247" y="29"/>
                    <a:pt x="3224" y="28"/>
                    <a:pt x="3201" y="28"/>
                  </a:cubicBezTo>
                  <a:cubicBezTo>
                    <a:pt x="2997" y="28"/>
                    <a:pt x="2820" y="166"/>
                    <a:pt x="2669" y="466"/>
                  </a:cubicBezTo>
                  <a:cubicBezTo>
                    <a:pt x="2636" y="500"/>
                    <a:pt x="2603" y="533"/>
                    <a:pt x="2603" y="567"/>
                  </a:cubicBezTo>
                  <a:cubicBezTo>
                    <a:pt x="2536" y="400"/>
                    <a:pt x="2436" y="266"/>
                    <a:pt x="2302" y="166"/>
                  </a:cubicBezTo>
                  <a:cubicBezTo>
                    <a:pt x="2188" y="52"/>
                    <a:pt x="2043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7"/>
            <p:cNvSpPr/>
            <p:nvPr/>
          </p:nvSpPr>
          <p:spPr>
            <a:xfrm rot="468991">
              <a:off x="7419265" y="2542726"/>
              <a:ext cx="48375" cy="52550"/>
            </a:xfrm>
            <a:custGeom>
              <a:avLst/>
              <a:gdLst/>
              <a:ahLst/>
              <a:cxnLst/>
              <a:rect l="l" t="t" r="r" b="b"/>
              <a:pathLst>
                <a:path w="1935" h="2102" extrusionOk="0">
                  <a:moveTo>
                    <a:pt x="501" y="0"/>
                  </a:moveTo>
                  <a:lnTo>
                    <a:pt x="67" y="100"/>
                  </a:lnTo>
                  <a:cubicBezTo>
                    <a:pt x="167" y="534"/>
                    <a:pt x="234" y="1001"/>
                    <a:pt x="267" y="1434"/>
                  </a:cubicBezTo>
                  <a:cubicBezTo>
                    <a:pt x="67" y="1668"/>
                    <a:pt x="0" y="1801"/>
                    <a:pt x="67" y="1935"/>
                  </a:cubicBezTo>
                  <a:cubicBezTo>
                    <a:pt x="100" y="2035"/>
                    <a:pt x="200" y="2102"/>
                    <a:pt x="334" y="2102"/>
                  </a:cubicBezTo>
                  <a:cubicBezTo>
                    <a:pt x="434" y="2068"/>
                    <a:pt x="534" y="2035"/>
                    <a:pt x="567" y="1968"/>
                  </a:cubicBezTo>
                  <a:cubicBezTo>
                    <a:pt x="634" y="1868"/>
                    <a:pt x="667" y="1735"/>
                    <a:pt x="701" y="1635"/>
                  </a:cubicBezTo>
                  <a:cubicBezTo>
                    <a:pt x="801" y="1501"/>
                    <a:pt x="934" y="1368"/>
                    <a:pt x="1068" y="1268"/>
                  </a:cubicBezTo>
                  <a:lnTo>
                    <a:pt x="1435" y="934"/>
                  </a:lnTo>
                  <a:lnTo>
                    <a:pt x="1435" y="934"/>
                  </a:lnTo>
                  <a:cubicBezTo>
                    <a:pt x="1435" y="1201"/>
                    <a:pt x="1435" y="1601"/>
                    <a:pt x="1368" y="1935"/>
                  </a:cubicBezTo>
                  <a:lnTo>
                    <a:pt x="1801" y="2002"/>
                  </a:lnTo>
                  <a:cubicBezTo>
                    <a:pt x="1935" y="400"/>
                    <a:pt x="1735" y="334"/>
                    <a:pt x="1601" y="267"/>
                  </a:cubicBezTo>
                  <a:cubicBezTo>
                    <a:pt x="1584" y="261"/>
                    <a:pt x="1564" y="258"/>
                    <a:pt x="1543" y="258"/>
                  </a:cubicBezTo>
                  <a:cubicBezTo>
                    <a:pt x="1446" y="258"/>
                    <a:pt x="1329" y="318"/>
                    <a:pt x="1301" y="400"/>
                  </a:cubicBezTo>
                  <a:cubicBezTo>
                    <a:pt x="1134" y="601"/>
                    <a:pt x="934" y="767"/>
                    <a:pt x="767" y="934"/>
                  </a:cubicBezTo>
                  <a:lnTo>
                    <a:pt x="667" y="1034"/>
                  </a:lnTo>
                  <a:cubicBezTo>
                    <a:pt x="634" y="701"/>
                    <a:pt x="567" y="334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7"/>
            <p:cNvSpPr/>
            <p:nvPr/>
          </p:nvSpPr>
          <p:spPr>
            <a:xfrm rot="468991">
              <a:off x="7606835" y="2184002"/>
              <a:ext cx="85899" cy="443671"/>
            </a:xfrm>
            <a:custGeom>
              <a:avLst/>
              <a:gdLst/>
              <a:ahLst/>
              <a:cxnLst/>
              <a:rect l="l" t="t" r="r" b="b"/>
              <a:pathLst>
                <a:path w="3436" h="17747" extrusionOk="0">
                  <a:moveTo>
                    <a:pt x="3069" y="0"/>
                  </a:moveTo>
                  <a:cubicBezTo>
                    <a:pt x="3036" y="33"/>
                    <a:pt x="300" y="4803"/>
                    <a:pt x="167" y="9874"/>
                  </a:cubicBezTo>
                  <a:cubicBezTo>
                    <a:pt x="0" y="14944"/>
                    <a:pt x="2936" y="17646"/>
                    <a:pt x="3069" y="17746"/>
                  </a:cubicBezTo>
                  <a:lnTo>
                    <a:pt x="3369" y="17446"/>
                  </a:lnTo>
                  <a:cubicBezTo>
                    <a:pt x="3336" y="17413"/>
                    <a:pt x="434" y="14811"/>
                    <a:pt x="567" y="9907"/>
                  </a:cubicBezTo>
                  <a:cubicBezTo>
                    <a:pt x="734" y="4937"/>
                    <a:pt x="3403" y="267"/>
                    <a:pt x="3436" y="200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7"/>
            <p:cNvSpPr/>
            <p:nvPr/>
          </p:nvSpPr>
          <p:spPr>
            <a:xfrm rot="468991">
              <a:off x="8107511" y="2255006"/>
              <a:ext cx="145974" cy="406146"/>
            </a:xfrm>
            <a:custGeom>
              <a:avLst/>
              <a:gdLst/>
              <a:ahLst/>
              <a:cxnLst/>
              <a:rect l="l" t="t" r="r" b="b"/>
              <a:pathLst>
                <a:path w="5839" h="16246" extrusionOk="0">
                  <a:moveTo>
                    <a:pt x="2736" y="0"/>
                  </a:moveTo>
                  <a:lnTo>
                    <a:pt x="2369" y="234"/>
                  </a:lnTo>
                  <a:cubicBezTo>
                    <a:pt x="2402" y="267"/>
                    <a:pt x="5371" y="5171"/>
                    <a:pt x="4204" y="9340"/>
                  </a:cubicBezTo>
                  <a:cubicBezTo>
                    <a:pt x="3470" y="11876"/>
                    <a:pt x="2002" y="14144"/>
                    <a:pt x="1" y="15878"/>
                  </a:cubicBezTo>
                  <a:lnTo>
                    <a:pt x="234" y="16245"/>
                  </a:lnTo>
                  <a:cubicBezTo>
                    <a:pt x="2336" y="14444"/>
                    <a:pt x="3870" y="12076"/>
                    <a:pt x="4637" y="9440"/>
                  </a:cubicBezTo>
                  <a:cubicBezTo>
                    <a:pt x="5838" y="5104"/>
                    <a:pt x="2869" y="200"/>
                    <a:pt x="2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7"/>
            <p:cNvSpPr/>
            <p:nvPr/>
          </p:nvSpPr>
          <p:spPr>
            <a:xfrm rot="468991">
              <a:off x="7684012" y="2439563"/>
              <a:ext cx="54225" cy="81224"/>
            </a:xfrm>
            <a:custGeom>
              <a:avLst/>
              <a:gdLst/>
              <a:ahLst/>
              <a:cxnLst/>
              <a:rect l="l" t="t" r="r" b="b"/>
              <a:pathLst>
                <a:path w="2169" h="3249" extrusionOk="0">
                  <a:moveTo>
                    <a:pt x="1482" y="0"/>
                  </a:moveTo>
                  <a:cubicBezTo>
                    <a:pt x="1453" y="0"/>
                    <a:pt x="1426" y="4"/>
                    <a:pt x="1401" y="13"/>
                  </a:cubicBezTo>
                  <a:cubicBezTo>
                    <a:pt x="1068" y="113"/>
                    <a:pt x="768" y="613"/>
                    <a:pt x="534" y="1214"/>
                  </a:cubicBezTo>
                  <a:lnTo>
                    <a:pt x="567" y="613"/>
                  </a:lnTo>
                  <a:lnTo>
                    <a:pt x="167" y="580"/>
                  </a:lnTo>
                  <a:lnTo>
                    <a:pt x="0" y="3015"/>
                  </a:lnTo>
                  <a:cubicBezTo>
                    <a:pt x="0" y="3115"/>
                    <a:pt x="67" y="3215"/>
                    <a:pt x="200" y="3248"/>
                  </a:cubicBezTo>
                  <a:cubicBezTo>
                    <a:pt x="301" y="3248"/>
                    <a:pt x="401" y="3182"/>
                    <a:pt x="434" y="3082"/>
                  </a:cubicBezTo>
                  <a:cubicBezTo>
                    <a:pt x="701" y="1881"/>
                    <a:pt x="1168" y="580"/>
                    <a:pt x="1468" y="446"/>
                  </a:cubicBezTo>
                  <a:cubicBezTo>
                    <a:pt x="1635" y="680"/>
                    <a:pt x="1668" y="1914"/>
                    <a:pt x="1535" y="3148"/>
                  </a:cubicBezTo>
                  <a:lnTo>
                    <a:pt x="1968" y="3182"/>
                  </a:lnTo>
                  <a:cubicBezTo>
                    <a:pt x="2035" y="2381"/>
                    <a:pt x="2169" y="480"/>
                    <a:pt x="1735" y="113"/>
                  </a:cubicBezTo>
                  <a:cubicBezTo>
                    <a:pt x="1660" y="38"/>
                    <a:pt x="1566" y="0"/>
                    <a:pt x="1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7"/>
            <p:cNvSpPr/>
            <p:nvPr/>
          </p:nvSpPr>
          <p:spPr>
            <a:xfrm rot="468991">
              <a:off x="7777881" y="2396320"/>
              <a:ext cx="45050" cy="62749"/>
            </a:xfrm>
            <a:custGeom>
              <a:avLst/>
              <a:gdLst/>
              <a:ahLst/>
              <a:cxnLst/>
              <a:rect l="l" t="t" r="r" b="b"/>
              <a:pathLst>
                <a:path w="1802" h="2510" extrusionOk="0">
                  <a:moveTo>
                    <a:pt x="811" y="1"/>
                  </a:moveTo>
                  <a:cubicBezTo>
                    <a:pt x="786" y="1"/>
                    <a:pt x="760" y="3"/>
                    <a:pt x="734" y="7"/>
                  </a:cubicBezTo>
                  <a:cubicBezTo>
                    <a:pt x="300" y="74"/>
                    <a:pt x="33" y="741"/>
                    <a:pt x="0" y="875"/>
                  </a:cubicBezTo>
                  <a:lnTo>
                    <a:pt x="400" y="1008"/>
                  </a:lnTo>
                  <a:cubicBezTo>
                    <a:pt x="500" y="741"/>
                    <a:pt x="701" y="441"/>
                    <a:pt x="834" y="441"/>
                  </a:cubicBezTo>
                  <a:cubicBezTo>
                    <a:pt x="867" y="441"/>
                    <a:pt x="901" y="474"/>
                    <a:pt x="934" y="508"/>
                  </a:cubicBezTo>
                  <a:cubicBezTo>
                    <a:pt x="1101" y="708"/>
                    <a:pt x="934" y="908"/>
                    <a:pt x="601" y="1342"/>
                  </a:cubicBezTo>
                  <a:cubicBezTo>
                    <a:pt x="400" y="1508"/>
                    <a:pt x="267" y="1742"/>
                    <a:pt x="200" y="1975"/>
                  </a:cubicBezTo>
                  <a:cubicBezTo>
                    <a:pt x="200" y="2075"/>
                    <a:pt x="267" y="2175"/>
                    <a:pt x="334" y="2242"/>
                  </a:cubicBezTo>
                  <a:cubicBezTo>
                    <a:pt x="500" y="2442"/>
                    <a:pt x="901" y="2509"/>
                    <a:pt x="1601" y="2509"/>
                  </a:cubicBezTo>
                  <a:lnTo>
                    <a:pt x="1735" y="2476"/>
                  </a:lnTo>
                  <a:lnTo>
                    <a:pt x="1801" y="2476"/>
                  </a:lnTo>
                  <a:lnTo>
                    <a:pt x="1801" y="2075"/>
                  </a:lnTo>
                  <a:lnTo>
                    <a:pt x="1735" y="2075"/>
                  </a:lnTo>
                  <a:cubicBezTo>
                    <a:pt x="1648" y="2083"/>
                    <a:pt x="1560" y="2087"/>
                    <a:pt x="1471" y="2087"/>
                  </a:cubicBezTo>
                  <a:cubicBezTo>
                    <a:pt x="1183" y="2087"/>
                    <a:pt x="889" y="2044"/>
                    <a:pt x="634" y="1942"/>
                  </a:cubicBezTo>
                  <a:cubicBezTo>
                    <a:pt x="701" y="1842"/>
                    <a:pt x="767" y="1708"/>
                    <a:pt x="867" y="1608"/>
                  </a:cubicBezTo>
                  <a:cubicBezTo>
                    <a:pt x="1201" y="1275"/>
                    <a:pt x="1635" y="741"/>
                    <a:pt x="1234" y="241"/>
                  </a:cubicBezTo>
                  <a:cubicBezTo>
                    <a:pt x="1147" y="95"/>
                    <a:pt x="984" y="1"/>
                    <a:pt x="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7"/>
            <p:cNvSpPr/>
            <p:nvPr/>
          </p:nvSpPr>
          <p:spPr>
            <a:xfrm rot="468991">
              <a:off x="7729914" y="2240242"/>
              <a:ext cx="70074" cy="94274"/>
            </a:xfrm>
            <a:custGeom>
              <a:avLst/>
              <a:gdLst/>
              <a:ahLst/>
              <a:cxnLst/>
              <a:rect l="l" t="t" r="r" b="b"/>
              <a:pathLst>
                <a:path w="2803" h="3771" extrusionOk="0">
                  <a:moveTo>
                    <a:pt x="67" y="1"/>
                  </a:moveTo>
                  <a:lnTo>
                    <a:pt x="1" y="3036"/>
                  </a:lnTo>
                  <a:cubicBezTo>
                    <a:pt x="1" y="3136"/>
                    <a:pt x="101" y="3237"/>
                    <a:pt x="201" y="3270"/>
                  </a:cubicBezTo>
                  <a:cubicBezTo>
                    <a:pt x="301" y="3270"/>
                    <a:pt x="401" y="3170"/>
                    <a:pt x="434" y="3070"/>
                  </a:cubicBezTo>
                  <a:cubicBezTo>
                    <a:pt x="501" y="2436"/>
                    <a:pt x="901" y="801"/>
                    <a:pt x="1668" y="768"/>
                  </a:cubicBezTo>
                  <a:cubicBezTo>
                    <a:pt x="1768" y="768"/>
                    <a:pt x="1869" y="801"/>
                    <a:pt x="1935" y="868"/>
                  </a:cubicBezTo>
                  <a:cubicBezTo>
                    <a:pt x="2402" y="1335"/>
                    <a:pt x="2269" y="2870"/>
                    <a:pt x="2235" y="3470"/>
                  </a:cubicBezTo>
                  <a:lnTo>
                    <a:pt x="2235" y="3770"/>
                  </a:lnTo>
                  <a:lnTo>
                    <a:pt x="2669" y="3770"/>
                  </a:lnTo>
                  <a:lnTo>
                    <a:pt x="2669" y="3503"/>
                  </a:lnTo>
                  <a:cubicBezTo>
                    <a:pt x="2702" y="2736"/>
                    <a:pt x="2803" y="1168"/>
                    <a:pt x="2235" y="568"/>
                  </a:cubicBezTo>
                  <a:cubicBezTo>
                    <a:pt x="2102" y="401"/>
                    <a:pt x="1869" y="334"/>
                    <a:pt x="1635" y="334"/>
                  </a:cubicBezTo>
                  <a:cubicBezTo>
                    <a:pt x="1101" y="368"/>
                    <a:pt x="701" y="835"/>
                    <a:pt x="468" y="1369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7"/>
            <p:cNvSpPr/>
            <p:nvPr/>
          </p:nvSpPr>
          <p:spPr>
            <a:xfrm rot="468991">
              <a:off x="7877211" y="2274701"/>
              <a:ext cx="35050" cy="47550"/>
            </a:xfrm>
            <a:custGeom>
              <a:avLst/>
              <a:gdLst/>
              <a:ahLst/>
              <a:cxnLst/>
              <a:rect l="l" t="t" r="r" b="b"/>
              <a:pathLst>
                <a:path w="1402" h="1902" extrusionOk="0">
                  <a:moveTo>
                    <a:pt x="568" y="0"/>
                  </a:moveTo>
                  <a:lnTo>
                    <a:pt x="568" y="567"/>
                  </a:lnTo>
                  <a:lnTo>
                    <a:pt x="1" y="567"/>
                  </a:lnTo>
                  <a:lnTo>
                    <a:pt x="1" y="1001"/>
                  </a:lnTo>
                  <a:lnTo>
                    <a:pt x="568" y="1001"/>
                  </a:lnTo>
                  <a:lnTo>
                    <a:pt x="568" y="1901"/>
                  </a:lnTo>
                  <a:lnTo>
                    <a:pt x="1001" y="1901"/>
                  </a:lnTo>
                  <a:lnTo>
                    <a:pt x="1001" y="1001"/>
                  </a:lnTo>
                  <a:lnTo>
                    <a:pt x="1402" y="1001"/>
                  </a:lnTo>
                  <a:lnTo>
                    <a:pt x="1402" y="567"/>
                  </a:lnTo>
                  <a:lnTo>
                    <a:pt x="1001" y="567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7"/>
            <p:cNvSpPr/>
            <p:nvPr/>
          </p:nvSpPr>
          <p:spPr>
            <a:xfrm rot="468991">
              <a:off x="7941582" y="2269644"/>
              <a:ext cx="76749" cy="79299"/>
            </a:xfrm>
            <a:custGeom>
              <a:avLst/>
              <a:gdLst/>
              <a:ahLst/>
              <a:cxnLst/>
              <a:rect l="l" t="t" r="r" b="b"/>
              <a:pathLst>
                <a:path w="3070" h="3172" extrusionOk="0">
                  <a:moveTo>
                    <a:pt x="2198" y="1"/>
                  </a:moveTo>
                  <a:cubicBezTo>
                    <a:pt x="1863" y="1"/>
                    <a:pt x="1439" y="266"/>
                    <a:pt x="835" y="870"/>
                  </a:cubicBezTo>
                  <a:cubicBezTo>
                    <a:pt x="668" y="1004"/>
                    <a:pt x="534" y="1170"/>
                    <a:pt x="434" y="1371"/>
                  </a:cubicBezTo>
                  <a:lnTo>
                    <a:pt x="434" y="236"/>
                  </a:lnTo>
                  <a:lnTo>
                    <a:pt x="1" y="236"/>
                  </a:lnTo>
                  <a:lnTo>
                    <a:pt x="1" y="2671"/>
                  </a:lnTo>
                  <a:cubicBezTo>
                    <a:pt x="1" y="2772"/>
                    <a:pt x="1" y="2872"/>
                    <a:pt x="1" y="2938"/>
                  </a:cubicBezTo>
                  <a:cubicBezTo>
                    <a:pt x="1" y="3072"/>
                    <a:pt x="101" y="3172"/>
                    <a:pt x="234" y="3172"/>
                  </a:cubicBezTo>
                  <a:cubicBezTo>
                    <a:pt x="368" y="3138"/>
                    <a:pt x="434" y="3038"/>
                    <a:pt x="434" y="2938"/>
                  </a:cubicBezTo>
                  <a:lnTo>
                    <a:pt x="434" y="2705"/>
                  </a:lnTo>
                  <a:cubicBezTo>
                    <a:pt x="501" y="2138"/>
                    <a:pt x="734" y="1571"/>
                    <a:pt x="1168" y="1170"/>
                  </a:cubicBezTo>
                  <a:cubicBezTo>
                    <a:pt x="1794" y="545"/>
                    <a:pt x="2080" y="428"/>
                    <a:pt x="2213" y="428"/>
                  </a:cubicBezTo>
                  <a:cubicBezTo>
                    <a:pt x="2236" y="428"/>
                    <a:pt x="2254" y="432"/>
                    <a:pt x="2269" y="437"/>
                  </a:cubicBezTo>
                  <a:cubicBezTo>
                    <a:pt x="2369" y="470"/>
                    <a:pt x="2469" y="670"/>
                    <a:pt x="2502" y="1004"/>
                  </a:cubicBezTo>
                  <a:cubicBezTo>
                    <a:pt x="2602" y="1704"/>
                    <a:pt x="2636" y="2371"/>
                    <a:pt x="2669" y="3072"/>
                  </a:cubicBezTo>
                  <a:lnTo>
                    <a:pt x="3069" y="3072"/>
                  </a:lnTo>
                  <a:cubicBezTo>
                    <a:pt x="3069" y="2371"/>
                    <a:pt x="3003" y="1637"/>
                    <a:pt x="2903" y="937"/>
                  </a:cubicBezTo>
                  <a:cubicBezTo>
                    <a:pt x="2836" y="403"/>
                    <a:pt x="2669" y="103"/>
                    <a:pt x="2402" y="36"/>
                  </a:cubicBezTo>
                  <a:cubicBezTo>
                    <a:pt x="2338" y="13"/>
                    <a:pt x="2270" y="1"/>
                    <a:pt x="2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7"/>
            <p:cNvSpPr/>
            <p:nvPr/>
          </p:nvSpPr>
          <p:spPr>
            <a:xfrm rot="468991">
              <a:off x="8033903" y="2322855"/>
              <a:ext cx="33375" cy="10875"/>
            </a:xfrm>
            <a:custGeom>
              <a:avLst/>
              <a:gdLst/>
              <a:ahLst/>
              <a:cxnLst/>
              <a:rect l="l" t="t" r="r" b="b"/>
              <a:pathLst>
                <a:path w="1335" h="435" extrusionOk="0">
                  <a:moveTo>
                    <a:pt x="0" y="0"/>
                  </a:moveTo>
                  <a:lnTo>
                    <a:pt x="0" y="434"/>
                  </a:lnTo>
                  <a:lnTo>
                    <a:pt x="1334" y="434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7"/>
            <p:cNvSpPr/>
            <p:nvPr/>
          </p:nvSpPr>
          <p:spPr>
            <a:xfrm rot="468991">
              <a:off x="8092618" y="2274206"/>
              <a:ext cx="35050" cy="86699"/>
            </a:xfrm>
            <a:custGeom>
              <a:avLst/>
              <a:gdLst/>
              <a:ahLst/>
              <a:cxnLst/>
              <a:rect l="l" t="t" r="r" b="b"/>
              <a:pathLst>
                <a:path w="1402" h="3468" extrusionOk="0">
                  <a:moveTo>
                    <a:pt x="1128" y="0"/>
                  </a:moveTo>
                  <a:cubicBezTo>
                    <a:pt x="1046" y="0"/>
                    <a:pt x="964" y="43"/>
                    <a:pt x="934" y="132"/>
                  </a:cubicBezTo>
                  <a:cubicBezTo>
                    <a:pt x="934" y="132"/>
                    <a:pt x="734" y="665"/>
                    <a:pt x="567" y="1066"/>
                  </a:cubicBezTo>
                  <a:cubicBezTo>
                    <a:pt x="434" y="1366"/>
                    <a:pt x="234" y="1599"/>
                    <a:pt x="0" y="1799"/>
                  </a:cubicBezTo>
                  <a:lnTo>
                    <a:pt x="301" y="2133"/>
                  </a:lnTo>
                  <a:cubicBezTo>
                    <a:pt x="567" y="1900"/>
                    <a:pt x="768" y="1633"/>
                    <a:pt x="934" y="1299"/>
                  </a:cubicBezTo>
                  <a:lnTo>
                    <a:pt x="968" y="3467"/>
                  </a:lnTo>
                  <a:lnTo>
                    <a:pt x="1401" y="3467"/>
                  </a:lnTo>
                  <a:lnTo>
                    <a:pt x="1335" y="198"/>
                  </a:lnTo>
                  <a:cubicBezTo>
                    <a:pt x="1335" y="68"/>
                    <a:pt x="1231" y="0"/>
                    <a:pt x="1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7"/>
            <p:cNvSpPr/>
            <p:nvPr/>
          </p:nvSpPr>
          <p:spPr>
            <a:xfrm rot="468991">
              <a:off x="7815201" y="2188772"/>
              <a:ext cx="60049" cy="70174"/>
            </a:xfrm>
            <a:custGeom>
              <a:avLst/>
              <a:gdLst/>
              <a:ahLst/>
              <a:cxnLst/>
              <a:rect l="l" t="t" r="r" b="b"/>
              <a:pathLst>
                <a:path w="2402" h="2807" extrusionOk="0">
                  <a:moveTo>
                    <a:pt x="1251" y="0"/>
                  </a:moveTo>
                  <a:cubicBezTo>
                    <a:pt x="951" y="0"/>
                    <a:pt x="687" y="166"/>
                    <a:pt x="534" y="471"/>
                  </a:cubicBezTo>
                  <a:lnTo>
                    <a:pt x="934" y="638"/>
                  </a:lnTo>
                  <a:cubicBezTo>
                    <a:pt x="1001" y="505"/>
                    <a:pt x="1134" y="438"/>
                    <a:pt x="1301" y="438"/>
                  </a:cubicBezTo>
                  <a:cubicBezTo>
                    <a:pt x="1468" y="438"/>
                    <a:pt x="1568" y="672"/>
                    <a:pt x="1601" y="805"/>
                  </a:cubicBezTo>
                  <a:cubicBezTo>
                    <a:pt x="1668" y="1072"/>
                    <a:pt x="1534" y="1172"/>
                    <a:pt x="1034" y="1439"/>
                  </a:cubicBezTo>
                  <a:cubicBezTo>
                    <a:pt x="701" y="1572"/>
                    <a:pt x="400" y="1806"/>
                    <a:pt x="133" y="2073"/>
                  </a:cubicBezTo>
                  <a:cubicBezTo>
                    <a:pt x="33" y="2206"/>
                    <a:pt x="0" y="2373"/>
                    <a:pt x="67" y="2540"/>
                  </a:cubicBezTo>
                  <a:cubicBezTo>
                    <a:pt x="200" y="2740"/>
                    <a:pt x="567" y="2806"/>
                    <a:pt x="1034" y="2806"/>
                  </a:cubicBezTo>
                  <a:cubicBezTo>
                    <a:pt x="1468" y="2806"/>
                    <a:pt x="1935" y="2740"/>
                    <a:pt x="2402" y="2673"/>
                  </a:cubicBezTo>
                  <a:lnTo>
                    <a:pt x="2302" y="2273"/>
                  </a:lnTo>
                  <a:cubicBezTo>
                    <a:pt x="1936" y="2337"/>
                    <a:pt x="1542" y="2374"/>
                    <a:pt x="1147" y="2374"/>
                  </a:cubicBezTo>
                  <a:cubicBezTo>
                    <a:pt x="930" y="2374"/>
                    <a:pt x="713" y="2363"/>
                    <a:pt x="500" y="2339"/>
                  </a:cubicBezTo>
                  <a:cubicBezTo>
                    <a:pt x="734" y="2106"/>
                    <a:pt x="967" y="1939"/>
                    <a:pt x="1268" y="1806"/>
                  </a:cubicBezTo>
                  <a:cubicBezTo>
                    <a:pt x="1668" y="1606"/>
                    <a:pt x="2202" y="1339"/>
                    <a:pt x="2035" y="705"/>
                  </a:cubicBezTo>
                  <a:cubicBezTo>
                    <a:pt x="1868" y="71"/>
                    <a:pt x="1501" y="4"/>
                    <a:pt x="1334" y="4"/>
                  </a:cubicBezTo>
                  <a:cubicBezTo>
                    <a:pt x="1306" y="2"/>
                    <a:pt x="1279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7"/>
            <p:cNvSpPr/>
            <p:nvPr/>
          </p:nvSpPr>
          <p:spPr>
            <a:xfrm rot="468991">
              <a:off x="8222993" y="2191913"/>
              <a:ext cx="71724" cy="95924"/>
            </a:xfrm>
            <a:custGeom>
              <a:avLst/>
              <a:gdLst/>
              <a:ahLst/>
              <a:cxnLst/>
              <a:rect l="l" t="t" r="r" b="b"/>
              <a:pathLst>
                <a:path w="2869" h="3837" extrusionOk="0">
                  <a:moveTo>
                    <a:pt x="2769" y="1"/>
                  </a:moveTo>
                  <a:lnTo>
                    <a:pt x="901" y="334"/>
                  </a:lnTo>
                  <a:cubicBezTo>
                    <a:pt x="834" y="368"/>
                    <a:pt x="767" y="401"/>
                    <a:pt x="734" y="501"/>
                  </a:cubicBezTo>
                  <a:lnTo>
                    <a:pt x="300" y="1769"/>
                  </a:lnTo>
                  <a:cubicBezTo>
                    <a:pt x="267" y="1869"/>
                    <a:pt x="300" y="1969"/>
                    <a:pt x="367" y="2035"/>
                  </a:cubicBezTo>
                  <a:cubicBezTo>
                    <a:pt x="400" y="2069"/>
                    <a:pt x="450" y="2085"/>
                    <a:pt x="500" y="2085"/>
                  </a:cubicBezTo>
                  <a:cubicBezTo>
                    <a:pt x="550" y="2085"/>
                    <a:pt x="600" y="2069"/>
                    <a:pt x="634" y="2035"/>
                  </a:cubicBezTo>
                  <a:cubicBezTo>
                    <a:pt x="753" y="1916"/>
                    <a:pt x="1084" y="1691"/>
                    <a:pt x="1296" y="1691"/>
                  </a:cubicBezTo>
                  <a:cubicBezTo>
                    <a:pt x="1322" y="1691"/>
                    <a:pt x="1346" y="1695"/>
                    <a:pt x="1368" y="1702"/>
                  </a:cubicBezTo>
                  <a:cubicBezTo>
                    <a:pt x="1501" y="1735"/>
                    <a:pt x="1601" y="1969"/>
                    <a:pt x="1635" y="2135"/>
                  </a:cubicBezTo>
                  <a:cubicBezTo>
                    <a:pt x="1768" y="2602"/>
                    <a:pt x="1568" y="3136"/>
                    <a:pt x="1134" y="3403"/>
                  </a:cubicBezTo>
                  <a:cubicBezTo>
                    <a:pt x="1078" y="3424"/>
                    <a:pt x="1020" y="3435"/>
                    <a:pt x="962" y="3435"/>
                  </a:cubicBezTo>
                  <a:cubicBezTo>
                    <a:pt x="745" y="3435"/>
                    <a:pt x="525" y="3285"/>
                    <a:pt x="367" y="2969"/>
                  </a:cubicBezTo>
                  <a:lnTo>
                    <a:pt x="0" y="3203"/>
                  </a:lnTo>
                  <a:cubicBezTo>
                    <a:pt x="200" y="3570"/>
                    <a:pt x="567" y="3803"/>
                    <a:pt x="967" y="3837"/>
                  </a:cubicBezTo>
                  <a:cubicBezTo>
                    <a:pt x="1067" y="3837"/>
                    <a:pt x="1201" y="3803"/>
                    <a:pt x="1301" y="3770"/>
                  </a:cubicBezTo>
                  <a:cubicBezTo>
                    <a:pt x="1935" y="3436"/>
                    <a:pt x="2268" y="2703"/>
                    <a:pt x="2068" y="2002"/>
                  </a:cubicBezTo>
                  <a:cubicBezTo>
                    <a:pt x="2035" y="1668"/>
                    <a:pt x="1801" y="1368"/>
                    <a:pt x="1501" y="1268"/>
                  </a:cubicBezTo>
                  <a:cubicBezTo>
                    <a:pt x="1425" y="1243"/>
                    <a:pt x="1348" y="1232"/>
                    <a:pt x="1272" y="1232"/>
                  </a:cubicBezTo>
                  <a:cubicBezTo>
                    <a:pt x="1148" y="1232"/>
                    <a:pt x="1024" y="1260"/>
                    <a:pt x="901" y="1302"/>
                  </a:cubicBezTo>
                  <a:lnTo>
                    <a:pt x="1101" y="734"/>
                  </a:lnTo>
                  <a:lnTo>
                    <a:pt x="2869" y="401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7"/>
            <p:cNvSpPr/>
            <p:nvPr/>
          </p:nvSpPr>
          <p:spPr>
            <a:xfrm rot="468991">
              <a:off x="7688692" y="2386909"/>
              <a:ext cx="455346" cy="10875"/>
            </a:xfrm>
            <a:custGeom>
              <a:avLst/>
              <a:gdLst/>
              <a:ahLst/>
              <a:cxnLst/>
              <a:rect l="l" t="t" r="r" b="b"/>
              <a:pathLst>
                <a:path w="18214" h="435" extrusionOk="0">
                  <a:moveTo>
                    <a:pt x="0" y="1"/>
                  </a:moveTo>
                  <a:lnTo>
                    <a:pt x="0" y="434"/>
                  </a:lnTo>
                  <a:lnTo>
                    <a:pt x="18213" y="434"/>
                  </a:lnTo>
                  <a:lnTo>
                    <a:pt x="182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7"/>
            <p:cNvSpPr/>
            <p:nvPr/>
          </p:nvSpPr>
          <p:spPr>
            <a:xfrm rot="468991">
              <a:off x="7786012" y="2492562"/>
              <a:ext cx="70899" cy="10875"/>
            </a:xfrm>
            <a:custGeom>
              <a:avLst/>
              <a:gdLst/>
              <a:ahLst/>
              <a:cxnLst/>
              <a:rect l="l" t="t" r="r" b="b"/>
              <a:pathLst>
                <a:path w="283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836" y="43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7"/>
            <p:cNvSpPr/>
            <p:nvPr/>
          </p:nvSpPr>
          <p:spPr>
            <a:xfrm rot="468991">
              <a:off x="7869913" y="2458574"/>
              <a:ext cx="53400" cy="81774"/>
            </a:xfrm>
            <a:custGeom>
              <a:avLst/>
              <a:gdLst/>
              <a:ahLst/>
              <a:cxnLst/>
              <a:rect l="l" t="t" r="r" b="b"/>
              <a:pathLst>
                <a:path w="2136" h="3271" extrusionOk="0">
                  <a:moveTo>
                    <a:pt x="1236" y="0"/>
                  </a:moveTo>
                  <a:cubicBezTo>
                    <a:pt x="915" y="0"/>
                    <a:pt x="629" y="484"/>
                    <a:pt x="467" y="936"/>
                  </a:cubicBezTo>
                  <a:lnTo>
                    <a:pt x="868" y="1069"/>
                  </a:lnTo>
                  <a:cubicBezTo>
                    <a:pt x="968" y="869"/>
                    <a:pt x="1068" y="669"/>
                    <a:pt x="1201" y="469"/>
                  </a:cubicBezTo>
                  <a:cubicBezTo>
                    <a:pt x="1235" y="536"/>
                    <a:pt x="1235" y="602"/>
                    <a:pt x="1235" y="636"/>
                  </a:cubicBezTo>
                  <a:cubicBezTo>
                    <a:pt x="1401" y="1470"/>
                    <a:pt x="701" y="2003"/>
                    <a:pt x="267" y="2304"/>
                  </a:cubicBezTo>
                  <a:lnTo>
                    <a:pt x="134" y="2404"/>
                  </a:lnTo>
                  <a:cubicBezTo>
                    <a:pt x="34" y="2470"/>
                    <a:pt x="0" y="2604"/>
                    <a:pt x="34" y="2704"/>
                  </a:cubicBezTo>
                  <a:cubicBezTo>
                    <a:pt x="67" y="2837"/>
                    <a:pt x="134" y="3104"/>
                    <a:pt x="2102" y="3271"/>
                  </a:cubicBezTo>
                  <a:lnTo>
                    <a:pt x="2135" y="2871"/>
                  </a:lnTo>
                  <a:cubicBezTo>
                    <a:pt x="1635" y="2837"/>
                    <a:pt x="1101" y="2737"/>
                    <a:pt x="601" y="2637"/>
                  </a:cubicBezTo>
                  <a:cubicBezTo>
                    <a:pt x="1068" y="2270"/>
                    <a:pt x="1868" y="1636"/>
                    <a:pt x="1668" y="569"/>
                  </a:cubicBezTo>
                  <a:cubicBezTo>
                    <a:pt x="1635" y="436"/>
                    <a:pt x="1568" y="35"/>
                    <a:pt x="1268" y="2"/>
                  </a:cubicBezTo>
                  <a:cubicBezTo>
                    <a:pt x="1257" y="1"/>
                    <a:pt x="1247" y="0"/>
                    <a:pt x="1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7"/>
            <p:cNvSpPr/>
            <p:nvPr/>
          </p:nvSpPr>
          <p:spPr>
            <a:xfrm rot="468991">
              <a:off x="7941315" y="2472846"/>
              <a:ext cx="93424" cy="82599"/>
            </a:xfrm>
            <a:custGeom>
              <a:avLst/>
              <a:gdLst/>
              <a:ahLst/>
              <a:cxnLst/>
              <a:rect l="l" t="t" r="r" b="b"/>
              <a:pathLst>
                <a:path w="3737" h="3304" extrusionOk="0">
                  <a:moveTo>
                    <a:pt x="601" y="1"/>
                  </a:moveTo>
                  <a:lnTo>
                    <a:pt x="0" y="2836"/>
                  </a:lnTo>
                  <a:cubicBezTo>
                    <a:pt x="0" y="2969"/>
                    <a:pt x="34" y="3070"/>
                    <a:pt x="167" y="3103"/>
                  </a:cubicBezTo>
                  <a:cubicBezTo>
                    <a:pt x="192" y="3111"/>
                    <a:pt x="217" y="3115"/>
                    <a:pt x="241" y="3115"/>
                  </a:cubicBezTo>
                  <a:cubicBezTo>
                    <a:pt x="313" y="3115"/>
                    <a:pt x="376" y="3078"/>
                    <a:pt x="401" y="3003"/>
                  </a:cubicBezTo>
                  <a:cubicBezTo>
                    <a:pt x="801" y="2236"/>
                    <a:pt x="1268" y="1502"/>
                    <a:pt x="1768" y="801"/>
                  </a:cubicBezTo>
                  <a:lnTo>
                    <a:pt x="1768" y="801"/>
                  </a:lnTo>
                  <a:cubicBezTo>
                    <a:pt x="1768" y="1068"/>
                    <a:pt x="1702" y="1368"/>
                    <a:pt x="1668" y="1669"/>
                  </a:cubicBezTo>
                  <a:cubicBezTo>
                    <a:pt x="1568" y="2469"/>
                    <a:pt x="1501" y="3003"/>
                    <a:pt x="1802" y="3236"/>
                  </a:cubicBezTo>
                  <a:cubicBezTo>
                    <a:pt x="1868" y="3270"/>
                    <a:pt x="1935" y="3303"/>
                    <a:pt x="2035" y="3303"/>
                  </a:cubicBezTo>
                  <a:cubicBezTo>
                    <a:pt x="2169" y="3303"/>
                    <a:pt x="2269" y="3236"/>
                    <a:pt x="2402" y="3170"/>
                  </a:cubicBezTo>
                  <a:cubicBezTo>
                    <a:pt x="2903" y="2936"/>
                    <a:pt x="3336" y="2569"/>
                    <a:pt x="3736" y="2136"/>
                  </a:cubicBezTo>
                  <a:lnTo>
                    <a:pt x="3403" y="1869"/>
                  </a:lnTo>
                  <a:cubicBezTo>
                    <a:pt x="3036" y="2269"/>
                    <a:pt x="2636" y="2569"/>
                    <a:pt x="2169" y="2803"/>
                  </a:cubicBezTo>
                  <a:cubicBezTo>
                    <a:pt x="2102" y="2836"/>
                    <a:pt x="2069" y="2869"/>
                    <a:pt x="2035" y="2869"/>
                  </a:cubicBezTo>
                  <a:cubicBezTo>
                    <a:pt x="2002" y="2469"/>
                    <a:pt x="2035" y="2102"/>
                    <a:pt x="2102" y="1735"/>
                  </a:cubicBezTo>
                  <a:cubicBezTo>
                    <a:pt x="2169" y="1368"/>
                    <a:pt x="2202" y="1001"/>
                    <a:pt x="2202" y="634"/>
                  </a:cubicBezTo>
                  <a:cubicBezTo>
                    <a:pt x="2202" y="334"/>
                    <a:pt x="2069" y="234"/>
                    <a:pt x="1968" y="234"/>
                  </a:cubicBezTo>
                  <a:cubicBezTo>
                    <a:pt x="1951" y="228"/>
                    <a:pt x="1929" y="222"/>
                    <a:pt x="1900" y="222"/>
                  </a:cubicBezTo>
                  <a:cubicBezTo>
                    <a:pt x="1759" y="222"/>
                    <a:pt x="1448" y="379"/>
                    <a:pt x="701" y="1568"/>
                  </a:cubicBezTo>
                  <a:lnTo>
                    <a:pt x="1034" y="10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7"/>
            <p:cNvSpPr/>
            <p:nvPr/>
          </p:nvSpPr>
          <p:spPr>
            <a:xfrm rot="468991">
              <a:off x="8039933" y="2493004"/>
              <a:ext cx="45050" cy="49250"/>
            </a:xfrm>
            <a:custGeom>
              <a:avLst/>
              <a:gdLst/>
              <a:ahLst/>
              <a:cxnLst/>
              <a:rect l="l" t="t" r="r" b="b"/>
              <a:pathLst>
                <a:path w="1802" h="1970" extrusionOk="0">
                  <a:moveTo>
                    <a:pt x="801" y="1"/>
                  </a:moveTo>
                  <a:lnTo>
                    <a:pt x="668" y="468"/>
                  </a:lnTo>
                  <a:lnTo>
                    <a:pt x="34" y="401"/>
                  </a:lnTo>
                  <a:lnTo>
                    <a:pt x="1" y="835"/>
                  </a:lnTo>
                  <a:lnTo>
                    <a:pt x="534" y="902"/>
                  </a:lnTo>
                  <a:lnTo>
                    <a:pt x="301" y="1836"/>
                  </a:lnTo>
                  <a:lnTo>
                    <a:pt x="701" y="1969"/>
                  </a:lnTo>
                  <a:lnTo>
                    <a:pt x="968" y="968"/>
                  </a:lnTo>
                  <a:lnTo>
                    <a:pt x="1769" y="1035"/>
                  </a:lnTo>
                  <a:lnTo>
                    <a:pt x="1802" y="601"/>
                  </a:lnTo>
                  <a:lnTo>
                    <a:pt x="1101" y="535"/>
                  </a:lnTo>
                  <a:lnTo>
                    <a:pt x="1201" y="101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7"/>
            <p:cNvSpPr/>
            <p:nvPr/>
          </p:nvSpPr>
          <p:spPr>
            <a:xfrm rot="468991">
              <a:off x="8083222" y="2468402"/>
              <a:ext cx="75924" cy="95249"/>
            </a:xfrm>
            <a:custGeom>
              <a:avLst/>
              <a:gdLst/>
              <a:ahLst/>
              <a:cxnLst/>
              <a:rect l="l" t="t" r="r" b="b"/>
              <a:pathLst>
                <a:path w="3037" h="3810" extrusionOk="0">
                  <a:moveTo>
                    <a:pt x="1498" y="1"/>
                  </a:moveTo>
                  <a:cubicBezTo>
                    <a:pt x="1238" y="1"/>
                    <a:pt x="918" y="337"/>
                    <a:pt x="568" y="1037"/>
                  </a:cubicBezTo>
                  <a:lnTo>
                    <a:pt x="968" y="1237"/>
                  </a:lnTo>
                  <a:cubicBezTo>
                    <a:pt x="1068" y="970"/>
                    <a:pt x="1235" y="737"/>
                    <a:pt x="1435" y="503"/>
                  </a:cubicBezTo>
                  <a:cubicBezTo>
                    <a:pt x="1435" y="503"/>
                    <a:pt x="1435" y="537"/>
                    <a:pt x="1435" y="570"/>
                  </a:cubicBezTo>
                  <a:cubicBezTo>
                    <a:pt x="1469" y="1037"/>
                    <a:pt x="1235" y="1537"/>
                    <a:pt x="835" y="1804"/>
                  </a:cubicBezTo>
                  <a:cubicBezTo>
                    <a:pt x="735" y="1871"/>
                    <a:pt x="701" y="2004"/>
                    <a:pt x="768" y="2105"/>
                  </a:cubicBezTo>
                  <a:cubicBezTo>
                    <a:pt x="795" y="2159"/>
                    <a:pt x="867" y="2213"/>
                    <a:pt x="965" y="2213"/>
                  </a:cubicBezTo>
                  <a:cubicBezTo>
                    <a:pt x="987" y="2213"/>
                    <a:pt x="1010" y="2211"/>
                    <a:pt x="1035" y="2205"/>
                  </a:cubicBezTo>
                  <a:cubicBezTo>
                    <a:pt x="1247" y="2120"/>
                    <a:pt x="1663" y="2021"/>
                    <a:pt x="1997" y="2021"/>
                  </a:cubicBezTo>
                  <a:cubicBezTo>
                    <a:pt x="2187" y="2021"/>
                    <a:pt x="2351" y="2053"/>
                    <a:pt x="2436" y="2138"/>
                  </a:cubicBezTo>
                  <a:cubicBezTo>
                    <a:pt x="2469" y="2171"/>
                    <a:pt x="2569" y="2238"/>
                    <a:pt x="2503" y="2538"/>
                  </a:cubicBezTo>
                  <a:cubicBezTo>
                    <a:pt x="2403" y="2938"/>
                    <a:pt x="2069" y="3272"/>
                    <a:pt x="1669" y="3339"/>
                  </a:cubicBezTo>
                  <a:cubicBezTo>
                    <a:pt x="1552" y="3364"/>
                    <a:pt x="1433" y="3376"/>
                    <a:pt x="1315" y="3376"/>
                  </a:cubicBezTo>
                  <a:cubicBezTo>
                    <a:pt x="960" y="3376"/>
                    <a:pt x="610" y="3264"/>
                    <a:pt x="334" y="3039"/>
                  </a:cubicBezTo>
                  <a:lnTo>
                    <a:pt x="1" y="3305"/>
                  </a:lnTo>
                  <a:cubicBezTo>
                    <a:pt x="310" y="3615"/>
                    <a:pt x="734" y="3809"/>
                    <a:pt x="1193" y="3809"/>
                  </a:cubicBezTo>
                  <a:cubicBezTo>
                    <a:pt x="1229" y="3809"/>
                    <a:pt x="1265" y="3808"/>
                    <a:pt x="1302" y="3806"/>
                  </a:cubicBezTo>
                  <a:cubicBezTo>
                    <a:pt x="1469" y="3806"/>
                    <a:pt x="1635" y="3806"/>
                    <a:pt x="1802" y="3772"/>
                  </a:cubicBezTo>
                  <a:cubicBezTo>
                    <a:pt x="2369" y="3672"/>
                    <a:pt x="2803" y="3239"/>
                    <a:pt x="2936" y="2672"/>
                  </a:cubicBezTo>
                  <a:cubicBezTo>
                    <a:pt x="3036" y="2371"/>
                    <a:pt x="2970" y="2038"/>
                    <a:pt x="2736" y="1838"/>
                  </a:cubicBezTo>
                  <a:cubicBezTo>
                    <a:pt x="2503" y="1674"/>
                    <a:pt x="2236" y="1592"/>
                    <a:pt x="1960" y="1592"/>
                  </a:cubicBezTo>
                  <a:cubicBezTo>
                    <a:pt x="1842" y="1592"/>
                    <a:pt x="1722" y="1607"/>
                    <a:pt x="1602" y="1638"/>
                  </a:cubicBezTo>
                  <a:cubicBezTo>
                    <a:pt x="1802" y="1304"/>
                    <a:pt x="1902" y="904"/>
                    <a:pt x="1869" y="503"/>
                  </a:cubicBezTo>
                  <a:cubicBezTo>
                    <a:pt x="1869" y="403"/>
                    <a:pt x="1802" y="70"/>
                    <a:pt x="1535" y="3"/>
                  </a:cubicBezTo>
                  <a:cubicBezTo>
                    <a:pt x="1523" y="1"/>
                    <a:pt x="1511" y="1"/>
                    <a:pt x="1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5" name="Google Shape;1205;p57"/>
          <p:cNvGrpSpPr/>
          <p:nvPr/>
        </p:nvGrpSpPr>
        <p:grpSpPr>
          <a:xfrm rot="218378">
            <a:off x="5724610" y="3942209"/>
            <a:ext cx="1562903" cy="657039"/>
            <a:chOff x="271725" y="1988113"/>
            <a:chExt cx="1419375" cy="596700"/>
          </a:xfrm>
        </p:grpSpPr>
        <p:sp>
          <p:nvSpPr>
            <p:cNvPr id="1206" name="Google Shape;1206;p57"/>
            <p:cNvSpPr/>
            <p:nvPr/>
          </p:nvSpPr>
          <p:spPr>
            <a:xfrm>
              <a:off x="548575" y="1988113"/>
              <a:ext cx="1142525" cy="511625"/>
            </a:xfrm>
            <a:custGeom>
              <a:avLst/>
              <a:gdLst/>
              <a:ahLst/>
              <a:cxnLst/>
              <a:rect l="l" t="t" r="r" b="b"/>
              <a:pathLst>
                <a:path w="45701" h="20465" extrusionOk="0">
                  <a:moveTo>
                    <a:pt x="38776" y="1"/>
                  </a:moveTo>
                  <a:cubicBezTo>
                    <a:pt x="29684" y="1"/>
                    <a:pt x="8408" y="1916"/>
                    <a:pt x="5505" y="2185"/>
                  </a:cubicBezTo>
                  <a:lnTo>
                    <a:pt x="5538" y="2619"/>
                  </a:lnTo>
                  <a:cubicBezTo>
                    <a:pt x="16683" y="1596"/>
                    <a:pt x="32384" y="388"/>
                    <a:pt x="39206" y="388"/>
                  </a:cubicBezTo>
                  <a:cubicBezTo>
                    <a:pt x="41062" y="388"/>
                    <a:pt x="42260" y="477"/>
                    <a:pt x="42531" y="684"/>
                  </a:cubicBezTo>
                  <a:cubicBezTo>
                    <a:pt x="44199" y="1985"/>
                    <a:pt x="45066" y="8089"/>
                    <a:pt x="45166" y="10424"/>
                  </a:cubicBezTo>
                  <a:cubicBezTo>
                    <a:pt x="45266" y="12826"/>
                    <a:pt x="44132" y="16162"/>
                    <a:pt x="42598" y="16695"/>
                  </a:cubicBezTo>
                  <a:cubicBezTo>
                    <a:pt x="41030" y="17196"/>
                    <a:pt x="6472" y="20031"/>
                    <a:pt x="4237" y="20031"/>
                  </a:cubicBezTo>
                  <a:cubicBezTo>
                    <a:pt x="2403" y="20031"/>
                    <a:pt x="1135" y="18363"/>
                    <a:pt x="801" y="17529"/>
                  </a:cubicBezTo>
                  <a:cubicBezTo>
                    <a:pt x="535" y="16829"/>
                    <a:pt x="2836" y="9090"/>
                    <a:pt x="4337" y="4353"/>
                  </a:cubicBezTo>
                  <a:lnTo>
                    <a:pt x="3904" y="4220"/>
                  </a:lnTo>
                  <a:cubicBezTo>
                    <a:pt x="3270" y="6288"/>
                    <a:pt x="1" y="16695"/>
                    <a:pt x="401" y="17696"/>
                  </a:cubicBezTo>
                  <a:cubicBezTo>
                    <a:pt x="868" y="18830"/>
                    <a:pt x="2336" y="20465"/>
                    <a:pt x="4204" y="20465"/>
                  </a:cubicBezTo>
                  <a:cubicBezTo>
                    <a:pt x="6105" y="20465"/>
                    <a:pt x="40863" y="17729"/>
                    <a:pt x="42698" y="17129"/>
                  </a:cubicBezTo>
                  <a:cubicBezTo>
                    <a:pt x="44666" y="16462"/>
                    <a:pt x="45700" y="12793"/>
                    <a:pt x="45600" y="10424"/>
                  </a:cubicBezTo>
                  <a:cubicBezTo>
                    <a:pt x="45533" y="8256"/>
                    <a:pt x="44699" y="1851"/>
                    <a:pt x="42798" y="384"/>
                  </a:cubicBezTo>
                  <a:cubicBezTo>
                    <a:pt x="42448" y="112"/>
                    <a:pt x="40966" y="1"/>
                    <a:pt x="38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7"/>
            <p:cNvSpPr/>
            <p:nvPr/>
          </p:nvSpPr>
          <p:spPr>
            <a:xfrm>
              <a:off x="734550" y="2082663"/>
              <a:ext cx="284400" cy="156050"/>
            </a:xfrm>
            <a:custGeom>
              <a:avLst/>
              <a:gdLst/>
              <a:ahLst/>
              <a:cxnLst/>
              <a:rect l="l" t="t" r="r" b="b"/>
              <a:pathLst>
                <a:path w="11376" h="6242" extrusionOk="0">
                  <a:moveTo>
                    <a:pt x="2102" y="438"/>
                  </a:moveTo>
                  <a:cubicBezTo>
                    <a:pt x="2135" y="438"/>
                    <a:pt x="2302" y="738"/>
                    <a:pt x="2269" y="1238"/>
                  </a:cubicBezTo>
                  <a:cubicBezTo>
                    <a:pt x="2135" y="1739"/>
                    <a:pt x="1902" y="2206"/>
                    <a:pt x="1535" y="2606"/>
                  </a:cubicBezTo>
                  <a:lnTo>
                    <a:pt x="1668" y="1872"/>
                  </a:lnTo>
                  <a:lnTo>
                    <a:pt x="1702" y="1505"/>
                  </a:lnTo>
                  <a:cubicBezTo>
                    <a:pt x="1835" y="671"/>
                    <a:pt x="2069" y="471"/>
                    <a:pt x="2102" y="438"/>
                  </a:cubicBezTo>
                  <a:close/>
                  <a:moveTo>
                    <a:pt x="2116" y="0"/>
                  </a:moveTo>
                  <a:cubicBezTo>
                    <a:pt x="1874" y="0"/>
                    <a:pt x="1487" y="230"/>
                    <a:pt x="1301" y="1438"/>
                  </a:cubicBezTo>
                  <a:lnTo>
                    <a:pt x="1235" y="1805"/>
                  </a:lnTo>
                  <a:cubicBezTo>
                    <a:pt x="1168" y="2272"/>
                    <a:pt x="1068" y="2739"/>
                    <a:pt x="1035" y="3173"/>
                  </a:cubicBezTo>
                  <a:cubicBezTo>
                    <a:pt x="701" y="3507"/>
                    <a:pt x="367" y="3840"/>
                    <a:pt x="0" y="4140"/>
                  </a:cubicBezTo>
                  <a:lnTo>
                    <a:pt x="267" y="4474"/>
                  </a:lnTo>
                  <a:cubicBezTo>
                    <a:pt x="301" y="4441"/>
                    <a:pt x="601" y="4207"/>
                    <a:pt x="968" y="3873"/>
                  </a:cubicBezTo>
                  <a:lnTo>
                    <a:pt x="968" y="3873"/>
                  </a:lnTo>
                  <a:cubicBezTo>
                    <a:pt x="834" y="5008"/>
                    <a:pt x="901" y="5875"/>
                    <a:pt x="1335" y="6142"/>
                  </a:cubicBezTo>
                  <a:cubicBezTo>
                    <a:pt x="1435" y="6208"/>
                    <a:pt x="1535" y="6242"/>
                    <a:pt x="1635" y="6242"/>
                  </a:cubicBezTo>
                  <a:cubicBezTo>
                    <a:pt x="1902" y="6208"/>
                    <a:pt x="2135" y="6108"/>
                    <a:pt x="2335" y="5942"/>
                  </a:cubicBezTo>
                  <a:cubicBezTo>
                    <a:pt x="3103" y="5375"/>
                    <a:pt x="3770" y="4674"/>
                    <a:pt x="4304" y="3840"/>
                  </a:cubicBezTo>
                  <a:cubicBezTo>
                    <a:pt x="4304" y="4541"/>
                    <a:pt x="4370" y="5408"/>
                    <a:pt x="4670" y="5741"/>
                  </a:cubicBezTo>
                  <a:cubicBezTo>
                    <a:pt x="4771" y="5842"/>
                    <a:pt x="4904" y="5908"/>
                    <a:pt x="5037" y="5908"/>
                  </a:cubicBezTo>
                  <a:cubicBezTo>
                    <a:pt x="5805" y="5908"/>
                    <a:pt x="6238" y="5008"/>
                    <a:pt x="6272" y="4908"/>
                  </a:cubicBezTo>
                  <a:cubicBezTo>
                    <a:pt x="6705" y="4174"/>
                    <a:pt x="7206" y="3507"/>
                    <a:pt x="7773" y="2906"/>
                  </a:cubicBezTo>
                  <a:cubicBezTo>
                    <a:pt x="7806" y="3573"/>
                    <a:pt x="7806" y="4207"/>
                    <a:pt x="7773" y="4874"/>
                  </a:cubicBezTo>
                  <a:cubicBezTo>
                    <a:pt x="7739" y="4974"/>
                    <a:pt x="7839" y="5074"/>
                    <a:pt x="7939" y="5108"/>
                  </a:cubicBezTo>
                  <a:cubicBezTo>
                    <a:pt x="7957" y="5114"/>
                    <a:pt x="7975" y="5116"/>
                    <a:pt x="7992" y="5116"/>
                  </a:cubicBezTo>
                  <a:cubicBezTo>
                    <a:pt x="8073" y="5116"/>
                    <a:pt x="8145" y="5057"/>
                    <a:pt x="8173" y="4974"/>
                  </a:cubicBezTo>
                  <a:cubicBezTo>
                    <a:pt x="8707" y="3507"/>
                    <a:pt x="9374" y="2206"/>
                    <a:pt x="9641" y="2039"/>
                  </a:cubicBezTo>
                  <a:cubicBezTo>
                    <a:pt x="9707" y="2139"/>
                    <a:pt x="9707" y="2206"/>
                    <a:pt x="9707" y="2306"/>
                  </a:cubicBezTo>
                  <a:cubicBezTo>
                    <a:pt x="9807" y="2806"/>
                    <a:pt x="9841" y="3306"/>
                    <a:pt x="9841" y="3807"/>
                  </a:cubicBezTo>
                  <a:cubicBezTo>
                    <a:pt x="9874" y="4674"/>
                    <a:pt x="9908" y="5341"/>
                    <a:pt x="10308" y="5508"/>
                  </a:cubicBezTo>
                  <a:lnTo>
                    <a:pt x="10475" y="5508"/>
                  </a:lnTo>
                  <a:cubicBezTo>
                    <a:pt x="10708" y="5508"/>
                    <a:pt x="10975" y="5341"/>
                    <a:pt x="11375" y="4974"/>
                  </a:cubicBezTo>
                  <a:lnTo>
                    <a:pt x="11042" y="4674"/>
                  </a:lnTo>
                  <a:cubicBezTo>
                    <a:pt x="10704" y="5037"/>
                    <a:pt x="10549" y="5078"/>
                    <a:pt x="10496" y="5078"/>
                  </a:cubicBezTo>
                  <a:cubicBezTo>
                    <a:pt x="10481" y="5078"/>
                    <a:pt x="10475" y="5074"/>
                    <a:pt x="10475" y="5074"/>
                  </a:cubicBezTo>
                  <a:cubicBezTo>
                    <a:pt x="10308" y="5041"/>
                    <a:pt x="10308" y="4240"/>
                    <a:pt x="10274" y="3773"/>
                  </a:cubicBezTo>
                  <a:cubicBezTo>
                    <a:pt x="10274" y="3273"/>
                    <a:pt x="10208" y="2739"/>
                    <a:pt x="10141" y="2239"/>
                  </a:cubicBezTo>
                  <a:cubicBezTo>
                    <a:pt x="10141" y="2072"/>
                    <a:pt x="10041" y="1639"/>
                    <a:pt x="9741" y="1605"/>
                  </a:cubicBezTo>
                  <a:cubicBezTo>
                    <a:pt x="9727" y="1603"/>
                    <a:pt x="9713" y="1602"/>
                    <a:pt x="9699" y="1602"/>
                  </a:cubicBezTo>
                  <a:cubicBezTo>
                    <a:pt x="9271" y="1602"/>
                    <a:pt x="8724" y="2575"/>
                    <a:pt x="8240" y="3673"/>
                  </a:cubicBezTo>
                  <a:cubicBezTo>
                    <a:pt x="8273" y="3373"/>
                    <a:pt x="8240" y="3073"/>
                    <a:pt x="8206" y="2739"/>
                  </a:cubicBezTo>
                  <a:cubicBezTo>
                    <a:pt x="8206" y="2606"/>
                    <a:pt x="8106" y="2472"/>
                    <a:pt x="7939" y="2439"/>
                  </a:cubicBezTo>
                  <a:cubicBezTo>
                    <a:pt x="7924" y="2434"/>
                    <a:pt x="7903" y="2428"/>
                    <a:pt x="7876" y="2428"/>
                  </a:cubicBezTo>
                  <a:cubicBezTo>
                    <a:pt x="7725" y="2428"/>
                    <a:pt x="7357" y="2604"/>
                    <a:pt x="6372" y="4040"/>
                  </a:cubicBezTo>
                  <a:lnTo>
                    <a:pt x="6438" y="2506"/>
                  </a:lnTo>
                  <a:lnTo>
                    <a:pt x="6038" y="2506"/>
                  </a:lnTo>
                  <a:lnTo>
                    <a:pt x="5905" y="4774"/>
                  </a:lnTo>
                  <a:cubicBezTo>
                    <a:pt x="5805" y="4908"/>
                    <a:pt x="5504" y="5475"/>
                    <a:pt x="5037" y="5475"/>
                  </a:cubicBezTo>
                  <a:lnTo>
                    <a:pt x="5004" y="5441"/>
                  </a:lnTo>
                  <a:cubicBezTo>
                    <a:pt x="4737" y="5174"/>
                    <a:pt x="4704" y="3840"/>
                    <a:pt x="4771" y="2939"/>
                  </a:cubicBezTo>
                  <a:cubicBezTo>
                    <a:pt x="4771" y="2839"/>
                    <a:pt x="4704" y="2739"/>
                    <a:pt x="4604" y="2706"/>
                  </a:cubicBezTo>
                  <a:cubicBezTo>
                    <a:pt x="4504" y="2706"/>
                    <a:pt x="4370" y="2739"/>
                    <a:pt x="4337" y="2839"/>
                  </a:cubicBezTo>
                  <a:cubicBezTo>
                    <a:pt x="3837" y="3940"/>
                    <a:pt x="3069" y="4874"/>
                    <a:pt x="2102" y="5608"/>
                  </a:cubicBezTo>
                  <a:cubicBezTo>
                    <a:pt x="1921" y="5737"/>
                    <a:pt x="1760" y="5786"/>
                    <a:pt x="1650" y="5786"/>
                  </a:cubicBezTo>
                  <a:cubicBezTo>
                    <a:pt x="1618" y="5786"/>
                    <a:pt x="1591" y="5782"/>
                    <a:pt x="1568" y="5775"/>
                  </a:cubicBezTo>
                  <a:cubicBezTo>
                    <a:pt x="1268" y="5575"/>
                    <a:pt x="1335" y="4441"/>
                    <a:pt x="1468" y="3373"/>
                  </a:cubicBezTo>
                  <a:cubicBezTo>
                    <a:pt x="2035" y="2739"/>
                    <a:pt x="2636" y="1939"/>
                    <a:pt x="2702" y="1305"/>
                  </a:cubicBezTo>
                  <a:cubicBezTo>
                    <a:pt x="2769" y="571"/>
                    <a:pt x="2536" y="37"/>
                    <a:pt x="2169" y="4"/>
                  </a:cubicBezTo>
                  <a:cubicBezTo>
                    <a:pt x="2152" y="2"/>
                    <a:pt x="2134" y="0"/>
                    <a:pt x="2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7"/>
            <p:cNvSpPr/>
            <p:nvPr/>
          </p:nvSpPr>
          <p:spPr>
            <a:xfrm>
              <a:off x="1033925" y="2055188"/>
              <a:ext cx="56725" cy="85975"/>
            </a:xfrm>
            <a:custGeom>
              <a:avLst/>
              <a:gdLst/>
              <a:ahLst/>
              <a:cxnLst/>
              <a:rect l="l" t="t" r="r" b="b"/>
              <a:pathLst>
                <a:path w="2269" h="3439" extrusionOk="0">
                  <a:moveTo>
                    <a:pt x="1634" y="1"/>
                  </a:moveTo>
                  <a:cubicBezTo>
                    <a:pt x="1279" y="1"/>
                    <a:pt x="920" y="501"/>
                    <a:pt x="468" y="1470"/>
                  </a:cubicBezTo>
                  <a:lnTo>
                    <a:pt x="501" y="503"/>
                  </a:lnTo>
                  <a:lnTo>
                    <a:pt x="101" y="503"/>
                  </a:lnTo>
                  <a:lnTo>
                    <a:pt x="1" y="2671"/>
                  </a:lnTo>
                  <a:cubicBezTo>
                    <a:pt x="1" y="2771"/>
                    <a:pt x="67" y="2838"/>
                    <a:pt x="167" y="2871"/>
                  </a:cubicBezTo>
                  <a:cubicBezTo>
                    <a:pt x="185" y="2877"/>
                    <a:pt x="203" y="2880"/>
                    <a:pt x="220" y="2880"/>
                  </a:cubicBezTo>
                  <a:cubicBezTo>
                    <a:pt x="301" y="2880"/>
                    <a:pt x="373" y="2820"/>
                    <a:pt x="401" y="2738"/>
                  </a:cubicBezTo>
                  <a:cubicBezTo>
                    <a:pt x="835" y="1637"/>
                    <a:pt x="1368" y="669"/>
                    <a:pt x="1602" y="469"/>
                  </a:cubicBezTo>
                  <a:cubicBezTo>
                    <a:pt x="1635" y="569"/>
                    <a:pt x="1669" y="636"/>
                    <a:pt x="1669" y="736"/>
                  </a:cubicBezTo>
                  <a:cubicBezTo>
                    <a:pt x="1769" y="1637"/>
                    <a:pt x="1835" y="2537"/>
                    <a:pt x="1869" y="3438"/>
                  </a:cubicBezTo>
                  <a:lnTo>
                    <a:pt x="2269" y="3438"/>
                  </a:lnTo>
                  <a:cubicBezTo>
                    <a:pt x="2236" y="2537"/>
                    <a:pt x="2202" y="1603"/>
                    <a:pt x="2069" y="669"/>
                  </a:cubicBezTo>
                  <a:cubicBezTo>
                    <a:pt x="2069" y="503"/>
                    <a:pt x="2002" y="69"/>
                    <a:pt x="1669" y="2"/>
                  </a:cubicBezTo>
                  <a:cubicBezTo>
                    <a:pt x="1657" y="1"/>
                    <a:pt x="1646" y="1"/>
                    <a:pt x="1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7"/>
            <p:cNvSpPr/>
            <p:nvPr/>
          </p:nvSpPr>
          <p:spPr>
            <a:xfrm>
              <a:off x="732050" y="2271213"/>
              <a:ext cx="77575" cy="84250"/>
            </a:xfrm>
            <a:custGeom>
              <a:avLst/>
              <a:gdLst/>
              <a:ahLst/>
              <a:cxnLst/>
              <a:rect l="l" t="t" r="r" b="b"/>
              <a:pathLst>
                <a:path w="3103" h="3370" extrusionOk="0">
                  <a:moveTo>
                    <a:pt x="34" y="1"/>
                  </a:moveTo>
                  <a:lnTo>
                    <a:pt x="0" y="3070"/>
                  </a:lnTo>
                  <a:cubicBezTo>
                    <a:pt x="19" y="3181"/>
                    <a:pt x="120" y="3251"/>
                    <a:pt x="223" y="3251"/>
                  </a:cubicBezTo>
                  <a:cubicBezTo>
                    <a:pt x="306" y="3251"/>
                    <a:pt x="390" y="3207"/>
                    <a:pt x="434" y="3103"/>
                  </a:cubicBezTo>
                  <a:cubicBezTo>
                    <a:pt x="634" y="2336"/>
                    <a:pt x="901" y="1569"/>
                    <a:pt x="1201" y="835"/>
                  </a:cubicBezTo>
                  <a:cubicBezTo>
                    <a:pt x="1201" y="868"/>
                    <a:pt x="1235" y="935"/>
                    <a:pt x="1235" y="1002"/>
                  </a:cubicBezTo>
                  <a:cubicBezTo>
                    <a:pt x="1401" y="1936"/>
                    <a:pt x="1602" y="3070"/>
                    <a:pt x="2202" y="3337"/>
                  </a:cubicBezTo>
                  <a:cubicBezTo>
                    <a:pt x="2302" y="3370"/>
                    <a:pt x="2369" y="3370"/>
                    <a:pt x="2469" y="3370"/>
                  </a:cubicBezTo>
                  <a:cubicBezTo>
                    <a:pt x="2702" y="3370"/>
                    <a:pt x="2902" y="3270"/>
                    <a:pt x="3103" y="3136"/>
                  </a:cubicBezTo>
                  <a:lnTo>
                    <a:pt x="2836" y="2769"/>
                  </a:lnTo>
                  <a:cubicBezTo>
                    <a:pt x="2681" y="2899"/>
                    <a:pt x="2566" y="2948"/>
                    <a:pt x="2459" y="2948"/>
                  </a:cubicBezTo>
                  <a:cubicBezTo>
                    <a:pt x="2429" y="2948"/>
                    <a:pt x="2399" y="2944"/>
                    <a:pt x="2369" y="2936"/>
                  </a:cubicBezTo>
                  <a:cubicBezTo>
                    <a:pt x="1968" y="2769"/>
                    <a:pt x="1802" y="1635"/>
                    <a:pt x="1668" y="935"/>
                  </a:cubicBezTo>
                  <a:cubicBezTo>
                    <a:pt x="1668" y="801"/>
                    <a:pt x="1635" y="668"/>
                    <a:pt x="1602" y="568"/>
                  </a:cubicBezTo>
                  <a:cubicBezTo>
                    <a:pt x="1568" y="301"/>
                    <a:pt x="1468" y="201"/>
                    <a:pt x="1301" y="168"/>
                  </a:cubicBezTo>
                  <a:cubicBezTo>
                    <a:pt x="1135" y="168"/>
                    <a:pt x="934" y="168"/>
                    <a:pt x="434" y="1602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7"/>
            <p:cNvSpPr/>
            <p:nvPr/>
          </p:nvSpPr>
          <p:spPr>
            <a:xfrm>
              <a:off x="820450" y="2286238"/>
              <a:ext cx="138450" cy="54225"/>
            </a:xfrm>
            <a:custGeom>
              <a:avLst/>
              <a:gdLst/>
              <a:ahLst/>
              <a:cxnLst/>
              <a:rect l="l" t="t" r="r" b="b"/>
              <a:pathLst>
                <a:path w="5538" h="2169" extrusionOk="0">
                  <a:moveTo>
                    <a:pt x="4537" y="1068"/>
                  </a:moveTo>
                  <a:lnTo>
                    <a:pt x="4670" y="1134"/>
                  </a:lnTo>
                  <a:lnTo>
                    <a:pt x="4537" y="1168"/>
                  </a:lnTo>
                  <a:lnTo>
                    <a:pt x="4537" y="1068"/>
                  </a:lnTo>
                  <a:close/>
                  <a:moveTo>
                    <a:pt x="3036" y="0"/>
                  </a:moveTo>
                  <a:lnTo>
                    <a:pt x="2869" y="367"/>
                  </a:lnTo>
                  <a:lnTo>
                    <a:pt x="4137" y="901"/>
                  </a:lnTo>
                  <a:lnTo>
                    <a:pt x="4137" y="901"/>
                  </a:lnTo>
                  <a:lnTo>
                    <a:pt x="67" y="467"/>
                  </a:lnTo>
                  <a:lnTo>
                    <a:pt x="0" y="868"/>
                  </a:lnTo>
                  <a:lnTo>
                    <a:pt x="3970" y="1301"/>
                  </a:lnTo>
                  <a:lnTo>
                    <a:pt x="2435" y="1701"/>
                  </a:lnTo>
                  <a:lnTo>
                    <a:pt x="2535" y="2168"/>
                  </a:lnTo>
                  <a:lnTo>
                    <a:pt x="5371" y="1368"/>
                  </a:lnTo>
                  <a:cubicBezTo>
                    <a:pt x="5471" y="1335"/>
                    <a:pt x="5538" y="1268"/>
                    <a:pt x="5538" y="1168"/>
                  </a:cubicBezTo>
                  <a:cubicBezTo>
                    <a:pt x="5538" y="1068"/>
                    <a:pt x="5471" y="1001"/>
                    <a:pt x="5404" y="968"/>
                  </a:cubicBezTo>
                  <a:lnTo>
                    <a:pt x="30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7"/>
            <p:cNvSpPr/>
            <p:nvPr/>
          </p:nvSpPr>
          <p:spPr>
            <a:xfrm>
              <a:off x="963050" y="2292913"/>
              <a:ext cx="107600" cy="54375"/>
            </a:xfrm>
            <a:custGeom>
              <a:avLst/>
              <a:gdLst/>
              <a:ahLst/>
              <a:cxnLst/>
              <a:rect l="l" t="t" r="r" b="b"/>
              <a:pathLst>
                <a:path w="4304" h="2175" extrusionOk="0">
                  <a:moveTo>
                    <a:pt x="601" y="1101"/>
                  </a:moveTo>
                  <a:cubicBezTo>
                    <a:pt x="701" y="1168"/>
                    <a:pt x="834" y="1268"/>
                    <a:pt x="968" y="1334"/>
                  </a:cubicBezTo>
                  <a:cubicBezTo>
                    <a:pt x="868" y="1434"/>
                    <a:pt x="801" y="1468"/>
                    <a:pt x="768" y="1468"/>
                  </a:cubicBezTo>
                  <a:cubicBezTo>
                    <a:pt x="768" y="1468"/>
                    <a:pt x="701" y="1434"/>
                    <a:pt x="634" y="1201"/>
                  </a:cubicBezTo>
                  <a:lnTo>
                    <a:pt x="601" y="1101"/>
                  </a:lnTo>
                  <a:close/>
                  <a:moveTo>
                    <a:pt x="3603" y="0"/>
                  </a:moveTo>
                  <a:lnTo>
                    <a:pt x="3503" y="434"/>
                  </a:lnTo>
                  <a:cubicBezTo>
                    <a:pt x="3636" y="467"/>
                    <a:pt x="3736" y="601"/>
                    <a:pt x="3770" y="734"/>
                  </a:cubicBezTo>
                  <a:cubicBezTo>
                    <a:pt x="3836" y="1034"/>
                    <a:pt x="3770" y="1334"/>
                    <a:pt x="3536" y="1568"/>
                  </a:cubicBezTo>
                  <a:cubicBezTo>
                    <a:pt x="3403" y="1685"/>
                    <a:pt x="3236" y="1743"/>
                    <a:pt x="3040" y="1743"/>
                  </a:cubicBezTo>
                  <a:cubicBezTo>
                    <a:pt x="2844" y="1743"/>
                    <a:pt x="2619" y="1685"/>
                    <a:pt x="2369" y="1568"/>
                  </a:cubicBezTo>
                  <a:cubicBezTo>
                    <a:pt x="2068" y="1468"/>
                    <a:pt x="1835" y="1368"/>
                    <a:pt x="1601" y="1234"/>
                  </a:cubicBezTo>
                  <a:cubicBezTo>
                    <a:pt x="1668" y="1168"/>
                    <a:pt x="1702" y="1101"/>
                    <a:pt x="1735" y="1034"/>
                  </a:cubicBezTo>
                  <a:cubicBezTo>
                    <a:pt x="1802" y="934"/>
                    <a:pt x="1868" y="801"/>
                    <a:pt x="1868" y="801"/>
                  </a:cubicBezTo>
                  <a:lnTo>
                    <a:pt x="1468" y="601"/>
                  </a:lnTo>
                  <a:cubicBezTo>
                    <a:pt x="1468" y="601"/>
                    <a:pt x="1435" y="667"/>
                    <a:pt x="1368" y="801"/>
                  </a:cubicBezTo>
                  <a:cubicBezTo>
                    <a:pt x="1301" y="901"/>
                    <a:pt x="1268" y="967"/>
                    <a:pt x="1235" y="1001"/>
                  </a:cubicBezTo>
                  <a:cubicBezTo>
                    <a:pt x="1068" y="901"/>
                    <a:pt x="901" y="801"/>
                    <a:pt x="801" y="734"/>
                  </a:cubicBezTo>
                  <a:cubicBezTo>
                    <a:pt x="572" y="597"/>
                    <a:pt x="422" y="506"/>
                    <a:pt x="296" y="506"/>
                  </a:cubicBezTo>
                  <a:cubicBezTo>
                    <a:pt x="238" y="506"/>
                    <a:pt x="186" y="525"/>
                    <a:pt x="134" y="567"/>
                  </a:cubicBezTo>
                  <a:cubicBezTo>
                    <a:pt x="0" y="667"/>
                    <a:pt x="34" y="901"/>
                    <a:pt x="200" y="1368"/>
                  </a:cubicBezTo>
                  <a:cubicBezTo>
                    <a:pt x="301" y="1701"/>
                    <a:pt x="467" y="1868"/>
                    <a:pt x="701" y="1901"/>
                  </a:cubicBezTo>
                  <a:cubicBezTo>
                    <a:pt x="968" y="1901"/>
                    <a:pt x="1201" y="1768"/>
                    <a:pt x="1335" y="1568"/>
                  </a:cubicBezTo>
                  <a:cubicBezTo>
                    <a:pt x="1601" y="1735"/>
                    <a:pt x="1902" y="1868"/>
                    <a:pt x="2169" y="2002"/>
                  </a:cubicBezTo>
                  <a:cubicBezTo>
                    <a:pt x="2435" y="2102"/>
                    <a:pt x="2736" y="2168"/>
                    <a:pt x="3002" y="2168"/>
                  </a:cubicBezTo>
                  <a:cubicBezTo>
                    <a:pt x="3041" y="2173"/>
                    <a:pt x="3079" y="2175"/>
                    <a:pt x="3117" y="2175"/>
                  </a:cubicBezTo>
                  <a:cubicBezTo>
                    <a:pt x="3377" y="2175"/>
                    <a:pt x="3628" y="2076"/>
                    <a:pt x="3803" y="1901"/>
                  </a:cubicBezTo>
                  <a:cubicBezTo>
                    <a:pt x="4170" y="1601"/>
                    <a:pt x="4303" y="1101"/>
                    <a:pt x="4203" y="667"/>
                  </a:cubicBezTo>
                  <a:cubicBezTo>
                    <a:pt x="4137" y="334"/>
                    <a:pt x="3903" y="67"/>
                    <a:pt x="36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7"/>
            <p:cNvSpPr/>
            <p:nvPr/>
          </p:nvSpPr>
          <p:spPr>
            <a:xfrm>
              <a:off x="1043925" y="2046663"/>
              <a:ext cx="318600" cy="234600"/>
            </a:xfrm>
            <a:custGeom>
              <a:avLst/>
              <a:gdLst/>
              <a:ahLst/>
              <a:cxnLst/>
              <a:rect l="l" t="t" r="r" b="b"/>
              <a:pathLst>
                <a:path w="12744" h="9384" extrusionOk="0">
                  <a:moveTo>
                    <a:pt x="6105" y="1"/>
                  </a:moveTo>
                  <a:cubicBezTo>
                    <a:pt x="4932" y="1"/>
                    <a:pt x="3997" y="47"/>
                    <a:pt x="3737" y="176"/>
                  </a:cubicBezTo>
                  <a:cubicBezTo>
                    <a:pt x="2903" y="577"/>
                    <a:pt x="2102" y="6081"/>
                    <a:pt x="1736" y="8549"/>
                  </a:cubicBezTo>
                  <a:lnTo>
                    <a:pt x="401" y="6314"/>
                  </a:lnTo>
                  <a:lnTo>
                    <a:pt x="1" y="6548"/>
                  </a:lnTo>
                  <a:lnTo>
                    <a:pt x="1669" y="9283"/>
                  </a:lnTo>
                  <a:cubicBezTo>
                    <a:pt x="1736" y="9350"/>
                    <a:pt x="1802" y="9383"/>
                    <a:pt x="1869" y="9383"/>
                  </a:cubicBezTo>
                  <a:lnTo>
                    <a:pt x="1902" y="9383"/>
                  </a:lnTo>
                  <a:cubicBezTo>
                    <a:pt x="2002" y="9383"/>
                    <a:pt x="2069" y="9316"/>
                    <a:pt x="2069" y="9216"/>
                  </a:cubicBezTo>
                  <a:cubicBezTo>
                    <a:pt x="2636" y="5180"/>
                    <a:pt x="3503" y="844"/>
                    <a:pt x="3937" y="543"/>
                  </a:cubicBezTo>
                  <a:cubicBezTo>
                    <a:pt x="4111" y="462"/>
                    <a:pt x="4802" y="430"/>
                    <a:pt x="5758" y="430"/>
                  </a:cubicBezTo>
                  <a:cubicBezTo>
                    <a:pt x="7560" y="430"/>
                    <a:pt x="10305" y="546"/>
                    <a:pt x="12310" y="677"/>
                  </a:cubicBezTo>
                  <a:lnTo>
                    <a:pt x="12243" y="2111"/>
                  </a:lnTo>
                  <a:lnTo>
                    <a:pt x="12643" y="2145"/>
                  </a:lnTo>
                  <a:lnTo>
                    <a:pt x="12743" y="477"/>
                  </a:lnTo>
                  <a:cubicBezTo>
                    <a:pt x="12743" y="343"/>
                    <a:pt x="12677" y="243"/>
                    <a:pt x="12577" y="243"/>
                  </a:cubicBezTo>
                  <a:cubicBezTo>
                    <a:pt x="12013" y="198"/>
                    <a:pt x="8544" y="1"/>
                    <a:pt x="6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7"/>
            <p:cNvSpPr/>
            <p:nvPr/>
          </p:nvSpPr>
          <p:spPr>
            <a:xfrm>
              <a:off x="1147350" y="2107738"/>
              <a:ext cx="130100" cy="144325"/>
            </a:xfrm>
            <a:custGeom>
              <a:avLst/>
              <a:gdLst/>
              <a:ahLst/>
              <a:cxnLst/>
              <a:rect l="l" t="t" r="r" b="b"/>
              <a:pathLst>
                <a:path w="5204" h="5773" extrusionOk="0">
                  <a:moveTo>
                    <a:pt x="4294" y="0"/>
                  </a:moveTo>
                  <a:cubicBezTo>
                    <a:pt x="3795" y="0"/>
                    <a:pt x="3089" y="558"/>
                    <a:pt x="2635" y="1336"/>
                  </a:cubicBezTo>
                  <a:cubicBezTo>
                    <a:pt x="2168" y="2103"/>
                    <a:pt x="1034" y="4338"/>
                    <a:pt x="634" y="5139"/>
                  </a:cubicBezTo>
                  <a:lnTo>
                    <a:pt x="334" y="4805"/>
                  </a:lnTo>
                  <a:lnTo>
                    <a:pt x="0" y="5105"/>
                  </a:lnTo>
                  <a:lnTo>
                    <a:pt x="501" y="5673"/>
                  </a:lnTo>
                  <a:cubicBezTo>
                    <a:pt x="534" y="5739"/>
                    <a:pt x="601" y="5773"/>
                    <a:pt x="667" y="5773"/>
                  </a:cubicBezTo>
                  <a:lnTo>
                    <a:pt x="701" y="5773"/>
                  </a:lnTo>
                  <a:cubicBezTo>
                    <a:pt x="767" y="5773"/>
                    <a:pt x="834" y="5706"/>
                    <a:pt x="868" y="5639"/>
                  </a:cubicBezTo>
                  <a:cubicBezTo>
                    <a:pt x="868" y="5606"/>
                    <a:pt x="2435" y="2504"/>
                    <a:pt x="3002" y="1536"/>
                  </a:cubicBezTo>
                  <a:cubicBezTo>
                    <a:pt x="3436" y="836"/>
                    <a:pt x="4003" y="435"/>
                    <a:pt x="4337" y="435"/>
                  </a:cubicBezTo>
                  <a:cubicBezTo>
                    <a:pt x="4403" y="435"/>
                    <a:pt x="4470" y="469"/>
                    <a:pt x="4503" y="535"/>
                  </a:cubicBezTo>
                  <a:cubicBezTo>
                    <a:pt x="4604" y="769"/>
                    <a:pt x="4503" y="1870"/>
                    <a:pt x="4337" y="3171"/>
                  </a:cubicBezTo>
                  <a:cubicBezTo>
                    <a:pt x="4051" y="3105"/>
                    <a:pt x="3547" y="2995"/>
                    <a:pt x="3151" y="2995"/>
                  </a:cubicBezTo>
                  <a:cubicBezTo>
                    <a:pt x="2947" y="2995"/>
                    <a:pt x="2771" y="3024"/>
                    <a:pt x="2669" y="3104"/>
                  </a:cubicBezTo>
                  <a:cubicBezTo>
                    <a:pt x="2569" y="3171"/>
                    <a:pt x="2535" y="3271"/>
                    <a:pt x="2535" y="3404"/>
                  </a:cubicBezTo>
                  <a:lnTo>
                    <a:pt x="2936" y="3404"/>
                  </a:lnTo>
                  <a:cubicBezTo>
                    <a:pt x="2936" y="3404"/>
                    <a:pt x="2936" y="3438"/>
                    <a:pt x="2902" y="3471"/>
                  </a:cubicBezTo>
                  <a:cubicBezTo>
                    <a:pt x="3019" y="3453"/>
                    <a:pt x="3137" y="3445"/>
                    <a:pt x="3257" y="3445"/>
                  </a:cubicBezTo>
                  <a:cubicBezTo>
                    <a:pt x="3584" y="3445"/>
                    <a:pt x="3919" y="3507"/>
                    <a:pt x="4237" y="3604"/>
                  </a:cubicBezTo>
                  <a:lnTo>
                    <a:pt x="4303" y="3371"/>
                  </a:lnTo>
                  <a:lnTo>
                    <a:pt x="4303" y="3371"/>
                  </a:lnTo>
                  <a:cubicBezTo>
                    <a:pt x="4203" y="4005"/>
                    <a:pt x="4103" y="4672"/>
                    <a:pt x="3970" y="5306"/>
                  </a:cubicBezTo>
                  <a:lnTo>
                    <a:pt x="4403" y="5439"/>
                  </a:lnTo>
                  <a:cubicBezTo>
                    <a:pt x="4537" y="4705"/>
                    <a:pt x="5204" y="1002"/>
                    <a:pt x="4870" y="369"/>
                  </a:cubicBezTo>
                  <a:cubicBezTo>
                    <a:pt x="4804" y="169"/>
                    <a:pt x="4570" y="2"/>
                    <a:pt x="4337" y="2"/>
                  </a:cubicBezTo>
                  <a:cubicBezTo>
                    <a:pt x="4323" y="1"/>
                    <a:pt x="4308" y="0"/>
                    <a:pt x="4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7"/>
            <p:cNvSpPr/>
            <p:nvPr/>
          </p:nvSpPr>
          <p:spPr>
            <a:xfrm>
              <a:off x="1338325" y="2145288"/>
              <a:ext cx="53375" cy="10875"/>
            </a:xfrm>
            <a:custGeom>
              <a:avLst/>
              <a:gdLst/>
              <a:ahLst/>
              <a:cxnLst/>
              <a:rect l="l" t="t" r="r" b="b"/>
              <a:pathLst>
                <a:path w="2135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135" y="434"/>
                  </a:lnTo>
                  <a:lnTo>
                    <a:pt x="21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7"/>
            <p:cNvSpPr/>
            <p:nvPr/>
          </p:nvSpPr>
          <p:spPr>
            <a:xfrm>
              <a:off x="1335800" y="2180313"/>
              <a:ext cx="55900" cy="10875"/>
            </a:xfrm>
            <a:custGeom>
              <a:avLst/>
              <a:gdLst/>
              <a:ahLst/>
              <a:cxnLst/>
              <a:rect l="l" t="t" r="r" b="b"/>
              <a:pathLst>
                <a:path w="223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236" y="434"/>
                  </a:lnTo>
                  <a:lnTo>
                    <a:pt x="22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7"/>
            <p:cNvSpPr/>
            <p:nvPr/>
          </p:nvSpPr>
          <p:spPr>
            <a:xfrm>
              <a:off x="1430875" y="2124138"/>
              <a:ext cx="56725" cy="103750"/>
            </a:xfrm>
            <a:custGeom>
              <a:avLst/>
              <a:gdLst/>
              <a:ahLst/>
              <a:cxnLst/>
              <a:rect l="l" t="t" r="r" b="b"/>
              <a:pathLst>
                <a:path w="2269" h="4150" extrusionOk="0">
                  <a:moveTo>
                    <a:pt x="1246" y="0"/>
                  </a:moveTo>
                  <a:cubicBezTo>
                    <a:pt x="1187" y="0"/>
                    <a:pt x="1118" y="38"/>
                    <a:pt x="1068" y="113"/>
                  </a:cubicBezTo>
                  <a:lnTo>
                    <a:pt x="201" y="1781"/>
                  </a:lnTo>
                  <a:lnTo>
                    <a:pt x="568" y="1981"/>
                  </a:lnTo>
                  <a:lnTo>
                    <a:pt x="1101" y="980"/>
                  </a:lnTo>
                  <a:lnTo>
                    <a:pt x="1101" y="980"/>
                  </a:lnTo>
                  <a:cubicBezTo>
                    <a:pt x="1168" y="1514"/>
                    <a:pt x="1168" y="2048"/>
                    <a:pt x="1068" y="2615"/>
                  </a:cubicBezTo>
                  <a:cubicBezTo>
                    <a:pt x="968" y="2982"/>
                    <a:pt x="835" y="3382"/>
                    <a:pt x="601" y="3716"/>
                  </a:cubicBezTo>
                  <a:lnTo>
                    <a:pt x="1" y="3716"/>
                  </a:lnTo>
                  <a:lnTo>
                    <a:pt x="1" y="4149"/>
                  </a:lnTo>
                  <a:lnTo>
                    <a:pt x="2269" y="4149"/>
                  </a:lnTo>
                  <a:lnTo>
                    <a:pt x="2269" y="3716"/>
                  </a:lnTo>
                  <a:lnTo>
                    <a:pt x="1101" y="3716"/>
                  </a:lnTo>
                  <a:cubicBezTo>
                    <a:pt x="1268" y="3415"/>
                    <a:pt x="1402" y="3048"/>
                    <a:pt x="1502" y="2715"/>
                  </a:cubicBezTo>
                  <a:cubicBezTo>
                    <a:pt x="1602" y="1881"/>
                    <a:pt x="1602" y="1014"/>
                    <a:pt x="1502" y="180"/>
                  </a:cubicBezTo>
                  <a:cubicBezTo>
                    <a:pt x="1468" y="80"/>
                    <a:pt x="1402" y="13"/>
                    <a:pt x="1302" y="13"/>
                  </a:cubicBezTo>
                  <a:cubicBezTo>
                    <a:pt x="1285" y="5"/>
                    <a:pt x="1266" y="0"/>
                    <a:pt x="1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7"/>
            <p:cNvSpPr/>
            <p:nvPr/>
          </p:nvSpPr>
          <p:spPr>
            <a:xfrm>
              <a:off x="271725" y="2369613"/>
              <a:ext cx="81750" cy="83425"/>
            </a:xfrm>
            <a:custGeom>
              <a:avLst/>
              <a:gdLst/>
              <a:ahLst/>
              <a:cxnLst/>
              <a:rect l="l" t="t" r="r" b="b"/>
              <a:pathLst>
                <a:path w="3270" h="3337" extrusionOk="0">
                  <a:moveTo>
                    <a:pt x="2869" y="1"/>
                  </a:moveTo>
                  <a:cubicBezTo>
                    <a:pt x="2569" y="701"/>
                    <a:pt x="2235" y="1335"/>
                    <a:pt x="1802" y="1969"/>
                  </a:cubicBezTo>
                  <a:cubicBezTo>
                    <a:pt x="1701" y="1402"/>
                    <a:pt x="1668" y="835"/>
                    <a:pt x="1701" y="301"/>
                  </a:cubicBezTo>
                  <a:lnTo>
                    <a:pt x="1301" y="268"/>
                  </a:lnTo>
                  <a:lnTo>
                    <a:pt x="1301" y="268"/>
                  </a:lnTo>
                  <a:cubicBezTo>
                    <a:pt x="1268" y="968"/>
                    <a:pt x="1301" y="1702"/>
                    <a:pt x="1468" y="2403"/>
                  </a:cubicBezTo>
                  <a:cubicBezTo>
                    <a:pt x="1335" y="2536"/>
                    <a:pt x="1168" y="2636"/>
                    <a:pt x="968" y="2703"/>
                  </a:cubicBezTo>
                  <a:lnTo>
                    <a:pt x="0" y="2903"/>
                  </a:lnTo>
                  <a:lnTo>
                    <a:pt x="67" y="3337"/>
                  </a:lnTo>
                  <a:lnTo>
                    <a:pt x="1068" y="3137"/>
                  </a:lnTo>
                  <a:cubicBezTo>
                    <a:pt x="1268" y="3070"/>
                    <a:pt x="1501" y="2970"/>
                    <a:pt x="1635" y="2803"/>
                  </a:cubicBezTo>
                  <a:cubicBezTo>
                    <a:pt x="1735" y="2970"/>
                    <a:pt x="1868" y="3103"/>
                    <a:pt x="2002" y="3170"/>
                  </a:cubicBezTo>
                  <a:cubicBezTo>
                    <a:pt x="2102" y="3203"/>
                    <a:pt x="2202" y="3237"/>
                    <a:pt x="2302" y="3237"/>
                  </a:cubicBezTo>
                  <a:cubicBezTo>
                    <a:pt x="2569" y="3203"/>
                    <a:pt x="2836" y="3103"/>
                    <a:pt x="3036" y="2903"/>
                  </a:cubicBezTo>
                  <a:lnTo>
                    <a:pt x="2736" y="2569"/>
                  </a:lnTo>
                  <a:cubicBezTo>
                    <a:pt x="2595" y="2682"/>
                    <a:pt x="2431" y="2818"/>
                    <a:pt x="2283" y="2818"/>
                  </a:cubicBezTo>
                  <a:cubicBezTo>
                    <a:pt x="2255" y="2818"/>
                    <a:pt x="2228" y="2813"/>
                    <a:pt x="2202" y="2803"/>
                  </a:cubicBezTo>
                  <a:cubicBezTo>
                    <a:pt x="2068" y="2703"/>
                    <a:pt x="2002" y="2603"/>
                    <a:pt x="1968" y="2469"/>
                  </a:cubicBezTo>
                  <a:cubicBezTo>
                    <a:pt x="2502" y="1769"/>
                    <a:pt x="2936" y="1002"/>
                    <a:pt x="3269" y="168"/>
                  </a:cubicBezTo>
                  <a:lnTo>
                    <a:pt x="28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7"/>
            <p:cNvSpPr/>
            <p:nvPr/>
          </p:nvSpPr>
          <p:spPr>
            <a:xfrm>
              <a:off x="400975" y="2364588"/>
              <a:ext cx="120950" cy="220225"/>
            </a:xfrm>
            <a:custGeom>
              <a:avLst/>
              <a:gdLst/>
              <a:ahLst/>
              <a:cxnLst/>
              <a:rect l="l" t="t" r="r" b="b"/>
              <a:pathLst>
                <a:path w="4838" h="8809" extrusionOk="0">
                  <a:moveTo>
                    <a:pt x="3739" y="1"/>
                  </a:moveTo>
                  <a:cubicBezTo>
                    <a:pt x="2865" y="1"/>
                    <a:pt x="2100" y="656"/>
                    <a:pt x="2002" y="1503"/>
                  </a:cubicBezTo>
                  <a:cubicBezTo>
                    <a:pt x="1935" y="1803"/>
                    <a:pt x="1902" y="2103"/>
                    <a:pt x="1902" y="2404"/>
                  </a:cubicBezTo>
                  <a:cubicBezTo>
                    <a:pt x="1869" y="2904"/>
                    <a:pt x="1835" y="3504"/>
                    <a:pt x="1835" y="4105"/>
                  </a:cubicBezTo>
                  <a:cubicBezTo>
                    <a:pt x="1769" y="5706"/>
                    <a:pt x="1735" y="7474"/>
                    <a:pt x="1335" y="8108"/>
                  </a:cubicBezTo>
                  <a:cubicBezTo>
                    <a:pt x="1229" y="8266"/>
                    <a:pt x="1145" y="8362"/>
                    <a:pt x="1048" y="8362"/>
                  </a:cubicBezTo>
                  <a:cubicBezTo>
                    <a:pt x="1022" y="8362"/>
                    <a:pt x="996" y="8355"/>
                    <a:pt x="968" y="8341"/>
                  </a:cubicBezTo>
                  <a:cubicBezTo>
                    <a:pt x="668" y="8108"/>
                    <a:pt x="501" y="7774"/>
                    <a:pt x="468" y="7407"/>
                  </a:cubicBezTo>
                  <a:lnTo>
                    <a:pt x="234" y="7340"/>
                  </a:lnTo>
                  <a:lnTo>
                    <a:pt x="34" y="7274"/>
                  </a:lnTo>
                  <a:lnTo>
                    <a:pt x="34" y="7274"/>
                  </a:lnTo>
                  <a:cubicBezTo>
                    <a:pt x="1" y="7841"/>
                    <a:pt x="301" y="8408"/>
                    <a:pt x="768" y="8741"/>
                  </a:cubicBezTo>
                  <a:cubicBezTo>
                    <a:pt x="868" y="8775"/>
                    <a:pt x="935" y="8808"/>
                    <a:pt x="1035" y="8808"/>
                  </a:cubicBezTo>
                  <a:cubicBezTo>
                    <a:pt x="1335" y="8775"/>
                    <a:pt x="1568" y="8608"/>
                    <a:pt x="1702" y="8341"/>
                  </a:cubicBezTo>
                  <a:cubicBezTo>
                    <a:pt x="2169" y="7607"/>
                    <a:pt x="2202" y="5839"/>
                    <a:pt x="2269" y="4138"/>
                  </a:cubicBezTo>
                  <a:cubicBezTo>
                    <a:pt x="2269" y="3504"/>
                    <a:pt x="2302" y="2937"/>
                    <a:pt x="2336" y="2437"/>
                  </a:cubicBezTo>
                  <a:cubicBezTo>
                    <a:pt x="2336" y="2170"/>
                    <a:pt x="2369" y="1870"/>
                    <a:pt x="2436" y="1603"/>
                  </a:cubicBezTo>
                  <a:cubicBezTo>
                    <a:pt x="2502" y="936"/>
                    <a:pt x="3069" y="435"/>
                    <a:pt x="3770" y="435"/>
                  </a:cubicBezTo>
                  <a:cubicBezTo>
                    <a:pt x="4137" y="469"/>
                    <a:pt x="4404" y="802"/>
                    <a:pt x="4337" y="1169"/>
                  </a:cubicBezTo>
                  <a:cubicBezTo>
                    <a:pt x="4337" y="2504"/>
                    <a:pt x="4104" y="3237"/>
                    <a:pt x="3870" y="3371"/>
                  </a:cubicBezTo>
                  <a:cubicBezTo>
                    <a:pt x="3870" y="3371"/>
                    <a:pt x="3853" y="3379"/>
                    <a:pt x="3820" y="3379"/>
                  </a:cubicBezTo>
                  <a:cubicBezTo>
                    <a:pt x="3787" y="3379"/>
                    <a:pt x="3737" y="3371"/>
                    <a:pt x="3670" y="3338"/>
                  </a:cubicBezTo>
                  <a:cubicBezTo>
                    <a:pt x="3644" y="3312"/>
                    <a:pt x="3609" y="3301"/>
                    <a:pt x="3572" y="3301"/>
                  </a:cubicBezTo>
                  <a:cubicBezTo>
                    <a:pt x="3511" y="3301"/>
                    <a:pt x="3444" y="3330"/>
                    <a:pt x="3403" y="3371"/>
                  </a:cubicBezTo>
                  <a:cubicBezTo>
                    <a:pt x="3403" y="3404"/>
                    <a:pt x="3303" y="3471"/>
                    <a:pt x="3270" y="3471"/>
                  </a:cubicBezTo>
                  <a:cubicBezTo>
                    <a:pt x="3203" y="3438"/>
                    <a:pt x="3069" y="3371"/>
                    <a:pt x="2903" y="2604"/>
                  </a:cubicBezTo>
                  <a:lnTo>
                    <a:pt x="2502" y="2670"/>
                  </a:lnTo>
                  <a:cubicBezTo>
                    <a:pt x="2636" y="3404"/>
                    <a:pt x="2836" y="3771"/>
                    <a:pt x="3170" y="3871"/>
                  </a:cubicBezTo>
                  <a:cubicBezTo>
                    <a:pt x="3211" y="3880"/>
                    <a:pt x="3253" y="3884"/>
                    <a:pt x="3294" y="3884"/>
                  </a:cubicBezTo>
                  <a:cubicBezTo>
                    <a:pt x="3418" y="3884"/>
                    <a:pt x="3536" y="3846"/>
                    <a:pt x="3637" y="3771"/>
                  </a:cubicBezTo>
                  <a:cubicBezTo>
                    <a:pt x="3687" y="3797"/>
                    <a:pt x="3748" y="3808"/>
                    <a:pt x="3811" y="3808"/>
                  </a:cubicBezTo>
                  <a:cubicBezTo>
                    <a:pt x="3913" y="3808"/>
                    <a:pt x="4021" y="3779"/>
                    <a:pt x="4104" y="3738"/>
                  </a:cubicBezTo>
                  <a:cubicBezTo>
                    <a:pt x="4704" y="3404"/>
                    <a:pt x="4771" y="1970"/>
                    <a:pt x="4771" y="1169"/>
                  </a:cubicBezTo>
                  <a:cubicBezTo>
                    <a:pt x="4837" y="569"/>
                    <a:pt x="4404" y="35"/>
                    <a:pt x="3803" y="2"/>
                  </a:cubicBezTo>
                  <a:cubicBezTo>
                    <a:pt x="3782" y="1"/>
                    <a:pt x="3760" y="1"/>
                    <a:pt x="3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7"/>
            <p:cNvSpPr/>
            <p:nvPr/>
          </p:nvSpPr>
          <p:spPr>
            <a:xfrm>
              <a:off x="404325" y="2383813"/>
              <a:ext cx="20025" cy="19200"/>
            </a:xfrm>
            <a:custGeom>
              <a:avLst/>
              <a:gdLst/>
              <a:ahLst/>
              <a:cxnLst/>
              <a:rect l="l" t="t" r="r" b="b"/>
              <a:pathLst>
                <a:path w="801" h="768" extrusionOk="0">
                  <a:moveTo>
                    <a:pt x="400" y="0"/>
                  </a:moveTo>
                  <a:cubicBezTo>
                    <a:pt x="200" y="0"/>
                    <a:pt x="0" y="167"/>
                    <a:pt x="0" y="400"/>
                  </a:cubicBezTo>
                  <a:cubicBezTo>
                    <a:pt x="0" y="600"/>
                    <a:pt x="200" y="767"/>
                    <a:pt x="400" y="767"/>
                  </a:cubicBezTo>
                  <a:cubicBezTo>
                    <a:pt x="634" y="767"/>
                    <a:pt x="801" y="600"/>
                    <a:pt x="801" y="400"/>
                  </a:cubicBezTo>
                  <a:cubicBezTo>
                    <a:pt x="801" y="167"/>
                    <a:pt x="634" y="0"/>
                    <a:pt x="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7"/>
            <p:cNvSpPr/>
            <p:nvPr/>
          </p:nvSpPr>
          <p:spPr>
            <a:xfrm>
              <a:off x="397650" y="2425488"/>
              <a:ext cx="19200" cy="19225"/>
            </a:xfrm>
            <a:custGeom>
              <a:avLst/>
              <a:gdLst/>
              <a:ahLst/>
              <a:cxnLst/>
              <a:rect l="l" t="t" r="r" b="b"/>
              <a:pathLst>
                <a:path w="768" h="769" extrusionOk="0">
                  <a:moveTo>
                    <a:pt x="367" y="1"/>
                  </a:moveTo>
                  <a:cubicBezTo>
                    <a:pt x="167" y="1"/>
                    <a:pt x="0" y="168"/>
                    <a:pt x="0" y="401"/>
                  </a:cubicBezTo>
                  <a:cubicBezTo>
                    <a:pt x="0" y="601"/>
                    <a:pt x="167" y="768"/>
                    <a:pt x="367" y="768"/>
                  </a:cubicBezTo>
                  <a:cubicBezTo>
                    <a:pt x="601" y="768"/>
                    <a:pt x="767" y="601"/>
                    <a:pt x="767" y="401"/>
                  </a:cubicBezTo>
                  <a:cubicBezTo>
                    <a:pt x="767" y="168"/>
                    <a:pt x="601" y="1"/>
                    <a:pt x="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4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7"/>
          <p:cNvSpPr/>
          <p:nvPr/>
        </p:nvSpPr>
        <p:spPr>
          <a:xfrm>
            <a:off x="4643876" y="1550726"/>
            <a:ext cx="1029109" cy="766048"/>
          </a:xfrm>
          <a:custGeom>
            <a:avLst/>
            <a:gdLst/>
            <a:ahLst/>
            <a:cxnLst/>
            <a:rect l="l" t="t" r="r" b="b"/>
            <a:pathLst>
              <a:path w="36490" h="27160" extrusionOk="0">
                <a:moveTo>
                  <a:pt x="19783" y="1"/>
                </a:moveTo>
                <a:cubicBezTo>
                  <a:pt x="16202" y="1"/>
                  <a:pt x="12697" y="1162"/>
                  <a:pt x="9808" y="3348"/>
                </a:cubicBezTo>
                <a:cubicBezTo>
                  <a:pt x="4102" y="7739"/>
                  <a:pt x="0" y="18104"/>
                  <a:pt x="5907" y="23966"/>
                </a:cubicBezTo>
                <a:cubicBezTo>
                  <a:pt x="8172" y="26197"/>
                  <a:pt x="11387" y="27159"/>
                  <a:pt x="14598" y="27159"/>
                </a:cubicBezTo>
                <a:cubicBezTo>
                  <a:pt x="15559" y="27159"/>
                  <a:pt x="16519" y="27073"/>
                  <a:pt x="17454" y="26909"/>
                </a:cubicBezTo>
                <a:cubicBezTo>
                  <a:pt x="25679" y="25482"/>
                  <a:pt x="36489" y="19642"/>
                  <a:pt x="33592" y="9701"/>
                </a:cubicBezTo>
                <a:cubicBezTo>
                  <a:pt x="31853" y="3749"/>
                  <a:pt x="26793" y="562"/>
                  <a:pt x="21310" y="71"/>
                </a:cubicBezTo>
                <a:cubicBezTo>
                  <a:pt x="20800" y="24"/>
                  <a:pt x="20291" y="1"/>
                  <a:pt x="19783" y="1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7"/>
          <p:cNvSpPr/>
          <p:nvPr/>
        </p:nvSpPr>
        <p:spPr>
          <a:xfrm>
            <a:off x="2591910" y="3024643"/>
            <a:ext cx="945137" cy="803128"/>
          </a:xfrm>
          <a:custGeom>
            <a:avLst/>
            <a:gdLst/>
            <a:ahLst/>
            <a:cxnLst/>
            <a:rect l="l" t="t" r="r" b="b"/>
            <a:pathLst>
              <a:path w="40765" h="34640" extrusionOk="0">
                <a:moveTo>
                  <a:pt x="21166" y="0"/>
                </a:moveTo>
                <a:cubicBezTo>
                  <a:pt x="21021" y="0"/>
                  <a:pt x="20876" y="1"/>
                  <a:pt x="20731" y="3"/>
                </a:cubicBezTo>
                <a:cubicBezTo>
                  <a:pt x="19371" y="3"/>
                  <a:pt x="18011" y="181"/>
                  <a:pt x="16696" y="516"/>
                </a:cubicBezTo>
                <a:cubicBezTo>
                  <a:pt x="0" y="4839"/>
                  <a:pt x="8041" y="34639"/>
                  <a:pt x="23643" y="34639"/>
                </a:cubicBezTo>
                <a:cubicBezTo>
                  <a:pt x="24934" y="34639"/>
                  <a:pt x="26278" y="34435"/>
                  <a:pt x="27663" y="33996"/>
                </a:cubicBezTo>
                <a:cubicBezTo>
                  <a:pt x="35264" y="31588"/>
                  <a:pt x="40212" y="22717"/>
                  <a:pt x="40435" y="15093"/>
                </a:cubicBezTo>
                <a:cubicBezTo>
                  <a:pt x="40764" y="4378"/>
                  <a:pt x="30797" y="0"/>
                  <a:pt x="21166" y="0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7"/>
          <p:cNvSpPr/>
          <p:nvPr/>
        </p:nvSpPr>
        <p:spPr>
          <a:xfrm>
            <a:off x="1149448" y="1506132"/>
            <a:ext cx="794585" cy="858183"/>
          </a:xfrm>
          <a:custGeom>
            <a:avLst/>
            <a:gdLst/>
            <a:ahLst/>
            <a:cxnLst/>
            <a:rect l="l" t="t" r="r" b="b"/>
            <a:pathLst>
              <a:path w="41417" h="44732" extrusionOk="0">
                <a:moveTo>
                  <a:pt x="10248" y="0"/>
                </a:moveTo>
                <a:cubicBezTo>
                  <a:pt x="8739" y="0"/>
                  <a:pt x="7293" y="171"/>
                  <a:pt x="5975" y="576"/>
                </a:cubicBezTo>
                <a:cubicBezTo>
                  <a:pt x="2966" y="1490"/>
                  <a:pt x="714" y="3719"/>
                  <a:pt x="380" y="8043"/>
                </a:cubicBezTo>
                <a:cubicBezTo>
                  <a:pt x="1" y="12613"/>
                  <a:pt x="1829" y="17450"/>
                  <a:pt x="2988" y="21819"/>
                </a:cubicBezTo>
                <a:cubicBezTo>
                  <a:pt x="4637" y="28038"/>
                  <a:pt x="1160" y="35995"/>
                  <a:pt x="5328" y="41479"/>
                </a:cubicBezTo>
                <a:cubicBezTo>
                  <a:pt x="7109" y="43825"/>
                  <a:pt x="9942" y="44731"/>
                  <a:pt x="13109" y="44731"/>
                </a:cubicBezTo>
                <a:cubicBezTo>
                  <a:pt x="19299" y="44731"/>
                  <a:pt x="26768" y="41270"/>
                  <a:pt x="30160" y="38336"/>
                </a:cubicBezTo>
                <a:cubicBezTo>
                  <a:pt x="37248" y="32206"/>
                  <a:pt x="41416" y="20816"/>
                  <a:pt x="36222" y="12412"/>
                </a:cubicBezTo>
                <a:cubicBezTo>
                  <a:pt x="33458" y="7954"/>
                  <a:pt x="28867" y="4878"/>
                  <a:pt x="23963" y="3050"/>
                </a:cubicBezTo>
                <a:cubicBezTo>
                  <a:pt x="20111" y="1620"/>
                  <a:pt x="14888" y="0"/>
                  <a:pt x="10248" y="0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7"/>
          <p:cNvSpPr txBox="1">
            <a:spLocks noGrp="1"/>
          </p:cNvSpPr>
          <p:nvPr>
            <p:ph type="subTitle" idx="1"/>
          </p:nvPr>
        </p:nvSpPr>
        <p:spPr>
          <a:xfrm>
            <a:off x="2001123" y="2145830"/>
            <a:ext cx="2354100" cy="8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Trusted Setup </a:t>
            </a:r>
            <a:r>
              <a:rPr lang="en" dirty="0"/>
              <a:t>over RSA Group. No need of trusted setup over IQF.</a:t>
            </a:r>
            <a:endParaRPr dirty="0"/>
          </a:p>
        </p:txBody>
      </p:sp>
      <p:sp>
        <p:nvSpPr>
          <p:cNvPr id="443" name="Google Shape;443;p47"/>
          <p:cNvSpPr txBox="1">
            <a:spLocks noGrp="1"/>
          </p:cNvSpPr>
          <p:nvPr>
            <p:ph type="title"/>
          </p:nvPr>
        </p:nvSpPr>
        <p:spPr>
          <a:xfrm>
            <a:off x="711725" y="148725"/>
            <a:ext cx="77205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VDF Proposals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44" name="Google Shape;444;p47"/>
          <p:cNvSpPr txBox="1">
            <a:spLocks noGrp="1"/>
          </p:cNvSpPr>
          <p:nvPr>
            <p:ph type="title" idx="2"/>
          </p:nvPr>
        </p:nvSpPr>
        <p:spPr>
          <a:xfrm>
            <a:off x="2001112" y="1534805"/>
            <a:ext cx="25239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Wesoloswki</a:t>
            </a:r>
            <a:endParaRPr dirty="0"/>
          </a:p>
        </p:txBody>
      </p:sp>
      <p:sp>
        <p:nvSpPr>
          <p:cNvPr id="445" name="Google Shape;445;p47"/>
          <p:cNvSpPr txBox="1">
            <a:spLocks noGrp="1"/>
          </p:cNvSpPr>
          <p:nvPr>
            <p:ph type="title" idx="3"/>
          </p:nvPr>
        </p:nvSpPr>
        <p:spPr>
          <a:xfrm>
            <a:off x="5671175" y="1534800"/>
            <a:ext cx="25902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Pietrzak</a:t>
            </a:r>
            <a:endParaRPr dirty="0"/>
          </a:p>
        </p:txBody>
      </p:sp>
      <p:sp>
        <p:nvSpPr>
          <p:cNvPr id="446" name="Google Shape;446;p47"/>
          <p:cNvSpPr txBox="1">
            <a:spLocks noGrp="1"/>
          </p:cNvSpPr>
          <p:nvPr>
            <p:ph type="subTitle" idx="4"/>
          </p:nvPr>
        </p:nvSpPr>
        <p:spPr>
          <a:xfrm>
            <a:off x="5671198" y="2145830"/>
            <a:ext cx="2354100" cy="8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Trusted Setup </a:t>
            </a:r>
            <a:r>
              <a:rPr lang="en" dirty="0"/>
              <a:t>over RSA Group</a:t>
            </a:r>
            <a:endParaRPr dirty="0"/>
          </a:p>
        </p:txBody>
      </p:sp>
      <p:sp>
        <p:nvSpPr>
          <p:cNvPr id="447" name="Google Shape;447;p47"/>
          <p:cNvSpPr txBox="1">
            <a:spLocks noGrp="1"/>
          </p:cNvSpPr>
          <p:nvPr>
            <p:ph type="title" idx="5"/>
          </p:nvPr>
        </p:nvSpPr>
        <p:spPr>
          <a:xfrm>
            <a:off x="3644109" y="3013175"/>
            <a:ext cx="25239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 Feo</a:t>
            </a:r>
            <a:endParaRPr dirty="0"/>
          </a:p>
        </p:txBody>
      </p:sp>
      <p:sp>
        <p:nvSpPr>
          <p:cNvPr id="448" name="Google Shape;448;p47"/>
          <p:cNvSpPr txBox="1">
            <a:spLocks noGrp="1"/>
          </p:cNvSpPr>
          <p:nvPr>
            <p:ph type="subTitle" idx="6"/>
          </p:nvPr>
        </p:nvSpPr>
        <p:spPr>
          <a:xfrm>
            <a:off x="3644120" y="3624200"/>
            <a:ext cx="2354100" cy="8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Trusted Setup </a:t>
            </a:r>
            <a:r>
              <a:rPr lang="en" dirty="0"/>
              <a:t>over Isogenies and Pairings</a:t>
            </a:r>
            <a:endParaRPr dirty="0"/>
          </a:p>
        </p:txBody>
      </p:sp>
      <p:sp>
        <p:nvSpPr>
          <p:cNvPr id="451" name="Google Shape;451;p47"/>
          <p:cNvSpPr txBox="1"/>
          <p:nvPr/>
        </p:nvSpPr>
        <p:spPr>
          <a:xfrm>
            <a:off x="1149427" y="1602724"/>
            <a:ext cx="68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3"/>
                </a:solidFill>
                <a:latin typeface="Gruppo"/>
                <a:ea typeface="Gruppo"/>
                <a:cs typeface="Gruppo"/>
                <a:sym typeface="Gruppo"/>
              </a:rPr>
              <a:t>01</a:t>
            </a:r>
            <a:endParaRPr sz="3600" b="1">
              <a:solidFill>
                <a:schemeClr val="accent3"/>
              </a:solidFill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452" name="Google Shape;452;p47"/>
          <p:cNvSpPr txBox="1"/>
          <p:nvPr/>
        </p:nvSpPr>
        <p:spPr>
          <a:xfrm>
            <a:off x="4821170" y="1602724"/>
            <a:ext cx="68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3"/>
                </a:solidFill>
                <a:latin typeface="Gruppo"/>
                <a:ea typeface="Gruppo"/>
                <a:cs typeface="Gruppo"/>
                <a:sym typeface="Gruppo"/>
              </a:rPr>
              <a:t>02</a:t>
            </a:r>
            <a:endParaRPr sz="3600" b="1">
              <a:solidFill>
                <a:schemeClr val="accent3"/>
              </a:solidFill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453" name="Google Shape;453;p47"/>
          <p:cNvSpPr txBox="1"/>
          <p:nvPr/>
        </p:nvSpPr>
        <p:spPr>
          <a:xfrm>
            <a:off x="2792424" y="3090819"/>
            <a:ext cx="688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3"/>
                </a:solidFill>
                <a:latin typeface="Gruppo"/>
                <a:ea typeface="Gruppo"/>
                <a:cs typeface="Gruppo"/>
                <a:sym typeface="Gruppo"/>
              </a:rPr>
              <a:t>03</a:t>
            </a:r>
            <a:endParaRPr sz="3600" b="1">
              <a:solidFill>
                <a:schemeClr val="accent3"/>
              </a:solidFill>
              <a:latin typeface="Gruppo"/>
              <a:ea typeface="Gruppo"/>
              <a:cs typeface="Gruppo"/>
              <a:sym typeface="Gruppo"/>
            </a:endParaRPr>
          </a:p>
        </p:txBody>
      </p:sp>
      <p:grpSp>
        <p:nvGrpSpPr>
          <p:cNvPr id="455" name="Google Shape;455;p47"/>
          <p:cNvGrpSpPr/>
          <p:nvPr/>
        </p:nvGrpSpPr>
        <p:grpSpPr>
          <a:xfrm>
            <a:off x="6249608" y="185333"/>
            <a:ext cx="2748180" cy="1151273"/>
            <a:chOff x="4541875" y="2348700"/>
            <a:chExt cx="2283300" cy="956525"/>
          </a:xfrm>
        </p:grpSpPr>
        <p:sp>
          <p:nvSpPr>
            <p:cNvPr id="456" name="Google Shape;456;p47"/>
            <p:cNvSpPr/>
            <p:nvPr/>
          </p:nvSpPr>
          <p:spPr>
            <a:xfrm>
              <a:off x="4697800" y="2533825"/>
              <a:ext cx="10050" cy="50050"/>
            </a:xfrm>
            <a:custGeom>
              <a:avLst/>
              <a:gdLst/>
              <a:ahLst/>
              <a:cxnLst/>
              <a:rect l="l" t="t" r="r" b="b"/>
              <a:pathLst>
                <a:path w="402" h="2002" extrusionOk="0">
                  <a:moveTo>
                    <a:pt x="1" y="0"/>
                  </a:moveTo>
                  <a:lnTo>
                    <a:pt x="1" y="2002"/>
                  </a:lnTo>
                  <a:lnTo>
                    <a:pt x="401" y="2002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7"/>
            <p:cNvSpPr/>
            <p:nvPr/>
          </p:nvSpPr>
          <p:spPr>
            <a:xfrm>
              <a:off x="4697800" y="3015825"/>
              <a:ext cx="10050" cy="86750"/>
            </a:xfrm>
            <a:custGeom>
              <a:avLst/>
              <a:gdLst/>
              <a:ahLst/>
              <a:cxnLst/>
              <a:rect l="l" t="t" r="r" b="b"/>
              <a:pathLst>
                <a:path w="402" h="3470" extrusionOk="0">
                  <a:moveTo>
                    <a:pt x="1" y="1"/>
                  </a:moveTo>
                  <a:lnTo>
                    <a:pt x="1" y="3470"/>
                  </a:lnTo>
                  <a:lnTo>
                    <a:pt x="401" y="3470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7"/>
            <p:cNvSpPr/>
            <p:nvPr/>
          </p:nvSpPr>
          <p:spPr>
            <a:xfrm>
              <a:off x="4697800" y="3189300"/>
              <a:ext cx="10050" cy="49225"/>
            </a:xfrm>
            <a:custGeom>
              <a:avLst/>
              <a:gdLst/>
              <a:ahLst/>
              <a:cxnLst/>
              <a:rect l="l" t="t" r="r" b="b"/>
              <a:pathLst>
                <a:path w="402" h="1969" extrusionOk="0">
                  <a:moveTo>
                    <a:pt x="1" y="0"/>
                  </a:moveTo>
                  <a:lnTo>
                    <a:pt x="1" y="1968"/>
                  </a:lnTo>
                  <a:lnTo>
                    <a:pt x="401" y="1968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7"/>
            <p:cNvSpPr/>
            <p:nvPr/>
          </p:nvSpPr>
          <p:spPr>
            <a:xfrm>
              <a:off x="5178975" y="2533825"/>
              <a:ext cx="10050" cy="50050"/>
            </a:xfrm>
            <a:custGeom>
              <a:avLst/>
              <a:gdLst/>
              <a:ahLst/>
              <a:cxnLst/>
              <a:rect l="l" t="t" r="r" b="b"/>
              <a:pathLst>
                <a:path w="402" h="2002" extrusionOk="0">
                  <a:moveTo>
                    <a:pt x="1" y="0"/>
                  </a:moveTo>
                  <a:lnTo>
                    <a:pt x="1" y="2002"/>
                  </a:lnTo>
                  <a:lnTo>
                    <a:pt x="401" y="2002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7"/>
            <p:cNvSpPr/>
            <p:nvPr/>
          </p:nvSpPr>
          <p:spPr>
            <a:xfrm>
              <a:off x="5178975" y="2669750"/>
              <a:ext cx="10050" cy="86750"/>
            </a:xfrm>
            <a:custGeom>
              <a:avLst/>
              <a:gdLst/>
              <a:ahLst/>
              <a:cxnLst/>
              <a:rect l="l" t="t" r="r" b="b"/>
              <a:pathLst>
                <a:path w="402" h="3470" extrusionOk="0">
                  <a:moveTo>
                    <a:pt x="1" y="1"/>
                  </a:moveTo>
                  <a:lnTo>
                    <a:pt x="1" y="3470"/>
                  </a:lnTo>
                  <a:lnTo>
                    <a:pt x="401" y="3470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7"/>
            <p:cNvSpPr/>
            <p:nvPr/>
          </p:nvSpPr>
          <p:spPr>
            <a:xfrm>
              <a:off x="5178975" y="3015825"/>
              <a:ext cx="10050" cy="86750"/>
            </a:xfrm>
            <a:custGeom>
              <a:avLst/>
              <a:gdLst/>
              <a:ahLst/>
              <a:cxnLst/>
              <a:rect l="l" t="t" r="r" b="b"/>
              <a:pathLst>
                <a:path w="402" h="3470" extrusionOk="0">
                  <a:moveTo>
                    <a:pt x="1" y="1"/>
                  </a:moveTo>
                  <a:lnTo>
                    <a:pt x="1" y="3470"/>
                  </a:lnTo>
                  <a:lnTo>
                    <a:pt x="401" y="3470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7"/>
            <p:cNvSpPr/>
            <p:nvPr/>
          </p:nvSpPr>
          <p:spPr>
            <a:xfrm>
              <a:off x="5178975" y="3189300"/>
              <a:ext cx="10050" cy="49225"/>
            </a:xfrm>
            <a:custGeom>
              <a:avLst/>
              <a:gdLst/>
              <a:ahLst/>
              <a:cxnLst/>
              <a:rect l="l" t="t" r="r" b="b"/>
              <a:pathLst>
                <a:path w="402" h="1969" extrusionOk="0">
                  <a:moveTo>
                    <a:pt x="1" y="0"/>
                  </a:moveTo>
                  <a:lnTo>
                    <a:pt x="1" y="1968"/>
                  </a:lnTo>
                  <a:lnTo>
                    <a:pt x="401" y="1968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7"/>
            <p:cNvSpPr/>
            <p:nvPr/>
          </p:nvSpPr>
          <p:spPr>
            <a:xfrm>
              <a:off x="5764400" y="2348700"/>
              <a:ext cx="10025" cy="50050"/>
            </a:xfrm>
            <a:custGeom>
              <a:avLst/>
              <a:gdLst/>
              <a:ahLst/>
              <a:cxnLst/>
              <a:rect l="l" t="t" r="r" b="b"/>
              <a:pathLst>
                <a:path w="401" h="2002" extrusionOk="0">
                  <a:moveTo>
                    <a:pt x="1" y="0"/>
                  </a:moveTo>
                  <a:lnTo>
                    <a:pt x="1" y="2001"/>
                  </a:lnTo>
                  <a:lnTo>
                    <a:pt x="401" y="2001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7"/>
            <p:cNvSpPr/>
            <p:nvPr/>
          </p:nvSpPr>
          <p:spPr>
            <a:xfrm>
              <a:off x="5764400" y="3013325"/>
              <a:ext cx="10025" cy="87600"/>
            </a:xfrm>
            <a:custGeom>
              <a:avLst/>
              <a:gdLst/>
              <a:ahLst/>
              <a:cxnLst/>
              <a:rect l="l" t="t" r="r" b="b"/>
              <a:pathLst>
                <a:path w="401" h="3504" extrusionOk="0">
                  <a:moveTo>
                    <a:pt x="1" y="1"/>
                  </a:moveTo>
                  <a:lnTo>
                    <a:pt x="1" y="3503"/>
                  </a:lnTo>
                  <a:lnTo>
                    <a:pt x="401" y="3503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7"/>
            <p:cNvSpPr/>
            <p:nvPr/>
          </p:nvSpPr>
          <p:spPr>
            <a:xfrm>
              <a:off x="5764400" y="2662250"/>
              <a:ext cx="10025" cy="87575"/>
            </a:xfrm>
            <a:custGeom>
              <a:avLst/>
              <a:gdLst/>
              <a:ahLst/>
              <a:cxnLst/>
              <a:rect l="l" t="t" r="r" b="b"/>
              <a:pathLst>
                <a:path w="401" h="3503" extrusionOk="0">
                  <a:moveTo>
                    <a:pt x="1" y="0"/>
                  </a:moveTo>
                  <a:lnTo>
                    <a:pt x="1" y="3503"/>
                  </a:lnTo>
                  <a:lnTo>
                    <a:pt x="401" y="3503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7"/>
            <p:cNvSpPr/>
            <p:nvPr/>
          </p:nvSpPr>
          <p:spPr>
            <a:xfrm>
              <a:off x="5764400" y="3189300"/>
              <a:ext cx="10025" cy="49225"/>
            </a:xfrm>
            <a:custGeom>
              <a:avLst/>
              <a:gdLst/>
              <a:ahLst/>
              <a:cxnLst/>
              <a:rect l="l" t="t" r="r" b="b"/>
              <a:pathLst>
                <a:path w="401" h="1969" extrusionOk="0">
                  <a:moveTo>
                    <a:pt x="1" y="0"/>
                  </a:moveTo>
                  <a:lnTo>
                    <a:pt x="1" y="1968"/>
                  </a:lnTo>
                  <a:lnTo>
                    <a:pt x="401" y="1968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7"/>
            <p:cNvSpPr/>
            <p:nvPr/>
          </p:nvSpPr>
          <p:spPr>
            <a:xfrm>
              <a:off x="4541875" y="2486275"/>
              <a:ext cx="1575300" cy="610475"/>
            </a:xfrm>
            <a:custGeom>
              <a:avLst/>
              <a:gdLst/>
              <a:ahLst/>
              <a:cxnLst/>
              <a:rect l="l" t="t" r="r" b="b"/>
              <a:pathLst>
                <a:path w="63012" h="24419" extrusionOk="0">
                  <a:moveTo>
                    <a:pt x="6838" y="9141"/>
                  </a:moveTo>
                  <a:cubicBezTo>
                    <a:pt x="7639" y="9174"/>
                    <a:pt x="8339" y="9541"/>
                    <a:pt x="8806" y="10175"/>
                  </a:cubicBezTo>
                  <a:cubicBezTo>
                    <a:pt x="9273" y="10809"/>
                    <a:pt x="9840" y="12810"/>
                    <a:pt x="10341" y="14611"/>
                  </a:cubicBezTo>
                  <a:lnTo>
                    <a:pt x="6672" y="14611"/>
                  </a:lnTo>
                  <a:lnTo>
                    <a:pt x="6672" y="14278"/>
                  </a:lnTo>
                  <a:lnTo>
                    <a:pt x="6238" y="14278"/>
                  </a:lnTo>
                  <a:lnTo>
                    <a:pt x="6238" y="14611"/>
                  </a:lnTo>
                  <a:lnTo>
                    <a:pt x="3269" y="14611"/>
                  </a:lnTo>
                  <a:cubicBezTo>
                    <a:pt x="3836" y="12510"/>
                    <a:pt x="4437" y="10542"/>
                    <a:pt x="4937" y="9975"/>
                  </a:cubicBezTo>
                  <a:cubicBezTo>
                    <a:pt x="5271" y="9575"/>
                    <a:pt x="5738" y="9308"/>
                    <a:pt x="6238" y="9208"/>
                  </a:cubicBezTo>
                  <a:lnTo>
                    <a:pt x="6238" y="10809"/>
                  </a:lnTo>
                  <a:lnTo>
                    <a:pt x="6672" y="10809"/>
                  </a:lnTo>
                  <a:lnTo>
                    <a:pt x="6672" y="9141"/>
                  </a:lnTo>
                  <a:close/>
                  <a:moveTo>
                    <a:pt x="25833" y="6538"/>
                  </a:moveTo>
                  <a:cubicBezTo>
                    <a:pt x="28193" y="6538"/>
                    <a:pt x="29928" y="9407"/>
                    <a:pt x="30522" y="12276"/>
                  </a:cubicBezTo>
                  <a:cubicBezTo>
                    <a:pt x="30689" y="13044"/>
                    <a:pt x="30922" y="13844"/>
                    <a:pt x="31189" y="14611"/>
                  </a:cubicBezTo>
                  <a:lnTo>
                    <a:pt x="25885" y="14611"/>
                  </a:lnTo>
                  <a:lnTo>
                    <a:pt x="25885" y="14278"/>
                  </a:lnTo>
                  <a:lnTo>
                    <a:pt x="25485" y="14278"/>
                  </a:lnTo>
                  <a:lnTo>
                    <a:pt x="25485" y="14611"/>
                  </a:lnTo>
                  <a:lnTo>
                    <a:pt x="20348" y="14611"/>
                  </a:lnTo>
                  <a:cubicBezTo>
                    <a:pt x="20415" y="14278"/>
                    <a:pt x="20515" y="13911"/>
                    <a:pt x="20581" y="13511"/>
                  </a:cubicBezTo>
                  <a:cubicBezTo>
                    <a:pt x="21449" y="9208"/>
                    <a:pt x="23383" y="6606"/>
                    <a:pt x="25752" y="6539"/>
                  </a:cubicBezTo>
                  <a:cubicBezTo>
                    <a:pt x="25779" y="6538"/>
                    <a:pt x="25806" y="6538"/>
                    <a:pt x="25833" y="6538"/>
                  </a:cubicBezTo>
                  <a:close/>
                  <a:moveTo>
                    <a:pt x="49335" y="968"/>
                  </a:moveTo>
                  <a:cubicBezTo>
                    <a:pt x="50736" y="968"/>
                    <a:pt x="52104" y="1535"/>
                    <a:pt x="53071" y="2570"/>
                  </a:cubicBezTo>
                  <a:cubicBezTo>
                    <a:pt x="54539" y="4204"/>
                    <a:pt x="55073" y="8907"/>
                    <a:pt x="55073" y="12443"/>
                  </a:cubicBezTo>
                  <a:lnTo>
                    <a:pt x="55073" y="13110"/>
                  </a:lnTo>
                  <a:lnTo>
                    <a:pt x="55073" y="14611"/>
                  </a:lnTo>
                  <a:lnTo>
                    <a:pt x="49335" y="14611"/>
                  </a:lnTo>
                  <a:lnTo>
                    <a:pt x="49335" y="14044"/>
                  </a:lnTo>
                  <a:lnTo>
                    <a:pt x="48902" y="14044"/>
                  </a:lnTo>
                  <a:lnTo>
                    <a:pt x="48902" y="14611"/>
                  </a:lnTo>
                  <a:lnTo>
                    <a:pt x="41230" y="14611"/>
                  </a:lnTo>
                  <a:cubicBezTo>
                    <a:pt x="41630" y="13544"/>
                    <a:pt x="41930" y="12410"/>
                    <a:pt x="42097" y="11276"/>
                  </a:cubicBezTo>
                  <a:cubicBezTo>
                    <a:pt x="42797" y="6773"/>
                    <a:pt x="44465" y="3337"/>
                    <a:pt x="46633" y="1802"/>
                  </a:cubicBezTo>
                  <a:cubicBezTo>
                    <a:pt x="47301" y="1335"/>
                    <a:pt x="48101" y="1068"/>
                    <a:pt x="48902" y="968"/>
                  </a:cubicBezTo>
                  <a:lnTo>
                    <a:pt x="48902" y="3537"/>
                  </a:lnTo>
                  <a:lnTo>
                    <a:pt x="49335" y="3537"/>
                  </a:lnTo>
                  <a:lnTo>
                    <a:pt x="49335" y="968"/>
                  </a:lnTo>
                  <a:close/>
                  <a:moveTo>
                    <a:pt x="40662" y="15012"/>
                  </a:moveTo>
                  <a:cubicBezTo>
                    <a:pt x="39628" y="17247"/>
                    <a:pt x="38127" y="18614"/>
                    <a:pt x="36259" y="18915"/>
                  </a:cubicBezTo>
                  <a:cubicBezTo>
                    <a:pt x="36091" y="18942"/>
                    <a:pt x="35927" y="18955"/>
                    <a:pt x="35768" y="18955"/>
                  </a:cubicBezTo>
                  <a:cubicBezTo>
                    <a:pt x="33786" y="18955"/>
                    <a:pt x="32528" y="16926"/>
                    <a:pt x="31756" y="15012"/>
                  </a:cubicBezTo>
                  <a:close/>
                  <a:moveTo>
                    <a:pt x="19814" y="15012"/>
                  </a:moveTo>
                  <a:cubicBezTo>
                    <a:pt x="18814" y="18181"/>
                    <a:pt x="17112" y="18848"/>
                    <a:pt x="15378" y="19515"/>
                  </a:cubicBezTo>
                  <a:cubicBezTo>
                    <a:pt x="14972" y="19671"/>
                    <a:pt x="14603" y="19737"/>
                    <a:pt x="14269" y="19737"/>
                  </a:cubicBezTo>
                  <a:cubicBezTo>
                    <a:pt x="12677" y="19737"/>
                    <a:pt x="11874" y="18245"/>
                    <a:pt x="11708" y="17914"/>
                  </a:cubicBezTo>
                  <a:cubicBezTo>
                    <a:pt x="11375" y="16980"/>
                    <a:pt x="11108" y="16012"/>
                    <a:pt x="10875" y="15078"/>
                  </a:cubicBezTo>
                  <a:lnTo>
                    <a:pt x="10875" y="15012"/>
                  </a:lnTo>
                  <a:close/>
                  <a:moveTo>
                    <a:pt x="48902" y="1"/>
                  </a:moveTo>
                  <a:lnTo>
                    <a:pt x="48902" y="535"/>
                  </a:lnTo>
                  <a:lnTo>
                    <a:pt x="45866" y="535"/>
                  </a:lnTo>
                  <a:lnTo>
                    <a:pt x="45866" y="902"/>
                  </a:lnTo>
                  <a:lnTo>
                    <a:pt x="47467" y="902"/>
                  </a:lnTo>
                  <a:cubicBezTo>
                    <a:pt x="47067" y="1068"/>
                    <a:pt x="46733" y="1235"/>
                    <a:pt x="46400" y="1469"/>
                  </a:cubicBezTo>
                  <a:cubicBezTo>
                    <a:pt x="44132" y="3070"/>
                    <a:pt x="42430" y="6606"/>
                    <a:pt x="41697" y="11209"/>
                  </a:cubicBezTo>
                  <a:cubicBezTo>
                    <a:pt x="41496" y="12377"/>
                    <a:pt x="41196" y="13511"/>
                    <a:pt x="40763" y="14611"/>
                  </a:cubicBezTo>
                  <a:lnTo>
                    <a:pt x="31589" y="14611"/>
                  </a:lnTo>
                  <a:cubicBezTo>
                    <a:pt x="31322" y="13811"/>
                    <a:pt x="31089" y="13010"/>
                    <a:pt x="30922" y="12176"/>
                  </a:cubicBezTo>
                  <a:cubicBezTo>
                    <a:pt x="30355" y="9675"/>
                    <a:pt x="28921" y="7006"/>
                    <a:pt x="26853" y="6306"/>
                  </a:cubicBezTo>
                  <a:cubicBezTo>
                    <a:pt x="27183" y="6298"/>
                    <a:pt x="27492" y="6293"/>
                    <a:pt x="27772" y="6293"/>
                  </a:cubicBezTo>
                  <a:cubicBezTo>
                    <a:pt x="28680" y="6293"/>
                    <a:pt x="29294" y="6337"/>
                    <a:pt x="29421" y="6439"/>
                  </a:cubicBezTo>
                  <a:cubicBezTo>
                    <a:pt x="29421" y="6406"/>
                    <a:pt x="29388" y="6372"/>
                    <a:pt x="29388" y="6339"/>
                  </a:cubicBezTo>
                  <a:lnTo>
                    <a:pt x="29821" y="6339"/>
                  </a:lnTo>
                  <a:cubicBezTo>
                    <a:pt x="29821" y="6272"/>
                    <a:pt x="29788" y="6205"/>
                    <a:pt x="29721" y="6139"/>
                  </a:cubicBezTo>
                  <a:cubicBezTo>
                    <a:pt x="29536" y="5966"/>
                    <a:pt x="28704" y="5907"/>
                    <a:pt x="27651" y="5907"/>
                  </a:cubicBezTo>
                  <a:cubicBezTo>
                    <a:pt x="25863" y="5907"/>
                    <a:pt x="23436" y="6076"/>
                    <a:pt x="22449" y="6139"/>
                  </a:cubicBezTo>
                  <a:lnTo>
                    <a:pt x="22483" y="6539"/>
                  </a:lnTo>
                  <a:cubicBezTo>
                    <a:pt x="23150" y="6506"/>
                    <a:pt x="23817" y="6439"/>
                    <a:pt x="24484" y="6406"/>
                  </a:cubicBezTo>
                  <a:lnTo>
                    <a:pt x="24484" y="6406"/>
                  </a:lnTo>
                  <a:cubicBezTo>
                    <a:pt x="22483" y="7206"/>
                    <a:pt x="20982" y="9675"/>
                    <a:pt x="20215" y="13444"/>
                  </a:cubicBezTo>
                  <a:cubicBezTo>
                    <a:pt x="20148" y="13878"/>
                    <a:pt x="20048" y="14245"/>
                    <a:pt x="19948" y="14611"/>
                  </a:cubicBezTo>
                  <a:lnTo>
                    <a:pt x="10774" y="14611"/>
                  </a:lnTo>
                  <a:cubicBezTo>
                    <a:pt x="10241" y="12677"/>
                    <a:pt x="9640" y="10642"/>
                    <a:pt x="9140" y="9941"/>
                  </a:cubicBezTo>
                  <a:cubicBezTo>
                    <a:pt x="8806" y="9474"/>
                    <a:pt x="8306" y="9108"/>
                    <a:pt x="7772" y="8907"/>
                  </a:cubicBezTo>
                  <a:lnTo>
                    <a:pt x="11308" y="8907"/>
                  </a:lnTo>
                  <a:lnTo>
                    <a:pt x="11308" y="8540"/>
                  </a:lnTo>
                  <a:lnTo>
                    <a:pt x="6672" y="8540"/>
                  </a:lnTo>
                  <a:lnTo>
                    <a:pt x="6672" y="7340"/>
                  </a:lnTo>
                  <a:lnTo>
                    <a:pt x="6238" y="7340"/>
                  </a:lnTo>
                  <a:lnTo>
                    <a:pt x="6238" y="8540"/>
                  </a:lnTo>
                  <a:lnTo>
                    <a:pt x="2669" y="8540"/>
                  </a:lnTo>
                  <a:lnTo>
                    <a:pt x="2669" y="8907"/>
                  </a:lnTo>
                  <a:lnTo>
                    <a:pt x="5771" y="8907"/>
                  </a:lnTo>
                  <a:cubicBezTo>
                    <a:pt x="5337" y="9074"/>
                    <a:pt x="4937" y="9374"/>
                    <a:pt x="4637" y="9708"/>
                  </a:cubicBezTo>
                  <a:cubicBezTo>
                    <a:pt x="4103" y="10342"/>
                    <a:pt x="3436" y="12410"/>
                    <a:pt x="2869" y="14611"/>
                  </a:cubicBezTo>
                  <a:lnTo>
                    <a:pt x="0" y="14611"/>
                  </a:lnTo>
                  <a:lnTo>
                    <a:pt x="0" y="15012"/>
                  </a:lnTo>
                  <a:lnTo>
                    <a:pt x="2735" y="15012"/>
                  </a:lnTo>
                  <a:cubicBezTo>
                    <a:pt x="2035" y="17814"/>
                    <a:pt x="1468" y="20716"/>
                    <a:pt x="1401" y="20916"/>
                  </a:cubicBezTo>
                  <a:lnTo>
                    <a:pt x="1801" y="21016"/>
                  </a:lnTo>
                  <a:cubicBezTo>
                    <a:pt x="1801" y="20949"/>
                    <a:pt x="2435" y="17914"/>
                    <a:pt x="3169" y="15012"/>
                  </a:cubicBezTo>
                  <a:lnTo>
                    <a:pt x="6238" y="15012"/>
                  </a:lnTo>
                  <a:lnTo>
                    <a:pt x="6238" y="17747"/>
                  </a:lnTo>
                  <a:lnTo>
                    <a:pt x="6672" y="17747"/>
                  </a:lnTo>
                  <a:lnTo>
                    <a:pt x="6672" y="15012"/>
                  </a:lnTo>
                  <a:lnTo>
                    <a:pt x="10408" y="15012"/>
                  </a:lnTo>
                  <a:cubicBezTo>
                    <a:pt x="10408" y="15078"/>
                    <a:pt x="10441" y="15112"/>
                    <a:pt x="10441" y="15179"/>
                  </a:cubicBezTo>
                  <a:cubicBezTo>
                    <a:pt x="10674" y="16146"/>
                    <a:pt x="10975" y="17113"/>
                    <a:pt x="11342" y="18081"/>
                  </a:cubicBezTo>
                  <a:cubicBezTo>
                    <a:pt x="11708" y="18881"/>
                    <a:pt x="12342" y="19515"/>
                    <a:pt x="13143" y="19915"/>
                  </a:cubicBezTo>
                  <a:lnTo>
                    <a:pt x="10841" y="19915"/>
                  </a:lnTo>
                  <a:lnTo>
                    <a:pt x="10841" y="20316"/>
                  </a:lnTo>
                  <a:lnTo>
                    <a:pt x="19214" y="20316"/>
                  </a:lnTo>
                  <a:lnTo>
                    <a:pt x="19214" y="19915"/>
                  </a:lnTo>
                  <a:lnTo>
                    <a:pt x="15478" y="19915"/>
                  </a:lnTo>
                  <a:cubicBezTo>
                    <a:pt x="17279" y="19215"/>
                    <a:pt x="19147" y="18481"/>
                    <a:pt x="20215" y="15012"/>
                  </a:cubicBezTo>
                  <a:lnTo>
                    <a:pt x="25485" y="15012"/>
                  </a:lnTo>
                  <a:lnTo>
                    <a:pt x="25485" y="17747"/>
                  </a:lnTo>
                  <a:lnTo>
                    <a:pt x="25919" y="17747"/>
                  </a:lnTo>
                  <a:lnTo>
                    <a:pt x="25919" y="15012"/>
                  </a:lnTo>
                  <a:lnTo>
                    <a:pt x="31322" y="15012"/>
                  </a:lnTo>
                  <a:cubicBezTo>
                    <a:pt x="32023" y="16813"/>
                    <a:pt x="33157" y="18781"/>
                    <a:pt x="34925" y="19248"/>
                  </a:cubicBezTo>
                  <a:lnTo>
                    <a:pt x="32890" y="19248"/>
                  </a:lnTo>
                  <a:lnTo>
                    <a:pt x="32890" y="19648"/>
                  </a:lnTo>
                  <a:lnTo>
                    <a:pt x="40329" y="19648"/>
                  </a:lnTo>
                  <a:lnTo>
                    <a:pt x="40329" y="19248"/>
                  </a:lnTo>
                  <a:lnTo>
                    <a:pt x="36593" y="19248"/>
                  </a:lnTo>
                  <a:cubicBezTo>
                    <a:pt x="38528" y="18848"/>
                    <a:pt x="40062" y="17380"/>
                    <a:pt x="41063" y="15012"/>
                  </a:cubicBezTo>
                  <a:lnTo>
                    <a:pt x="48902" y="15012"/>
                  </a:lnTo>
                  <a:lnTo>
                    <a:pt x="48902" y="17580"/>
                  </a:lnTo>
                  <a:lnTo>
                    <a:pt x="49335" y="17580"/>
                  </a:lnTo>
                  <a:lnTo>
                    <a:pt x="49335" y="15012"/>
                  </a:lnTo>
                  <a:lnTo>
                    <a:pt x="55106" y="15012"/>
                  </a:lnTo>
                  <a:cubicBezTo>
                    <a:pt x="55240" y="18448"/>
                    <a:pt x="56274" y="22384"/>
                    <a:pt x="62912" y="24418"/>
                  </a:cubicBezTo>
                  <a:lnTo>
                    <a:pt x="63012" y="24018"/>
                  </a:lnTo>
                  <a:cubicBezTo>
                    <a:pt x="56607" y="22050"/>
                    <a:pt x="55606" y="18414"/>
                    <a:pt x="55473" y="15012"/>
                  </a:cubicBezTo>
                  <a:lnTo>
                    <a:pt x="57108" y="15012"/>
                  </a:lnTo>
                  <a:lnTo>
                    <a:pt x="57108" y="14611"/>
                  </a:lnTo>
                  <a:lnTo>
                    <a:pt x="55440" y="14611"/>
                  </a:lnTo>
                  <a:lnTo>
                    <a:pt x="55440" y="13110"/>
                  </a:lnTo>
                  <a:lnTo>
                    <a:pt x="55440" y="12443"/>
                  </a:lnTo>
                  <a:cubicBezTo>
                    <a:pt x="55440" y="8641"/>
                    <a:pt x="54906" y="4004"/>
                    <a:pt x="53372" y="2303"/>
                  </a:cubicBezTo>
                  <a:cubicBezTo>
                    <a:pt x="52771" y="1702"/>
                    <a:pt x="52071" y="1202"/>
                    <a:pt x="51270" y="902"/>
                  </a:cubicBezTo>
                  <a:lnTo>
                    <a:pt x="52871" y="902"/>
                  </a:lnTo>
                  <a:lnTo>
                    <a:pt x="52871" y="535"/>
                  </a:lnTo>
                  <a:lnTo>
                    <a:pt x="49302" y="535"/>
                  </a:lnTo>
                  <a:lnTo>
                    <a:pt x="493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7"/>
            <p:cNvSpPr/>
            <p:nvPr/>
          </p:nvSpPr>
          <p:spPr>
            <a:xfrm>
              <a:off x="4852925" y="3021175"/>
              <a:ext cx="65900" cy="110600"/>
            </a:xfrm>
            <a:custGeom>
              <a:avLst/>
              <a:gdLst/>
              <a:ahLst/>
              <a:cxnLst/>
              <a:rect l="l" t="t" r="r" b="b"/>
              <a:pathLst>
                <a:path w="2636" h="4424" extrusionOk="0">
                  <a:moveTo>
                    <a:pt x="2202" y="487"/>
                  </a:moveTo>
                  <a:lnTo>
                    <a:pt x="2202" y="721"/>
                  </a:lnTo>
                  <a:cubicBezTo>
                    <a:pt x="2068" y="1088"/>
                    <a:pt x="1835" y="1388"/>
                    <a:pt x="1535" y="1621"/>
                  </a:cubicBezTo>
                  <a:cubicBezTo>
                    <a:pt x="1568" y="1488"/>
                    <a:pt x="1635" y="1388"/>
                    <a:pt x="1735" y="1255"/>
                  </a:cubicBezTo>
                  <a:lnTo>
                    <a:pt x="1702" y="1255"/>
                  </a:lnTo>
                  <a:cubicBezTo>
                    <a:pt x="1868" y="988"/>
                    <a:pt x="2035" y="721"/>
                    <a:pt x="2202" y="487"/>
                  </a:cubicBezTo>
                  <a:close/>
                  <a:moveTo>
                    <a:pt x="2276" y="0"/>
                  </a:moveTo>
                  <a:cubicBezTo>
                    <a:pt x="2069" y="0"/>
                    <a:pt x="1832" y="301"/>
                    <a:pt x="1368" y="1054"/>
                  </a:cubicBezTo>
                  <a:cubicBezTo>
                    <a:pt x="1201" y="1388"/>
                    <a:pt x="1034" y="1722"/>
                    <a:pt x="934" y="2088"/>
                  </a:cubicBezTo>
                  <a:cubicBezTo>
                    <a:pt x="601" y="2289"/>
                    <a:pt x="267" y="2489"/>
                    <a:pt x="0" y="2622"/>
                  </a:cubicBezTo>
                  <a:lnTo>
                    <a:pt x="167" y="2989"/>
                  </a:lnTo>
                  <a:cubicBezTo>
                    <a:pt x="267" y="2956"/>
                    <a:pt x="467" y="2822"/>
                    <a:pt x="768" y="2656"/>
                  </a:cubicBezTo>
                  <a:lnTo>
                    <a:pt x="768" y="2656"/>
                  </a:lnTo>
                  <a:cubicBezTo>
                    <a:pt x="601" y="3289"/>
                    <a:pt x="601" y="3890"/>
                    <a:pt x="834" y="4190"/>
                  </a:cubicBezTo>
                  <a:cubicBezTo>
                    <a:pt x="934" y="4323"/>
                    <a:pt x="1068" y="4423"/>
                    <a:pt x="1235" y="4423"/>
                  </a:cubicBezTo>
                  <a:cubicBezTo>
                    <a:pt x="1301" y="4390"/>
                    <a:pt x="1335" y="4390"/>
                    <a:pt x="1368" y="4390"/>
                  </a:cubicBezTo>
                  <a:cubicBezTo>
                    <a:pt x="1935" y="4257"/>
                    <a:pt x="2402" y="3856"/>
                    <a:pt x="2602" y="3323"/>
                  </a:cubicBezTo>
                  <a:lnTo>
                    <a:pt x="2202" y="3189"/>
                  </a:lnTo>
                  <a:cubicBezTo>
                    <a:pt x="2068" y="3623"/>
                    <a:pt x="1735" y="3923"/>
                    <a:pt x="1301" y="3990"/>
                  </a:cubicBezTo>
                  <a:cubicBezTo>
                    <a:pt x="1272" y="4000"/>
                    <a:pt x="1248" y="4004"/>
                    <a:pt x="1229" y="4004"/>
                  </a:cubicBezTo>
                  <a:cubicBezTo>
                    <a:pt x="1182" y="4004"/>
                    <a:pt x="1158" y="3980"/>
                    <a:pt x="1134" y="3956"/>
                  </a:cubicBezTo>
                  <a:cubicBezTo>
                    <a:pt x="968" y="3723"/>
                    <a:pt x="1034" y="3022"/>
                    <a:pt x="1268" y="2322"/>
                  </a:cubicBezTo>
                  <a:cubicBezTo>
                    <a:pt x="1902" y="1888"/>
                    <a:pt x="2569" y="1288"/>
                    <a:pt x="2602" y="788"/>
                  </a:cubicBezTo>
                  <a:cubicBezTo>
                    <a:pt x="2636" y="454"/>
                    <a:pt x="2636" y="87"/>
                    <a:pt x="2369" y="20"/>
                  </a:cubicBezTo>
                  <a:cubicBezTo>
                    <a:pt x="2338" y="7"/>
                    <a:pt x="2308" y="0"/>
                    <a:pt x="2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7"/>
            <p:cNvSpPr/>
            <p:nvPr/>
          </p:nvSpPr>
          <p:spPr>
            <a:xfrm>
              <a:off x="4923800" y="3081725"/>
              <a:ext cx="39225" cy="46725"/>
            </a:xfrm>
            <a:custGeom>
              <a:avLst/>
              <a:gdLst/>
              <a:ahLst/>
              <a:cxnLst/>
              <a:rect l="l" t="t" r="r" b="b"/>
              <a:pathLst>
                <a:path w="1569" h="1869" extrusionOk="0">
                  <a:moveTo>
                    <a:pt x="568" y="0"/>
                  </a:moveTo>
                  <a:cubicBezTo>
                    <a:pt x="1" y="1501"/>
                    <a:pt x="234" y="1701"/>
                    <a:pt x="301" y="1768"/>
                  </a:cubicBezTo>
                  <a:cubicBezTo>
                    <a:pt x="334" y="1835"/>
                    <a:pt x="401" y="1868"/>
                    <a:pt x="501" y="1868"/>
                  </a:cubicBezTo>
                  <a:cubicBezTo>
                    <a:pt x="534" y="1868"/>
                    <a:pt x="601" y="1835"/>
                    <a:pt x="634" y="1835"/>
                  </a:cubicBezTo>
                  <a:cubicBezTo>
                    <a:pt x="1001" y="1635"/>
                    <a:pt x="1335" y="1334"/>
                    <a:pt x="1568" y="967"/>
                  </a:cubicBezTo>
                  <a:lnTo>
                    <a:pt x="1235" y="734"/>
                  </a:lnTo>
                  <a:cubicBezTo>
                    <a:pt x="1068" y="1001"/>
                    <a:pt x="835" y="1234"/>
                    <a:pt x="601" y="1401"/>
                  </a:cubicBezTo>
                  <a:cubicBezTo>
                    <a:pt x="668" y="967"/>
                    <a:pt x="768" y="534"/>
                    <a:pt x="935" y="133"/>
                  </a:cubicBezTo>
                  <a:lnTo>
                    <a:pt x="5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7"/>
            <p:cNvSpPr/>
            <p:nvPr/>
          </p:nvSpPr>
          <p:spPr>
            <a:xfrm>
              <a:off x="4961325" y="3069700"/>
              <a:ext cx="85925" cy="56225"/>
            </a:xfrm>
            <a:custGeom>
              <a:avLst/>
              <a:gdLst/>
              <a:ahLst/>
              <a:cxnLst/>
              <a:rect l="l" t="t" r="r" b="b"/>
              <a:pathLst>
                <a:path w="3437" h="2249" extrusionOk="0">
                  <a:moveTo>
                    <a:pt x="3034" y="0"/>
                  </a:moveTo>
                  <a:cubicBezTo>
                    <a:pt x="2876" y="0"/>
                    <a:pt x="2642" y="137"/>
                    <a:pt x="2102" y="1081"/>
                  </a:cubicBezTo>
                  <a:cubicBezTo>
                    <a:pt x="2069" y="848"/>
                    <a:pt x="2002" y="581"/>
                    <a:pt x="1869" y="381"/>
                  </a:cubicBezTo>
                  <a:cubicBezTo>
                    <a:pt x="1802" y="214"/>
                    <a:pt x="1635" y="114"/>
                    <a:pt x="1468" y="114"/>
                  </a:cubicBezTo>
                  <a:cubicBezTo>
                    <a:pt x="1268" y="114"/>
                    <a:pt x="1001" y="348"/>
                    <a:pt x="768" y="681"/>
                  </a:cubicBezTo>
                  <a:lnTo>
                    <a:pt x="835" y="514"/>
                  </a:lnTo>
                  <a:lnTo>
                    <a:pt x="434" y="414"/>
                  </a:lnTo>
                  <a:lnTo>
                    <a:pt x="34" y="2015"/>
                  </a:lnTo>
                  <a:cubicBezTo>
                    <a:pt x="1" y="2116"/>
                    <a:pt x="67" y="2216"/>
                    <a:pt x="168" y="2249"/>
                  </a:cubicBezTo>
                  <a:lnTo>
                    <a:pt x="234" y="2249"/>
                  </a:lnTo>
                  <a:cubicBezTo>
                    <a:pt x="301" y="2249"/>
                    <a:pt x="368" y="2182"/>
                    <a:pt x="401" y="2116"/>
                  </a:cubicBezTo>
                  <a:cubicBezTo>
                    <a:pt x="801" y="1282"/>
                    <a:pt x="1302" y="514"/>
                    <a:pt x="1468" y="514"/>
                  </a:cubicBezTo>
                  <a:cubicBezTo>
                    <a:pt x="1502" y="514"/>
                    <a:pt x="1502" y="548"/>
                    <a:pt x="1502" y="548"/>
                  </a:cubicBezTo>
                  <a:cubicBezTo>
                    <a:pt x="1702" y="981"/>
                    <a:pt x="1735" y="1448"/>
                    <a:pt x="1635" y="1915"/>
                  </a:cubicBezTo>
                  <a:cubicBezTo>
                    <a:pt x="1569" y="2070"/>
                    <a:pt x="1692" y="2195"/>
                    <a:pt x="1812" y="2195"/>
                  </a:cubicBezTo>
                  <a:cubicBezTo>
                    <a:pt x="1874" y="2195"/>
                    <a:pt x="1935" y="2162"/>
                    <a:pt x="1969" y="2082"/>
                  </a:cubicBezTo>
                  <a:cubicBezTo>
                    <a:pt x="2269" y="1548"/>
                    <a:pt x="2569" y="1015"/>
                    <a:pt x="2936" y="514"/>
                  </a:cubicBezTo>
                  <a:lnTo>
                    <a:pt x="2936" y="514"/>
                  </a:lnTo>
                  <a:cubicBezTo>
                    <a:pt x="2936" y="715"/>
                    <a:pt x="2936" y="915"/>
                    <a:pt x="2903" y="1081"/>
                  </a:cubicBezTo>
                  <a:cubicBezTo>
                    <a:pt x="2869" y="1515"/>
                    <a:pt x="2836" y="1815"/>
                    <a:pt x="3003" y="2015"/>
                  </a:cubicBezTo>
                  <a:cubicBezTo>
                    <a:pt x="3103" y="2091"/>
                    <a:pt x="3203" y="2128"/>
                    <a:pt x="3317" y="2128"/>
                  </a:cubicBezTo>
                  <a:cubicBezTo>
                    <a:pt x="3355" y="2128"/>
                    <a:pt x="3395" y="2124"/>
                    <a:pt x="3437" y="2116"/>
                  </a:cubicBezTo>
                  <a:lnTo>
                    <a:pt x="3370" y="1715"/>
                  </a:lnTo>
                  <a:lnTo>
                    <a:pt x="3303" y="1715"/>
                  </a:lnTo>
                  <a:cubicBezTo>
                    <a:pt x="3270" y="1515"/>
                    <a:pt x="3270" y="1315"/>
                    <a:pt x="3303" y="1115"/>
                  </a:cubicBezTo>
                  <a:cubicBezTo>
                    <a:pt x="3303" y="915"/>
                    <a:pt x="3336" y="648"/>
                    <a:pt x="3336" y="381"/>
                  </a:cubicBezTo>
                  <a:cubicBezTo>
                    <a:pt x="3336" y="114"/>
                    <a:pt x="3270" y="47"/>
                    <a:pt x="3136" y="14"/>
                  </a:cubicBezTo>
                  <a:cubicBezTo>
                    <a:pt x="3104" y="8"/>
                    <a:pt x="3071" y="0"/>
                    <a:pt x="3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7"/>
            <p:cNvSpPr/>
            <p:nvPr/>
          </p:nvSpPr>
          <p:spPr>
            <a:xfrm>
              <a:off x="4944650" y="3049200"/>
              <a:ext cx="10875" cy="10025"/>
            </a:xfrm>
            <a:custGeom>
              <a:avLst/>
              <a:gdLst/>
              <a:ahLst/>
              <a:cxnLst/>
              <a:rect l="l" t="t" r="r" b="b"/>
              <a:pathLst>
                <a:path w="435" h="401" extrusionOk="0">
                  <a:moveTo>
                    <a:pt x="67" y="0"/>
                  </a:moveTo>
                  <a:lnTo>
                    <a:pt x="1" y="334"/>
                  </a:lnTo>
                  <a:lnTo>
                    <a:pt x="368" y="400"/>
                  </a:lnTo>
                  <a:lnTo>
                    <a:pt x="434" y="67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7"/>
            <p:cNvSpPr/>
            <p:nvPr/>
          </p:nvSpPr>
          <p:spPr>
            <a:xfrm>
              <a:off x="4875425" y="3163450"/>
              <a:ext cx="236050" cy="66725"/>
            </a:xfrm>
            <a:custGeom>
              <a:avLst/>
              <a:gdLst/>
              <a:ahLst/>
              <a:cxnLst/>
              <a:rect l="l" t="t" r="r" b="b"/>
              <a:pathLst>
                <a:path w="9442" h="2669" extrusionOk="0">
                  <a:moveTo>
                    <a:pt x="902" y="0"/>
                  </a:moveTo>
                  <a:lnTo>
                    <a:pt x="34" y="1935"/>
                  </a:lnTo>
                  <a:cubicBezTo>
                    <a:pt x="1" y="2035"/>
                    <a:pt x="34" y="2135"/>
                    <a:pt x="134" y="2168"/>
                  </a:cubicBezTo>
                  <a:cubicBezTo>
                    <a:pt x="160" y="2194"/>
                    <a:pt x="190" y="2205"/>
                    <a:pt x="222" y="2205"/>
                  </a:cubicBezTo>
                  <a:cubicBezTo>
                    <a:pt x="273" y="2205"/>
                    <a:pt x="327" y="2176"/>
                    <a:pt x="368" y="2135"/>
                  </a:cubicBezTo>
                  <a:cubicBezTo>
                    <a:pt x="735" y="1601"/>
                    <a:pt x="1135" y="1101"/>
                    <a:pt x="1602" y="667"/>
                  </a:cubicBezTo>
                  <a:lnTo>
                    <a:pt x="1602" y="667"/>
                  </a:lnTo>
                  <a:cubicBezTo>
                    <a:pt x="1535" y="1101"/>
                    <a:pt x="1502" y="1501"/>
                    <a:pt x="1469" y="1935"/>
                  </a:cubicBezTo>
                  <a:cubicBezTo>
                    <a:pt x="1469" y="2035"/>
                    <a:pt x="1535" y="2102"/>
                    <a:pt x="1635" y="2135"/>
                  </a:cubicBezTo>
                  <a:cubicBezTo>
                    <a:pt x="1652" y="2143"/>
                    <a:pt x="1671" y="2147"/>
                    <a:pt x="1690" y="2147"/>
                  </a:cubicBezTo>
                  <a:cubicBezTo>
                    <a:pt x="1748" y="2147"/>
                    <a:pt x="1811" y="2110"/>
                    <a:pt x="1836" y="2035"/>
                  </a:cubicBezTo>
                  <a:cubicBezTo>
                    <a:pt x="2136" y="1534"/>
                    <a:pt x="2503" y="1001"/>
                    <a:pt x="2770" y="667"/>
                  </a:cubicBezTo>
                  <a:lnTo>
                    <a:pt x="2770" y="667"/>
                  </a:lnTo>
                  <a:cubicBezTo>
                    <a:pt x="2736" y="801"/>
                    <a:pt x="2703" y="967"/>
                    <a:pt x="2670" y="1067"/>
                  </a:cubicBezTo>
                  <a:cubicBezTo>
                    <a:pt x="2536" y="1601"/>
                    <a:pt x="2469" y="1968"/>
                    <a:pt x="2670" y="2168"/>
                  </a:cubicBezTo>
                  <a:cubicBezTo>
                    <a:pt x="2745" y="2243"/>
                    <a:pt x="2857" y="2281"/>
                    <a:pt x="2965" y="2281"/>
                  </a:cubicBezTo>
                  <a:cubicBezTo>
                    <a:pt x="3001" y="2281"/>
                    <a:pt x="3036" y="2277"/>
                    <a:pt x="3070" y="2268"/>
                  </a:cubicBezTo>
                  <a:cubicBezTo>
                    <a:pt x="3470" y="2102"/>
                    <a:pt x="3804" y="1801"/>
                    <a:pt x="4004" y="1434"/>
                  </a:cubicBezTo>
                  <a:lnTo>
                    <a:pt x="4004" y="1434"/>
                  </a:lnTo>
                  <a:cubicBezTo>
                    <a:pt x="3970" y="1835"/>
                    <a:pt x="4171" y="2268"/>
                    <a:pt x="4571" y="2435"/>
                  </a:cubicBezTo>
                  <a:cubicBezTo>
                    <a:pt x="4655" y="2470"/>
                    <a:pt x="4744" y="2486"/>
                    <a:pt x="4836" y="2486"/>
                  </a:cubicBezTo>
                  <a:cubicBezTo>
                    <a:pt x="5177" y="2486"/>
                    <a:pt x="5549" y="2265"/>
                    <a:pt x="5838" y="2001"/>
                  </a:cubicBezTo>
                  <a:lnTo>
                    <a:pt x="5838" y="2001"/>
                  </a:lnTo>
                  <a:lnTo>
                    <a:pt x="5705" y="2402"/>
                  </a:lnTo>
                  <a:cubicBezTo>
                    <a:pt x="5672" y="2502"/>
                    <a:pt x="5705" y="2602"/>
                    <a:pt x="5805" y="2635"/>
                  </a:cubicBezTo>
                  <a:cubicBezTo>
                    <a:pt x="5830" y="2644"/>
                    <a:pt x="5855" y="2648"/>
                    <a:pt x="5880" y="2648"/>
                  </a:cubicBezTo>
                  <a:cubicBezTo>
                    <a:pt x="5953" y="2648"/>
                    <a:pt x="6022" y="2610"/>
                    <a:pt x="6072" y="2535"/>
                  </a:cubicBezTo>
                  <a:cubicBezTo>
                    <a:pt x="6539" y="1668"/>
                    <a:pt x="7106" y="834"/>
                    <a:pt x="7306" y="734"/>
                  </a:cubicBezTo>
                  <a:cubicBezTo>
                    <a:pt x="7373" y="967"/>
                    <a:pt x="7406" y="1234"/>
                    <a:pt x="7373" y="1501"/>
                  </a:cubicBezTo>
                  <a:cubicBezTo>
                    <a:pt x="7340" y="1835"/>
                    <a:pt x="7406" y="2202"/>
                    <a:pt x="7606" y="2502"/>
                  </a:cubicBezTo>
                  <a:cubicBezTo>
                    <a:pt x="7706" y="2602"/>
                    <a:pt x="7873" y="2669"/>
                    <a:pt x="8007" y="2669"/>
                  </a:cubicBezTo>
                  <a:lnTo>
                    <a:pt x="8073" y="2669"/>
                  </a:lnTo>
                  <a:cubicBezTo>
                    <a:pt x="8540" y="2635"/>
                    <a:pt x="9007" y="2502"/>
                    <a:pt x="9441" y="2235"/>
                  </a:cubicBezTo>
                  <a:lnTo>
                    <a:pt x="9208" y="1935"/>
                  </a:lnTo>
                  <a:cubicBezTo>
                    <a:pt x="8874" y="2135"/>
                    <a:pt x="8474" y="2235"/>
                    <a:pt x="8107" y="2268"/>
                  </a:cubicBezTo>
                  <a:cubicBezTo>
                    <a:pt x="8007" y="2268"/>
                    <a:pt x="7940" y="2268"/>
                    <a:pt x="7940" y="2235"/>
                  </a:cubicBezTo>
                  <a:cubicBezTo>
                    <a:pt x="7840" y="2135"/>
                    <a:pt x="7840" y="1801"/>
                    <a:pt x="7840" y="1501"/>
                  </a:cubicBezTo>
                  <a:cubicBezTo>
                    <a:pt x="7873" y="1168"/>
                    <a:pt x="7840" y="834"/>
                    <a:pt x="7673" y="534"/>
                  </a:cubicBezTo>
                  <a:cubicBezTo>
                    <a:pt x="7645" y="423"/>
                    <a:pt x="7549" y="358"/>
                    <a:pt x="7441" y="358"/>
                  </a:cubicBezTo>
                  <a:cubicBezTo>
                    <a:pt x="7419" y="358"/>
                    <a:pt x="7396" y="361"/>
                    <a:pt x="7373" y="367"/>
                  </a:cubicBezTo>
                  <a:cubicBezTo>
                    <a:pt x="7139" y="367"/>
                    <a:pt x="6839" y="667"/>
                    <a:pt x="6539" y="1067"/>
                  </a:cubicBezTo>
                  <a:cubicBezTo>
                    <a:pt x="6539" y="1034"/>
                    <a:pt x="6506" y="1001"/>
                    <a:pt x="6472" y="967"/>
                  </a:cubicBezTo>
                  <a:cubicBezTo>
                    <a:pt x="6445" y="958"/>
                    <a:pt x="6419" y="954"/>
                    <a:pt x="6392" y="954"/>
                  </a:cubicBezTo>
                  <a:cubicBezTo>
                    <a:pt x="6321" y="954"/>
                    <a:pt x="6254" y="985"/>
                    <a:pt x="6205" y="1034"/>
                  </a:cubicBezTo>
                  <a:cubicBezTo>
                    <a:pt x="5991" y="1340"/>
                    <a:pt x="5329" y="2122"/>
                    <a:pt x="4835" y="2122"/>
                  </a:cubicBezTo>
                  <a:cubicBezTo>
                    <a:pt x="4790" y="2122"/>
                    <a:pt x="4746" y="2115"/>
                    <a:pt x="4704" y="2102"/>
                  </a:cubicBezTo>
                  <a:cubicBezTo>
                    <a:pt x="4237" y="1935"/>
                    <a:pt x="4471" y="901"/>
                    <a:pt x="4571" y="567"/>
                  </a:cubicBezTo>
                  <a:cubicBezTo>
                    <a:pt x="4604" y="467"/>
                    <a:pt x="4538" y="334"/>
                    <a:pt x="4471" y="300"/>
                  </a:cubicBezTo>
                  <a:cubicBezTo>
                    <a:pt x="4446" y="292"/>
                    <a:pt x="4419" y="288"/>
                    <a:pt x="4392" y="288"/>
                  </a:cubicBezTo>
                  <a:cubicBezTo>
                    <a:pt x="4310" y="288"/>
                    <a:pt x="4229" y="325"/>
                    <a:pt x="4204" y="400"/>
                  </a:cubicBezTo>
                  <a:cubicBezTo>
                    <a:pt x="3937" y="967"/>
                    <a:pt x="3370" y="1801"/>
                    <a:pt x="3036" y="1901"/>
                  </a:cubicBezTo>
                  <a:lnTo>
                    <a:pt x="2936" y="1901"/>
                  </a:lnTo>
                  <a:cubicBezTo>
                    <a:pt x="2936" y="1635"/>
                    <a:pt x="2970" y="1401"/>
                    <a:pt x="3070" y="1168"/>
                  </a:cubicBezTo>
                  <a:cubicBezTo>
                    <a:pt x="3103" y="934"/>
                    <a:pt x="3170" y="701"/>
                    <a:pt x="3203" y="434"/>
                  </a:cubicBezTo>
                  <a:cubicBezTo>
                    <a:pt x="3203" y="367"/>
                    <a:pt x="3237" y="100"/>
                    <a:pt x="3036" y="33"/>
                  </a:cubicBezTo>
                  <a:cubicBezTo>
                    <a:pt x="3006" y="18"/>
                    <a:pt x="2974" y="3"/>
                    <a:pt x="2934" y="3"/>
                  </a:cubicBezTo>
                  <a:cubicBezTo>
                    <a:pt x="2795" y="3"/>
                    <a:pt x="2555" y="179"/>
                    <a:pt x="1936" y="1134"/>
                  </a:cubicBezTo>
                  <a:cubicBezTo>
                    <a:pt x="1936" y="967"/>
                    <a:pt x="1969" y="801"/>
                    <a:pt x="2002" y="567"/>
                  </a:cubicBezTo>
                  <a:cubicBezTo>
                    <a:pt x="2036" y="367"/>
                    <a:pt x="1969" y="200"/>
                    <a:pt x="1836" y="167"/>
                  </a:cubicBezTo>
                  <a:cubicBezTo>
                    <a:pt x="1797" y="148"/>
                    <a:pt x="1761" y="131"/>
                    <a:pt x="1716" y="131"/>
                  </a:cubicBezTo>
                  <a:cubicBezTo>
                    <a:pt x="1605" y="131"/>
                    <a:pt x="1438" y="231"/>
                    <a:pt x="1035" y="634"/>
                  </a:cubicBezTo>
                  <a:lnTo>
                    <a:pt x="1269" y="167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7"/>
            <p:cNvSpPr/>
            <p:nvPr/>
          </p:nvSpPr>
          <p:spPr>
            <a:xfrm>
              <a:off x="4992175" y="3145925"/>
              <a:ext cx="10050" cy="13375"/>
            </a:xfrm>
            <a:custGeom>
              <a:avLst/>
              <a:gdLst/>
              <a:ahLst/>
              <a:cxnLst/>
              <a:rect l="l" t="t" r="r" b="b"/>
              <a:pathLst>
                <a:path w="402" h="535" extrusionOk="0">
                  <a:moveTo>
                    <a:pt x="1" y="1"/>
                  </a:moveTo>
                  <a:lnTo>
                    <a:pt x="1" y="534"/>
                  </a:lnTo>
                  <a:lnTo>
                    <a:pt x="401" y="534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7"/>
            <p:cNvSpPr/>
            <p:nvPr/>
          </p:nvSpPr>
          <p:spPr>
            <a:xfrm>
              <a:off x="5380800" y="3012325"/>
              <a:ext cx="51725" cy="98725"/>
            </a:xfrm>
            <a:custGeom>
              <a:avLst/>
              <a:gdLst/>
              <a:ahLst/>
              <a:cxnLst/>
              <a:rect l="l" t="t" r="r" b="b"/>
              <a:pathLst>
                <a:path w="2069" h="3949" extrusionOk="0">
                  <a:moveTo>
                    <a:pt x="1635" y="541"/>
                  </a:moveTo>
                  <a:cubicBezTo>
                    <a:pt x="1635" y="608"/>
                    <a:pt x="1635" y="708"/>
                    <a:pt x="1635" y="775"/>
                  </a:cubicBezTo>
                  <a:cubicBezTo>
                    <a:pt x="1602" y="1008"/>
                    <a:pt x="1468" y="1175"/>
                    <a:pt x="1301" y="1308"/>
                  </a:cubicBezTo>
                  <a:cubicBezTo>
                    <a:pt x="1401" y="1142"/>
                    <a:pt x="1468" y="975"/>
                    <a:pt x="1501" y="841"/>
                  </a:cubicBezTo>
                  <a:cubicBezTo>
                    <a:pt x="1535" y="741"/>
                    <a:pt x="1602" y="641"/>
                    <a:pt x="1635" y="541"/>
                  </a:cubicBezTo>
                  <a:close/>
                  <a:moveTo>
                    <a:pt x="1676" y="0"/>
                  </a:moveTo>
                  <a:cubicBezTo>
                    <a:pt x="1439" y="0"/>
                    <a:pt x="1258" y="368"/>
                    <a:pt x="1135" y="708"/>
                  </a:cubicBezTo>
                  <a:cubicBezTo>
                    <a:pt x="1068" y="908"/>
                    <a:pt x="968" y="1108"/>
                    <a:pt x="868" y="1375"/>
                  </a:cubicBezTo>
                  <a:cubicBezTo>
                    <a:pt x="801" y="1542"/>
                    <a:pt x="734" y="1742"/>
                    <a:pt x="668" y="1909"/>
                  </a:cubicBezTo>
                  <a:cubicBezTo>
                    <a:pt x="467" y="2076"/>
                    <a:pt x="234" y="2209"/>
                    <a:pt x="0" y="2309"/>
                  </a:cubicBezTo>
                  <a:lnTo>
                    <a:pt x="0" y="2709"/>
                  </a:lnTo>
                  <a:cubicBezTo>
                    <a:pt x="134" y="2676"/>
                    <a:pt x="267" y="2643"/>
                    <a:pt x="401" y="2543"/>
                  </a:cubicBezTo>
                  <a:lnTo>
                    <a:pt x="401" y="2543"/>
                  </a:lnTo>
                  <a:cubicBezTo>
                    <a:pt x="267" y="2876"/>
                    <a:pt x="267" y="3243"/>
                    <a:pt x="367" y="3577"/>
                  </a:cubicBezTo>
                  <a:cubicBezTo>
                    <a:pt x="467" y="3743"/>
                    <a:pt x="601" y="3843"/>
                    <a:pt x="768" y="3877"/>
                  </a:cubicBezTo>
                  <a:cubicBezTo>
                    <a:pt x="901" y="3910"/>
                    <a:pt x="1068" y="3944"/>
                    <a:pt x="1201" y="3944"/>
                  </a:cubicBezTo>
                  <a:cubicBezTo>
                    <a:pt x="1232" y="3947"/>
                    <a:pt x="1262" y="3949"/>
                    <a:pt x="1292" y="3949"/>
                  </a:cubicBezTo>
                  <a:cubicBezTo>
                    <a:pt x="1561" y="3949"/>
                    <a:pt x="1819" y="3817"/>
                    <a:pt x="1968" y="3577"/>
                  </a:cubicBezTo>
                  <a:lnTo>
                    <a:pt x="1635" y="3410"/>
                  </a:lnTo>
                  <a:cubicBezTo>
                    <a:pt x="1635" y="3410"/>
                    <a:pt x="1534" y="3551"/>
                    <a:pt x="1191" y="3551"/>
                  </a:cubicBezTo>
                  <a:cubicBezTo>
                    <a:pt x="1093" y="3551"/>
                    <a:pt x="975" y="3540"/>
                    <a:pt x="834" y="3510"/>
                  </a:cubicBezTo>
                  <a:cubicBezTo>
                    <a:pt x="801" y="3477"/>
                    <a:pt x="768" y="3443"/>
                    <a:pt x="734" y="3410"/>
                  </a:cubicBezTo>
                  <a:cubicBezTo>
                    <a:pt x="634" y="3210"/>
                    <a:pt x="768" y="2676"/>
                    <a:pt x="968" y="2176"/>
                  </a:cubicBezTo>
                  <a:cubicBezTo>
                    <a:pt x="1501" y="1742"/>
                    <a:pt x="2069" y="1208"/>
                    <a:pt x="2069" y="775"/>
                  </a:cubicBezTo>
                  <a:cubicBezTo>
                    <a:pt x="2069" y="374"/>
                    <a:pt x="1935" y="41"/>
                    <a:pt x="1735" y="7"/>
                  </a:cubicBezTo>
                  <a:cubicBezTo>
                    <a:pt x="1715" y="2"/>
                    <a:pt x="1696" y="0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7"/>
            <p:cNvSpPr/>
            <p:nvPr/>
          </p:nvSpPr>
          <p:spPr>
            <a:xfrm>
              <a:off x="5430000" y="3047225"/>
              <a:ext cx="46725" cy="49525"/>
            </a:xfrm>
            <a:custGeom>
              <a:avLst/>
              <a:gdLst/>
              <a:ahLst/>
              <a:cxnLst/>
              <a:rect l="l" t="t" r="r" b="b"/>
              <a:pathLst>
                <a:path w="1869" h="1981" extrusionOk="0">
                  <a:moveTo>
                    <a:pt x="1001" y="379"/>
                  </a:moveTo>
                  <a:cubicBezTo>
                    <a:pt x="1168" y="446"/>
                    <a:pt x="1335" y="546"/>
                    <a:pt x="1468" y="680"/>
                  </a:cubicBezTo>
                  <a:cubicBezTo>
                    <a:pt x="1368" y="946"/>
                    <a:pt x="1235" y="1213"/>
                    <a:pt x="1068" y="1447"/>
                  </a:cubicBezTo>
                  <a:cubicBezTo>
                    <a:pt x="993" y="1522"/>
                    <a:pt x="899" y="1559"/>
                    <a:pt x="800" y="1559"/>
                  </a:cubicBezTo>
                  <a:cubicBezTo>
                    <a:pt x="768" y="1559"/>
                    <a:pt x="734" y="1555"/>
                    <a:pt x="701" y="1547"/>
                  </a:cubicBezTo>
                  <a:cubicBezTo>
                    <a:pt x="568" y="1480"/>
                    <a:pt x="501" y="1247"/>
                    <a:pt x="668" y="780"/>
                  </a:cubicBezTo>
                  <a:cubicBezTo>
                    <a:pt x="734" y="646"/>
                    <a:pt x="834" y="413"/>
                    <a:pt x="968" y="379"/>
                  </a:cubicBezTo>
                  <a:close/>
                  <a:moveTo>
                    <a:pt x="1014" y="1"/>
                  </a:moveTo>
                  <a:cubicBezTo>
                    <a:pt x="976" y="1"/>
                    <a:pt x="939" y="4"/>
                    <a:pt x="901" y="12"/>
                  </a:cubicBezTo>
                  <a:cubicBezTo>
                    <a:pt x="634" y="46"/>
                    <a:pt x="434" y="246"/>
                    <a:pt x="301" y="646"/>
                  </a:cubicBezTo>
                  <a:cubicBezTo>
                    <a:pt x="0" y="1480"/>
                    <a:pt x="334" y="1814"/>
                    <a:pt x="501" y="1880"/>
                  </a:cubicBezTo>
                  <a:cubicBezTo>
                    <a:pt x="601" y="1947"/>
                    <a:pt x="701" y="1980"/>
                    <a:pt x="801" y="1980"/>
                  </a:cubicBezTo>
                  <a:cubicBezTo>
                    <a:pt x="1001" y="1947"/>
                    <a:pt x="1235" y="1847"/>
                    <a:pt x="1368" y="1680"/>
                  </a:cubicBezTo>
                  <a:cubicBezTo>
                    <a:pt x="1602" y="1380"/>
                    <a:pt x="1768" y="1046"/>
                    <a:pt x="1868" y="680"/>
                  </a:cubicBezTo>
                  <a:cubicBezTo>
                    <a:pt x="1868" y="613"/>
                    <a:pt x="1868" y="579"/>
                    <a:pt x="1835" y="513"/>
                  </a:cubicBezTo>
                  <a:cubicBezTo>
                    <a:pt x="1804" y="482"/>
                    <a:pt x="1436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7"/>
            <p:cNvSpPr/>
            <p:nvPr/>
          </p:nvSpPr>
          <p:spPr>
            <a:xfrm>
              <a:off x="5505050" y="3013325"/>
              <a:ext cx="51725" cy="79250"/>
            </a:xfrm>
            <a:custGeom>
              <a:avLst/>
              <a:gdLst/>
              <a:ahLst/>
              <a:cxnLst/>
              <a:rect l="l" t="t" r="r" b="b"/>
              <a:pathLst>
                <a:path w="2069" h="3170" extrusionOk="0">
                  <a:moveTo>
                    <a:pt x="868" y="1"/>
                  </a:moveTo>
                  <a:lnTo>
                    <a:pt x="401" y="1635"/>
                  </a:lnTo>
                  <a:cubicBezTo>
                    <a:pt x="368" y="1669"/>
                    <a:pt x="334" y="1702"/>
                    <a:pt x="334" y="1735"/>
                  </a:cubicBezTo>
                  <a:cubicBezTo>
                    <a:pt x="334" y="1769"/>
                    <a:pt x="334" y="1835"/>
                    <a:pt x="334" y="1869"/>
                  </a:cubicBezTo>
                  <a:lnTo>
                    <a:pt x="1" y="3070"/>
                  </a:lnTo>
                  <a:lnTo>
                    <a:pt x="401" y="3170"/>
                  </a:lnTo>
                  <a:lnTo>
                    <a:pt x="634" y="2269"/>
                  </a:lnTo>
                  <a:lnTo>
                    <a:pt x="1302" y="3036"/>
                  </a:lnTo>
                  <a:lnTo>
                    <a:pt x="1602" y="2803"/>
                  </a:lnTo>
                  <a:lnTo>
                    <a:pt x="835" y="1869"/>
                  </a:lnTo>
                  <a:lnTo>
                    <a:pt x="2069" y="1168"/>
                  </a:lnTo>
                  <a:lnTo>
                    <a:pt x="1902" y="835"/>
                  </a:lnTo>
                  <a:lnTo>
                    <a:pt x="901" y="1368"/>
                  </a:lnTo>
                  <a:lnTo>
                    <a:pt x="901" y="1368"/>
                  </a:lnTo>
                  <a:lnTo>
                    <a:pt x="1268" y="134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7"/>
            <p:cNvSpPr/>
            <p:nvPr/>
          </p:nvSpPr>
          <p:spPr>
            <a:xfrm>
              <a:off x="5560925" y="3086725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334" y="0"/>
                  </a:moveTo>
                  <a:cubicBezTo>
                    <a:pt x="167" y="0"/>
                    <a:pt x="1" y="134"/>
                    <a:pt x="1" y="300"/>
                  </a:cubicBezTo>
                  <a:cubicBezTo>
                    <a:pt x="1" y="501"/>
                    <a:pt x="167" y="634"/>
                    <a:pt x="334" y="634"/>
                  </a:cubicBezTo>
                  <a:cubicBezTo>
                    <a:pt x="501" y="634"/>
                    <a:pt x="634" y="501"/>
                    <a:pt x="634" y="300"/>
                  </a:cubicBezTo>
                  <a:cubicBezTo>
                    <a:pt x="634" y="134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7"/>
            <p:cNvSpPr/>
            <p:nvPr/>
          </p:nvSpPr>
          <p:spPr>
            <a:xfrm>
              <a:off x="5379975" y="3148425"/>
              <a:ext cx="89250" cy="62575"/>
            </a:xfrm>
            <a:custGeom>
              <a:avLst/>
              <a:gdLst/>
              <a:ahLst/>
              <a:cxnLst/>
              <a:rect l="l" t="t" r="r" b="b"/>
              <a:pathLst>
                <a:path w="3570" h="2503" extrusionOk="0">
                  <a:moveTo>
                    <a:pt x="701" y="1602"/>
                  </a:moveTo>
                  <a:cubicBezTo>
                    <a:pt x="701" y="1769"/>
                    <a:pt x="634" y="1902"/>
                    <a:pt x="534" y="2035"/>
                  </a:cubicBezTo>
                  <a:cubicBezTo>
                    <a:pt x="567" y="1869"/>
                    <a:pt x="634" y="1735"/>
                    <a:pt x="701" y="1602"/>
                  </a:cubicBezTo>
                  <a:close/>
                  <a:moveTo>
                    <a:pt x="1101" y="1"/>
                  </a:moveTo>
                  <a:lnTo>
                    <a:pt x="701" y="67"/>
                  </a:lnTo>
                  <a:cubicBezTo>
                    <a:pt x="734" y="301"/>
                    <a:pt x="767" y="568"/>
                    <a:pt x="767" y="835"/>
                  </a:cubicBezTo>
                  <a:cubicBezTo>
                    <a:pt x="400" y="1302"/>
                    <a:pt x="0" y="2035"/>
                    <a:pt x="133" y="2336"/>
                  </a:cubicBezTo>
                  <a:cubicBezTo>
                    <a:pt x="167" y="2436"/>
                    <a:pt x="300" y="2502"/>
                    <a:pt x="400" y="2502"/>
                  </a:cubicBezTo>
                  <a:cubicBezTo>
                    <a:pt x="467" y="2502"/>
                    <a:pt x="500" y="2502"/>
                    <a:pt x="567" y="2469"/>
                  </a:cubicBezTo>
                  <a:cubicBezTo>
                    <a:pt x="1067" y="2302"/>
                    <a:pt x="1168" y="1568"/>
                    <a:pt x="1168" y="968"/>
                  </a:cubicBezTo>
                  <a:cubicBezTo>
                    <a:pt x="1234" y="868"/>
                    <a:pt x="1334" y="801"/>
                    <a:pt x="1401" y="768"/>
                  </a:cubicBezTo>
                  <a:cubicBezTo>
                    <a:pt x="1601" y="1235"/>
                    <a:pt x="1701" y="1769"/>
                    <a:pt x="1701" y="2269"/>
                  </a:cubicBezTo>
                  <a:cubicBezTo>
                    <a:pt x="1701" y="2402"/>
                    <a:pt x="1768" y="2469"/>
                    <a:pt x="1868" y="2469"/>
                  </a:cubicBezTo>
                  <a:cubicBezTo>
                    <a:pt x="1881" y="2474"/>
                    <a:pt x="1895" y="2476"/>
                    <a:pt x="1908" y="2476"/>
                  </a:cubicBezTo>
                  <a:cubicBezTo>
                    <a:pt x="1994" y="2476"/>
                    <a:pt x="2073" y="2389"/>
                    <a:pt x="2102" y="2302"/>
                  </a:cubicBezTo>
                  <a:cubicBezTo>
                    <a:pt x="2233" y="1352"/>
                    <a:pt x="2557" y="433"/>
                    <a:pt x="2790" y="433"/>
                  </a:cubicBezTo>
                  <a:cubicBezTo>
                    <a:pt x="2794" y="433"/>
                    <a:pt x="2798" y="434"/>
                    <a:pt x="2802" y="434"/>
                  </a:cubicBezTo>
                  <a:cubicBezTo>
                    <a:pt x="3002" y="468"/>
                    <a:pt x="3102" y="1302"/>
                    <a:pt x="3002" y="2202"/>
                  </a:cubicBezTo>
                  <a:lnTo>
                    <a:pt x="3436" y="2236"/>
                  </a:lnTo>
                  <a:cubicBezTo>
                    <a:pt x="3469" y="1735"/>
                    <a:pt x="3569" y="134"/>
                    <a:pt x="2835" y="34"/>
                  </a:cubicBezTo>
                  <a:cubicBezTo>
                    <a:pt x="2823" y="33"/>
                    <a:pt x="2812" y="32"/>
                    <a:pt x="2800" y="32"/>
                  </a:cubicBezTo>
                  <a:cubicBezTo>
                    <a:pt x="2417" y="32"/>
                    <a:pt x="2130" y="551"/>
                    <a:pt x="1968" y="1101"/>
                  </a:cubicBezTo>
                  <a:cubicBezTo>
                    <a:pt x="1901" y="901"/>
                    <a:pt x="1835" y="701"/>
                    <a:pt x="1735" y="534"/>
                  </a:cubicBezTo>
                  <a:cubicBezTo>
                    <a:pt x="1675" y="414"/>
                    <a:pt x="1554" y="354"/>
                    <a:pt x="1432" y="354"/>
                  </a:cubicBezTo>
                  <a:cubicBezTo>
                    <a:pt x="1350" y="354"/>
                    <a:pt x="1268" y="381"/>
                    <a:pt x="1201" y="434"/>
                  </a:cubicBezTo>
                  <a:lnTo>
                    <a:pt x="1168" y="468"/>
                  </a:lnTo>
                  <a:cubicBezTo>
                    <a:pt x="1134" y="301"/>
                    <a:pt x="1134" y="167"/>
                    <a:pt x="1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7"/>
            <p:cNvSpPr/>
            <p:nvPr/>
          </p:nvSpPr>
          <p:spPr>
            <a:xfrm>
              <a:off x="5465850" y="3152600"/>
              <a:ext cx="53400" cy="58400"/>
            </a:xfrm>
            <a:custGeom>
              <a:avLst/>
              <a:gdLst/>
              <a:ahLst/>
              <a:cxnLst/>
              <a:rect l="l" t="t" r="r" b="b"/>
              <a:pathLst>
                <a:path w="2136" h="2336" extrusionOk="0">
                  <a:moveTo>
                    <a:pt x="1002" y="0"/>
                  </a:moveTo>
                  <a:cubicBezTo>
                    <a:pt x="901" y="167"/>
                    <a:pt x="1" y="1501"/>
                    <a:pt x="701" y="2135"/>
                  </a:cubicBezTo>
                  <a:cubicBezTo>
                    <a:pt x="835" y="2269"/>
                    <a:pt x="1002" y="2335"/>
                    <a:pt x="1202" y="2335"/>
                  </a:cubicBezTo>
                  <a:lnTo>
                    <a:pt x="1302" y="2335"/>
                  </a:lnTo>
                  <a:cubicBezTo>
                    <a:pt x="1802" y="2235"/>
                    <a:pt x="2102" y="1635"/>
                    <a:pt x="2136" y="1568"/>
                  </a:cubicBezTo>
                  <a:lnTo>
                    <a:pt x="1802" y="1368"/>
                  </a:lnTo>
                  <a:cubicBezTo>
                    <a:pt x="1735" y="1501"/>
                    <a:pt x="1469" y="1868"/>
                    <a:pt x="1235" y="1935"/>
                  </a:cubicBezTo>
                  <a:cubicBezTo>
                    <a:pt x="1135" y="1935"/>
                    <a:pt x="1035" y="1902"/>
                    <a:pt x="968" y="1835"/>
                  </a:cubicBezTo>
                  <a:cubicBezTo>
                    <a:pt x="601" y="1501"/>
                    <a:pt x="1135" y="567"/>
                    <a:pt x="1335" y="234"/>
                  </a:cubicBezTo>
                  <a:lnTo>
                    <a:pt x="10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7"/>
            <p:cNvSpPr/>
            <p:nvPr/>
          </p:nvSpPr>
          <p:spPr>
            <a:xfrm>
              <a:off x="5495875" y="3124250"/>
              <a:ext cx="16700" cy="17525"/>
            </a:xfrm>
            <a:custGeom>
              <a:avLst/>
              <a:gdLst/>
              <a:ahLst/>
              <a:cxnLst/>
              <a:rect l="l" t="t" r="r" b="b"/>
              <a:pathLst>
                <a:path w="668" h="701" extrusionOk="0">
                  <a:moveTo>
                    <a:pt x="334" y="0"/>
                  </a:moveTo>
                  <a:lnTo>
                    <a:pt x="1" y="467"/>
                  </a:lnTo>
                  <a:lnTo>
                    <a:pt x="334" y="701"/>
                  </a:lnTo>
                  <a:lnTo>
                    <a:pt x="668" y="23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7"/>
            <p:cNvSpPr/>
            <p:nvPr/>
          </p:nvSpPr>
          <p:spPr>
            <a:xfrm>
              <a:off x="5525075" y="3144400"/>
              <a:ext cx="78400" cy="60750"/>
            </a:xfrm>
            <a:custGeom>
              <a:avLst/>
              <a:gdLst/>
              <a:ahLst/>
              <a:cxnLst/>
              <a:rect l="l" t="t" r="r" b="b"/>
              <a:pathLst>
                <a:path w="3136" h="2430" extrusionOk="0">
                  <a:moveTo>
                    <a:pt x="366" y="1"/>
                  </a:moveTo>
                  <a:cubicBezTo>
                    <a:pt x="184" y="1"/>
                    <a:pt x="27" y="141"/>
                    <a:pt x="0" y="195"/>
                  </a:cubicBezTo>
                  <a:lnTo>
                    <a:pt x="267" y="462"/>
                  </a:lnTo>
                  <a:lnTo>
                    <a:pt x="334" y="428"/>
                  </a:lnTo>
                  <a:cubicBezTo>
                    <a:pt x="334" y="462"/>
                    <a:pt x="334" y="495"/>
                    <a:pt x="334" y="529"/>
                  </a:cubicBezTo>
                  <a:cubicBezTo>
                    <a:pt x="300" y="1096"/>
                    <a:pt x="200" y="1629"/>
                    <a:pt x="67" y="2196"/>
                  </a:cubicBezTo>
                  <a:cubicBezTo>
                    <a:pt x="34" y="2296"/>
                    <a:pt x="100" y="2397"/>
                    <a:pt x="200" y="2430"/>
                  </a:cubicBezTo>
                  <a:lnTo>
                    <a:pt x="267" y="2430"/>
                  </a:lnTo>
                  <a:cubicBezTo>
                    <a:pt x="334" y="2430"/>
                    <a:pt x="400" y="2397"/>
                    <a:pt x="434" y="2296"/>
                  </a:cubicBezTo>
                  <a:cubicBezTo>
                    <a:pt x="801" y="1463"/>
                    <a:pt x="1301" y="629"/>
                    <a:pt x="1501" y="629"/>
                  </a:cubicBezTo>
                  <a:cubicBezTo>
                    <a:pt x="1568" y="629"/>
                    <a:pt x="1601" y="1062"/>
                    <a:pt x="1635" y="1196"/>
                  </a:cubicBezTo>
                  <a:cubicBezTo>
                    <a:pt x="1668" y="1596"/>
                    <a:pt x="1735" y="2096"/>
                    <a:pt x="2168" y="2163"/>
                  </a:cubicBezTo>
                  <a:cubicBezTo>
                    <a:pt x="2226" y="2175"/>
                    <a:pt x="2284" y="2180"/>
                    <a:pt x="2342" y="2180"/>
                  </a:cubicBezTo>
                  <a:cubicBezTo>
                    <a:pt x="2625" y="2180"/>
                    <a:pt x="2915" y="2051"/>
                    <a:pt x="3136" y="1829"/>
                  </a:cubicBezTo>
                  <a:lnTo>
                    <a:pt x="2802" y="1563"/>
                  </a:lnTo>
                  <a:cubicBezTo>
                    <a:pt x="2690" y="1730"/>
                    <a:pt x="2508" y="1804"/>
                    <a:pt x="2315" y="1804"/>
                  </a:cubicBezTo>
                  <a:cubicBezTo>
                    <a:pt x="2278" y="1804"/>
                    <a:pt x="2240" y="1802"/>
                    <a:pt x="2202" y="1796"/>
                  </a:cubicBezTo>
                  <a:cubicBezTo>
                    <a:pt x="2068" y="1796"/>
                    <a:pt x="2035" y="1396"/>
                    <a:pt x="2002" y="1162"/>
                  </a:cubicBezTo>
                  <a:cubicBezTo>
                    <a:pt x="1968" y="762"/>
                    <a:pt x="1902" y="328"/>
                    <a:pt x="1535" y="262"/>
                  </a:cubicBezTo>
                  <a:cubicBezTo>
                    <a:pt x="1522" y="260"/>
                    <a:pt x="1510" y="259"/>
                    <a:pt x="1497" y="259"/>
                  </a:cubicBezTo>
                  <a:cubicBezTo>
                    <a:pt x="1240" y="259"/>
                    <a:pt x="955" y="580"/>
                    <a:pt x="701" y="962"/>
                  </a:cubicBezTo>
                  <a:cubicBezTo>
                    <a:pt x="701" y="795"/>
                    <a:pt x="734" y="662"/>
                    <a:pt x="734" y="529"/>
                  </a:cubicBezTo>
                  <a:cubicBezTo>
                    <a:pt x="734" y="395"/>
                    <a:pt x="734" y="95"/>
                    <a:pt x="501" y="28"/>
                  </a:cubicBezTo>
                  <a:cubicBezTo>
                    <a:pt x="455" y="9"/>
                    <a:pt x="410" y="1"/>
                    <a:pt x="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7"/>
            <p:cNvSpPr/>
            <p:nvPr/>
          </p:nvSpPr>
          <p:spPr>
            <a:xfrm>
              <a:off x="5844450" y="3118400"/>
              <a:ext cx="65075" cy="90925"/>
            </a:xfrm>
            <a:custGeom>
              <a:avLst/>
              <a:gdLst/>
              <a:ahLst/>
              <a:cxnLst/>
              <a:rect l="l" t="t" r="r" b="b"/>
              <a:pathLst>
                <a:path w="2603" h="3637" extrusionOk="0">
                  <a:moveTo>
                    <a:pt x="1635" y="1"/>
                  </a:moveTo>
                  <a:cubicBezTo>
                    <a:pt x="1535" y="1"/>
                    <a:pt x="1269" y="1"/>
                    <a:pt x="501" y="1468"/>
                  </a:cubicBezTo>
                  <a:lnTo>
                    <a:pt x="601" y="201"/>
                  </a:lnTo>
                  <a:lnTo>
                    <a:pt x="201" y="168"/>
                  </a:lnTo>
                  <a:lnTo>
                    <a:pt x="1" y="2503"/>
                  </a:lnTo>
                  <a:cubicBezTo>
                    <a:pt x="1" y="2569"/>
                    <a:pt x="68" y="2669"/>
                    <a:pt x="134" y="2703"/>
                  </a:cubicBezTo>
                  <a:cubicBezTo>
                    <a:pt x="234" y="2703"/>
                    <a:pt x="335" y="2669"/>
                    <a:pt x="368" y="2603"/>
                  </a:cubicBezTo>
                  <a:cubicBezTo>
                    <a:pt x="701" y="1869"/>
                    <a:pt x="1102" y="1168"/>
                    <a:pt x="1535" y="501"/>
                  </a:cubicBezTo>
                  <a:lnTo>
                    <a:pt x="1535" y="501"/>
                  </a:lnTo>
                  <a:cubicBezTo>
                    <a:pt x="1535" y="1001"/>
                    <a:pt x="1469" y="1468"/>
                    <a:pt x="1369" y="1935"/>
                  </a:cubicBezTo>
                  <a:cubicBezTo>
                    <a:pt x="1168" y="3036"/>
                    <a:pt x="1135" y="3437"/>
                    <a:pt x="1369" y="3570"/>
                  </a:cubicBezTo>
                  <a:cubicBezTo>
                    <a:pt x="1402" y="3603"/>
                    <a:pt x="1469" y="3637"/>
                    <a:pt x="1535" y="3637"/>
                  </a:cubicBezTo>
                  <a:cubicBezTo>
                    <a:pt x="1569" y="3637"/>
                    <a:pt x="1635" y="3603"/>
                    <a:pt x="1669" y="3603"/>
                  </a:cubicBezTo>
                  <a:cubicBezTo>
                    <a:pt x="2069" y="3403"/>
                    <a:pt x="2369" y="3103"/>
                    <a:pt x="2603" y="2736"/>
                  </a:cubicBezTo>
                  <a:lnTo>
                    <a:pt x="2269" y="2536"/>
                  </a:lnTo>
                  <a:cubicBezTo>
                    <a:pt x="2102" y="2769"/>
                    <a:pt x="1869" y="3003"/>
                    <a:pt x="1602" y="3170"/>
                  </a:cubicBezTo>
                  <a:cubicBezTo>
                    <a:pt x="1635" y="2769"/>
                    <a:pt x="1702" y="2402"/>
                    <a:pt x="1769" y="2002"/>
                  </a:cubicBezTo>
                  <a:cubicBezTo>
                    <a:pt x="1902" y="1435"/>
                    <a:pt x="1969" y="835"/>
                    <a:pt x="1902" y="268"/>
                  </a:cubicBezTo>
                  <a:cubicBezTo>
                    <a:pt x="1869" y="134"/>
                    <a:pt x="1769" y="34"/>
                    <a:pt x="1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7"/>
            <p:cNvSpPr/>
            <p:nvPr/>
          </p:nvSpPr>
          <p:spPr>
            <a:xfrm>
              <a:off x="5866150" y="3100850"/>
              <a:ext cx="230175" cy="204375"/>
            </a:xfrm>
            <a:custGeom>
              <a:avLst/>
              <a:gdLst/>
              <a:ahLst/>
              <a:cxnLst/>
              <a:rect l="l" t="t" r="r" b="b"/>
              <a:pathLst>
                <a:path w="9207" h="8175" extrusionOk="0">
                  <a:moveTo>
                    <a:pt x="3394" y="1"/>
                  </a:moveTo>
                  <a:cubicBezTo>
                    <a:pt x="3308" y="1"/>
                    <a:pt x="3222" y="38"/>
                    <a:pt x="3136" y="102"/>
                  </a:cubicBezTo>
                  <a:cubicBezTo>
                    <a:pt x="2836" y="336"/>
                    <a:pt x="2836" y="1070"/>
                    <a:pt x="2836" y="3004"/>
                  </a:cubicBezTo>
                  <a:cubicBezTo>
                    <a:pt x="2836" y="4572"/>
                    <a:pt x="1768" y="6574"/>
                    <a:pt x="1268" y="7441"/>
                  </a:cubicBezTo>
                  <a:cubicBezTo>
                    <a:pt x="1134" y="6941"/>
                    <a:pt x="1068" y="6407"/>
                    <a:pt x="1034" y="5906"/>
                  </a:cubicBezTo>
                  <a:cubicBezTo>
                    <a:pt x="1034" y="5606"/>
                    <a:pt x="901" y="5339"/>
                    <a:pt x="667" y="5173"/>
                  </a:cubicBezTo>
                  <a:cubicBezTo>
                    <a:pt x="570" y="5131"/>
                    <a:pt x="472" y="5112"/>
                    <a:pt x="376" y="5112"/>
                  </a:cubicBezTo>
                  <a:cubicBezTo>
                    <a:pt x="244" y="5112"/>
                    <a:pt x="117" y="5148"/>
                    <a:pt x="0" y="5206"/>
                  </a:cubicBezTo>
                  <a:lnTo>
                    <a:pt x="200" y="5573"/>
                  </a:lnTo>
                  <a:cubicBezTo>
                    <a:pt x="300" y="5506"/>
                    <a:pt x="401" y="5506"/>
                    <a:pt x="467" y="5506"/>
                  </a:cubicBezTo>
                  <a:cubicBezTo>
                    <a:pt x="567" y="5573"/>
                    <a:pt x="634" y="5706"/>
                    <a:pt x="634" y="5940"/>
                  </a:cubicBezTo>
                  <a:cubicBezTo>
                    <a:pt x="701" y="6640"/>
                    <a:pt x="801" y="7341"/>
                    <a:pt x="968" y="8008"/>
                  </a:cubicBezTo>
                  <a:cubicBezTo>
                    <a:pt x="1001" y="8108"/>
                    <a:pt x="1068" y="8141"/>
                    <a:pt x="1134" y="8175"/>
                  </a:cubicBezTo>
                  <a:lnTo>
                    <a:pt x="1168" y="8175"/>
                  </a:lnTo>
                  <a:cubicBezTo>
                    <a:pt x="1234" y="8175"/>
                    <a:pt x="1301" y="8141"/>
                    <a:pt x="1335" y="8075"/>
                  </a:cubicBezTo>
                  <a:cubicBezTo>
                    <a:pt x="1401" y="7975"/>
                    <a:pt x="3203" y="5173"/>
                    <a:pt x="3203" y="3004"/>
                  </a:cubicBezTo>
                  <a:cubicBezTo>
                    <a:pt x="3203" y="1670"/>
                    <a:pt x="3203" y="503"/>
                    <a:pt x="3369" y="403"/>
                  </a:cubicBezTo>
                  <a:lnTo>
                    <a:pt x="3436" y="403"/>
                  </a:lnTo>
                  <a:cubicBezTo>
                    <a:pt x="3536" y="469"/>
                    <a:pt x="3670" y="503"/>
                    <a:pt x="3770" y="569"/>
                  </a:cubicBezTo>
                  <a:cubicBezTo>
                    <a:pt x="4484" y="913"/>
                    <a:pt x="5262" y="1111"/>
                    <a:pt x="6053" y="1111"/>
                  </a:cubicBezTo>
                  <a:cubicBezTo>
                    <a:pt x="6259" y="1111"/>
                    <a:pt x="6465" y="1097"/>
                    <a:pt x="6672" y="1070"/>
                  </a:cubicBezTo>
                  <a:cubicBezTo>
                    <a:pt x="7239" y="1003"/>
                    <a:pt x="7672" y="936"/>
                    <a:pt x="8039" y="870"/>
                  </a:cubicBezTo>
                  <a:cubicBezTo>
                    <a:pt x="8273" y="803"/>
                    <a:pt x="8506" y="769"/>
                    <a:pt x="8773" y="769"/>
                  </a:cubicBezTo>
                  <a:cubicBezTo>
                    <a:pt x="8773" y="803"/>
                    <a:pt x="8773" y="836"/>
                    <a:pt x="8773" y="870"/>
                  </a:cubicBezTo>
                  <a:cubicBezTo>
                    <a:pt x="8706" y="1437"/>
                    <a:pt x="8573" y="2237"/>
                    <a:pt x="8573" y="2237"/>
                  </a:cubicBezTo>
                  <a:lnTo>
                    <a:pt x="8973" y="2304"/>
                  </a:lnTo>
                  <a:cubicBezTo>
                    <a:pt x="8973" y="2304"/>
                    <a:pt x="9107" y="1503"/>
                    <a:pt x="9173" y="903"/>
                  </a:cubicBezTo>
                  <a:cubicBezTo>
                    <a:pt x="9207" y="769"/>
                    <a:pt x="9140" y="603"/>
                    <a:pt x="9040" y="503"/>
                  </a:cubicBezTo>
                  <a:cubicBezTo>
                    <a:pt x="8961" y="408"/>
                    <a:pt x="8852" y="373"/>
                    <a:pt x="8693" y="373"/>
                  </a:cubicBezTo>
                  <a:cubicBezTo>
                    <a:pt x="8515" y="373"/>
                    <a:pt x="8273" y="417"/>
                    <a:pt x="7939" y="469"/>
                  </a:cubicBezTo>
                  <a:cubicBezTo>
                    <a:pt x="7606" y="536"/>
                    <a:pt x="7172" y="636"/>
                    <a:pt x="6638" y="669"/>
                  </a:cubicBezTo>
                  <a:cubicBezTo>
                    <a:pt x="6428" y="699"/>
                    <a:pt x="6218" y="714"/>
                    <a:pt x="6009" y="714"/>
                  </a:cubicBezTo>
                  <a:cubicBezTo>
                    <a:pt x="5289" y="714"/>
                    <a:pt x="4583" y="538"/>
                    <a:pt x="3936" y="202"/>
                  </a:cubicBezTo>
                  <a:cubicBezTo>
                    <a:pt x="3803" y="136"/>
                    <a:pt x="3670" y="69"/>
                    <a:pt x="3536" y="36"/>
                  </a:cubicBezTo>
                  <a:cubicBezTo>
                    <a:pt x="3489" y="12"/>
                    <a:pt x="3442" y="1"/>
                    <a:pt x="3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7"/>
            <p:cNvSpPr/>
            <p:nvPr/>
          </p:nvSpPr>
          <p:spPr>
            <a:xfrm>
              <a:off x="5957875" y="3145925"/>
              <a:ext cx="68400" cy="115950"/>
            </a:xfrm>
            <a:custGeom>
              <a:avLst/>
              <a:gdLst/>
              <a:ahLst/>
              <a:cxnLst/>
              <a:rect l="l" t="t" r="r" b="b"/>
              <a:pathLst>
                <a:path w="2736" h="4638" extrusionOk="0">
                  <a:moveTo>
                    <a:pt x="935" y="1"/>
                  </a:moveTo>
                  <a:cubicBezTo>
                    <a:pt x="868" y="534"/>
                    <a:pt x="734" y="1035"/>
                    <a:pt x="534" y="1535"/>
                  </a:cubicBezTo>
                  <a:cubicBezTo>
                    <a:pt x="434" y="1902"/>
                    <a:pt x="267" y="2269"/>
                    <a:pt x="67" y="2602"/>
                  </a:cubicBezTo>
                  <a:cubicBezTo>
                    <a:pt x="1" y="2669"/>
                    <a:pt x="1" y="2736"/>
                    <a:pt x="67" y="2803"/>
                  </a:cubicBezTo>
                  <a:cubicBezTo>
                    <a:pt x="101" y="2869"/>
                    <a:pt x="167" y="2903"/>
                    <a:pt x="234" y="2903"/>
                  </a:cubicBezTo>
                  <a:lnTo>
                    <a:pt x="1735" y="2869"/>
                  </a:lnTo>
                  <a:lnTo>
                    <a:pt x="1735" y="2869"/>
                  </a:lnTo>
                  <a:lnTo>
                    <a:pt x="1235" y="4537"/>
                  </a:lnTo>
                  <a:lnTo>
                    <a:pt x="1602" y="4637"/>
                  </a:lnTo>
                  <a:lnTo>
                    <a:pt x="2736" y="935"/>
                  </a:lnTo>
                  <a:lnTo>
                    <a:pt x="2336" y="834"/>
                  </a:lnTo>
                  <a:lnTo>
                    <a:pt x="1835" y="2469"/>
                  </a:lnTo>
                  <a:lnTo>
                    <a:pt x="568" y="2502"/>
                  </a:lnTo>
                  <a:cubicBezTo>
                    <a:pt x="668" y="2336"/>
                    <a:pt x="768" y="2035"/>
                    <a:pt x="935" y="1668"/>
                  </a:cubicBezTo>
                  <a:cubicBezTo>
                    <a:pt x="1135" y="1135"/>
                    <a:pt x="1268" y="601"/>
                    <a:pt x="1335" y="34"/>
                  </a:cubicBezTo>
                  <a:lnTo>
                    <a:pt x="9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7"/>
            <p:cNvSpPr/>
            <p:nvPr/>
          </p:nvSpPr>
          <p:spPr>
            <a:xfrm>
              <a:off x="6143850" y="3084700"/>
              <a:ext cx="355275" cy="201350"/>
            </a:xfrm>
            <a:custGeom>
              <a:avLst/>
              <a:gdLst/>
              <a:ahLst/>
              <a:cxnLst/>
              <a:rect l="l" t="t" r="r" b="b"/>
              <a:pathLst>
                <a:path w="14211" h="8054" extrusionOk="0">
                  <a:moveTo>
                    <a:pt x="13620" y="1"/>
                  </a:moveTo>
                  <a:cubicBezTo>
                    <a:pt x="13459" y="1"/>
                    <a:pt x="13228" y="68"/>
                    <a:pt x="12843" y="181"/>
                  </a:cubicBezTo>
                  <a:cubicBezTo>
                    <a:pt x="12042" y="448"/>
                    <a:pt x="11175" y="582"/>
                    <a:pt x="10308" y="582"/>
                  </a:cubicBezTo>
                  <a:cubicBezTo>
                    <a:pt x="9718" y="559"/>
                    <a:pt x="8747" y="552"/>
                    <a:pt x="7713" y="552"/>
                  </a:cubicBezTo>
                  <a:cubicBezTo>
                    <a:pt x="5645" y="552"/>
                    <a:pt x="3325" y="582"/>
                    <a:pt x="3303" y="582"/>
                  </a:cubicBezTo>
                  <a:cubicBezTo>
                    <a:pt x="3202" y="582"/>
                    <a:pt x="3136" y="648"/>
                    <a:pt x="3102" y="748"/>
                  </a:cubicBezTo>
                  <a:cubicBezTo>
                    <a:pt x="3102" y="815"/>
                    <a:pt x="1768" y="6552"/>
                    <a:pt x="1268" y="7587"/>
                  </a:cubicBezTo>
                  <a:cubicBezTo>
                    <a:pt x="1234" y="7587"/>
                    <a:pt x="1234" y="7620"/>
                    <a:pt x="1234" y="7653"/>
                  </a:cubicBezTo>
                  <a:cubicBezTo>
                    <a:pt x="1001" y="7453"/>
                    <a:pt x="634" y="6219"/>
                    <a:pt x="400" y="4918"/>
                  </a:cubicBezTo>
                  <a:lnTo>
                    <a:pt x="0" y="4985"/>
                  </a:lnTo>
                  <a:cubicBezTo>
                    <a:pt x="200" y="6119"/>
                    <a:pt x="667" y="7987"/>
                    <a:pt x="1201" y="8054"/>
                  </a:cubicBezTo>
                  <a:lnTo>
                    <a:pt x="1268" y="8054"/>
                  </a:lnTo>
                  <a:cubicBezTo>
                    <a:pt x="1368" y="8054"/>
                    <a:pt x="1501" y="7987"/>
                    <a:pt x="1635" y="7753"/>
                  </a:cubicBezTo>
                  <a:cubicBezTo>
                    <a:pt x="2135" y="6786"/>
                    <a:pt x="3236" y="1916"/>
                    <a:pt x="3469" y="982"/>
                  </a:cubicBezTo>
                  <a:cubicBezTo>
                    <a:pt x="4048" y="982"/>
                    <a:pt x="6197" y="952"/>
                    <a:pt x="8031" y="952"/>
                  </a:cubicBezTo>
                  <a:cubicBezTo>
                    <a:pt x="8947" y="952"/>
                    <a:pt x="9785" y="960"/>
                    <a:pt x="10308" y="982"/>
                  </a:cubicBezTo>
                  <a:cubicBezTo>
                    <a:pt x="11208" y="982"/>
                    <a:pt x="12109" y="848"/>
                    <a:pt x="12976" y="548"/>
                  </a:cubicBezTo>
                  <a:cubicBezTo>
                    <a:pt x="13176" y="481"/>
                    <a:pt x="13376" y="415"/>
                    <a:pt x="13577" y="381"/>
                  </a:cubicBezTo>
                  <a:cubicBezTo>
                    <a:pt x="13677" y="748"/>
                    <a:pt x="13810" y="1415"/>
                    <a:pt x="13843" y="1415"/>
                  </a:cubicBezTo>
                  <a:lnTo>
                    <a:pt x="14210" y="1349"/>
                  </a:lnTo>
                  <a:cubicBezTo>
                    <a:pt x="14210" y="1349"/>
                    <a:pt x="14010" y="548"/>
                    <a:pt x="13943" y="215"/>
                  </a:cubicBezTo>
                  <a:cubicBezTo>
                    <a:pt x="13943" y="148"/>
                    <a:pt x="13877" y="81"/>
                    <a:pt x="13810" y="48"/>
                  </a:cubicBezTo>
                  <a:cubicBezTo>
                    <a:pt x="13757" y="16"/>
                    <a:pt x="13696" y="1"/>
                    <a:pt x="13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7"/>
            <p:cNvSpPr/>
            <p:nvPr/>
          </p:nvSpPr>
          <p:spPr>
            <a:xfrm>
              <a:off x="6513275" y="3050850"/>
              <a:ext cx="45900" cy="71750"/>
            </a:xfrm>
            <a:custGeom>
              <a:avLst/>
              <a:gdLst/>
              <a:ahLst/>
              <a:cxnLst/>
              <a:rect l="l" t="t" r="r" b="b"/>
              <a:pathLst>
                <a:path w="1836" h="2870" extrusionOk="0">
                  <a:moveTo>
                    <a:pt x="1301" y="1"/>
                  </a:moveTo>
                  <a:cubicBezTo>
                    <a:pt x="1201" y="1"/>
                    <a:pt x="1001" y="1"/>
                    <a:pt x="567" y="968"/>
                  </a:cubicBezTo>
                  <a:lnTo>
                    <a:pt x="634" y="568"/>
                  </a:lnTo>
                  <a:lnTo>
                    <a:pt x="201" y="535"/>
                  </a:lnTo>
                  <a:lnTo>
                    <a:pt x="0" y="2636"/>
                  </a:lnTo>
                  <a:cubicBezTo>
                    <a:pt x="0" y="2736"/>
                    <a:pt x="67" y="2836"/>
                    <a:pt x="167" y="2870"/>
                  </a:cubicBezTo>
                  <a:lnTo>
                    <a:pt x="201" y="2870"/>
                  </a:lnTo>
                  <a:cubicBezTo>
                    <a:pt x="301" y="2870"/>
                    <a:pt x="367" y="2803"/>
                    <a:pt x="401" y="2703"/>
                  </a:cubicBezTo>
                  <a:cubicBezTo>
                    <a:pt x="601" y="1936"/>
                    <a:pt x="868" y="1202"/>
                    <a:pt x="1235" y="501"/>
                  </a:cubicBezTo>
                  <a:cubicBezTo>
                    <a:pt x="1368" y="1202"/>
                    <a:pt x="1435" y="1902"/>
                    <a:pt x="1435" y="2603"/>
                  </a:cubicBezTo>
                  <a:lnTo>
                    <a:pt x="1802" y="2603"/>
                  </a:lnTo>
                  <a:cubicBezTo>
                    <a:pt x="1835" y="1835"/>
                    <a:pt x="1768" y="1035"/>
                    <a:pt x="1602" y="301"/>
                  </a:cubicBezTo>
                  <a:cubicBezTo>
                    <a:pt x="1535" y="34"/>
                    <a:pt x="1368" y="1"/>
                    <a:pt x="13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7"/>
            <p:cNvSpPr/>
            <p:nvPr/>
          </p:nvSpPr>
          <p:spPr>
            <a:xfrm>
              <a:off x="6357325" y="3124225"/>
              <a:ext cx="81750" cy="55075"/>
            </a:xfrm>
            <a:custGeom>
              <a:avLst/>
              <a:gdLst/>
              <a:ahLst/>
              <a:cxnLst/>
              <a:rect l="l" t="t" r="r" b="b"/>
              <a:pathLst>
                <a:path w="3270" h="2203" extrusionOk="0">
                  <a:moveTo>
                    <a:pt x="1736" y="0"/>
                  </a:moveTo>
                  <a:cubicBezTo>
                    <a:pt x="1638" y="0"/>
                    <a:pt x="1379" y="52"/>
                    <a:pt x="734" y="902"/>
                  </a:cubicBezTo>
                  <a:lnTo>
                    <a:pt x="935" y="135"/>
                  </a:lnTo>
                  <a:lnTo>
                    <a:pt x="568" y="35"/>
                  </a:lnTo>
                  <a:lnTo>
                    <a:pt x="34" y="1936"/>
                  </a:lnTo>
                  <a:cubicBezTo>
                    <a:pt x="1" y="2036"/>
                    <a:pt x="67" y="2136"/>
                    <a:pt x="134" y="2169"/>
                  </a:cubicBezTo>
                  <a:cubicBezTo>
                    <a:pt x="167" y="2203"/>
                    <a:pt x="201" y="2203"/>
                    <a:pt x="234" y="2203"/>
                  </a:cubicBezTo>
                  <a:cubicBezTo>
                    <a:pt x="301" y="2203"/>
                    <a:pt x="368" y="2169"/>
                    <a:pt x="401" y="2103"/>
                  </a:cubicBezTo>
                  <a:cubicBezTo>
                    <a:pt x="734" y="1536"/>
                    <a:pt x="1168" y="969"/>
                    <a:pt x="1635" y="468"/>
                  </a:cubicBezTo>
                  <a:cubicBezTo>
                    <a:pt x="1635" y="668"/>
                    <a:pt x="1635" y="869"/>
                    <a:pt x="1635" y="1069"/>
                  </a:cubicBezTo>
                  <a:cubicBezTo>
                    <a:pt x="1568" y="1602"/>
                    <a:pt x="1568" y="1969"/>
                    <a:pt x="1802" y="2103"/>
                  </a:cubicBezTo>
                  <a:cubicBezTo>
                    <a:pt x="1861" y="2126"/>
                    <a:pt x="1920" y="2137"/>
                    <a:pt x="1978" y="2137"/>
                  </a:cubicBezTo>
                  <a:cubicBezTo>
                    <a:pt x="2083" y="2137"/>
                    <a:pt x="2183" y="2101"/>
                    <a:pt x="2269" y="2036"/>
                  </a:cubicBezTo>
                  <a:lnTo>
                    <a:pt x="3270" y="1369"/>
                  </a:lnTo>
                  <a:lnTo>
                    <a:pt x="3036" y="1035"/>
                  </a:lnTo>
                  <a:lnTo>
                    <a:pt x="2069" y="1702"/>
                  </a:lnTo>
                  <a:lnTo>
                    <a:pt x="2002" y="1736"/>
                  </a:lnTo>
                  <a:cubicBezTo>
                    <a:pt x="2002" y="1502"/>
                    <a:pt x="2002" y="1302"/>
                    <a:pt x="2002" y="1102"/>
                  </a:cubicBezTo>
                  <a:cubicBezTo>
                    <a:pt x="2035" y="835"/>
                    <a:pt x="2035" y="568"/>
                    <a:pt x="2002" y="335"/>
                  </a:cubicBezTo>
                  <a:cubicBezTo>
                    <a:pt x="2002" y="168"/>
                    <a:pt x="1935" y="35"/>
                    <a:pt x="1769" y="1"/>
                  </a:cubicBezTo>
                  <a:cubicBezTo>
                    <a:pt x="1760" y="1"/>
                    <a:pt x="1750" y="0"/>
                    <a:pt x="1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7"/>
            <p:cNvSpPr/>
            <p:nvPr/>
          </p:nvSpPr>
          <p:spPr>
            <a:xfrm>
              <a:off x="6240575" y="3158425"/>
              <a:ext cx="21700" cy="85925"/>
            </a:xfrm>
            <a:custGeom>
              <a:avLst/>
              <a:gdLst/>
              <a:ahLst/>
              <a:cxnLst/>
              <a:rect l="l" t="t" r="r" b="b"/>
              <a:pathLst>
                <a:path w="868" h="3437" extrusionOk="0">
                  <a:moveTo>
                    <a:pt x="468" y="1"/>
                  </a:moveTo>
                  <a:lnTo>
                    <a:pt x="1" y="3370"/>
                  </a:lnTo>
                  <a:lnTo>
                    <a:pt x="401" y="3437"/>
                  </a:lnTo>
                  <a:lnTo>
                    <a:pt x="868" y="34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7"/>
            <p:cNvSpPr/>
            <p:nvPr/>
          </p:nvSpPr>
          <p:spPr>
            <a:xfrm>
              <a:off x="6273100" y="3146950"/>
              <a:ext cx="55900" cy="97400"/>
            </a:xfrm>
            <a:custGeom>
              <a:avLst/>
              <a:gdLst/>
              <a:ahLst/>
              <a:cxnLst/>
              <a:rect l="l" t="t" r="r" b="b"/>
              <a:pathLst>
                <a:path w="2236" h="3896" extrusionOk="0">
                  <a:moveTo>
                    <a:pt x="1210" y="1"/>
                  </a:moveTo>
                  <a:cubicBezTo>
                    <a:pt x="997" y="1"/>
                    <a:pt x="739" y="200"/>
                    <a:pt x="434" y="560"/>
                  </a:cubicBezTo>
                  <a:lnTo>
                    <a:pt x="734" y="827"/>
                  </a:lnTo>
                  <a:cubicBezTo>
                    <a:pt x="834" y="693"/>
                    <a:pt x="968" y="560"/>
                    <a:pt x="1101" y="460"/>
                  </a:cubicBezTo>
                  <a:cubicBezTo>
                    <a:pt x="1101" y="460"/>
                    <a:pt x="1101" y="493"/>
                    <a:pt x="1101" y="527"/>
                  </a:cubicBezTo>
                  <a:cubicBezTo>
                    <a:pt x="1035" y="994"/>
                    <a:pt x="801" y="1461"/>
                    <a:pt x="434" y="1794"/>
                  </a:cubicBezTo>
                  <a:cubicBezTo>
                    <a:pt x="269" y="1932"/>
                    <a:pt x="400" y="2161"/>
                    <a:pt x="563" y="2161"/>
                  </a:cubicBezTo>
                  <a:cubicBezTo>
                    <a:pt x="597" y="2161"/>
                    <a:pt x="633" y="2151"/>
                    <a:pt x="668" y="2128"/>
                  </a:cubicBezTo>
                  <a:cubicBezTo>
                    <a:pt x="925" y="1999"/>
                    <a:pt x="1321" y="1851"/>
                    <a:pt x="1565" y="1851"/>
                  </a:cubicBezTo>
                  <a:cubicBezTo>
                    <a:pt x="1638" y="1851"/>
                    <a:pt x="1697" y="1864"/>
                    <a:pt x="1735" y="1894"/>
                  </a:cubicBezTo>
                  <a:cubicBezTo>
                    <a:pt x="1768" y="1928"/>
                    <a:pt x="1768" y="2028"/>
                    <a:pt x="1768" y="2128"/>
                  </a:cubicBezTo>
                  <a:cubicBezTo>
                    <a:pt x="1702" y="2762"/>
                    <a:pt x="1068" y="3462"/>
                    <a:pt x="668" y="3495"/>
                  </a:cubicBezTo>
                  <a:cubicBezTo>
                    <a:pt x="601" y="3495"/>
                    <a:pt x="468" y="3495"/>
                    <a:pt x="367" y="3195"/>
                  </a:cubicBezTo>
                  <a:lnTo>
                    <a:pt x="1" y="3329"/>
                  </a:lnTo>
                  <a:cubicBezTo>
                    <a:pt x="34" y="3629"/>
                    <a:pt x="334" y="3862"/>
                    <a:pt x="634" y="3896"/>
                  </a:cubicBezTo>
                  <a:lnTo>
                    <a:pt x="701" y="3896"/>
                  </a:lnTo>
                  <a:cubicBezTo>
                    <a:pt x="1301" y="3829"/>
                    <a:pt x="2069" y="2962"/>
                    <a:pt x="2169" y="2161"/>
                  </a:cubicBezTo>
                  <a:cubicBezTo>
                    <a:pt x="2235" y="1928"/>
                    <a:pt x="2135" y="1694"/>
                    <a:pt x="1935" y="1561"/>
                  </a:cubicBezTo>
                  <a:cubicBezTo>
                    <a:pt x="1794" y="1480"/>
                    <a:pt x="1640" y="1436"/>
                    <a:pt x="1482" y="1436"/>
                  </a:cubicBezTo>
                  <a:cubicBezTo>
                    <a:pt x="1379" y="1436"/>
                    <a:pt x="1273" y="1455"/>
                    <a:pt x="1168" y="1494"/>
                  </a:cubicBezTo>
                  <a:cubicBezTo>
                    <a:pt x="1335" y="1227"/>
                    <a:pt x="1435" y="894"/>
                    <a:pt x="1502" y="593"/>
                  </a:cubicBezTo>
                  <a:cubicBezTo>
                    <a:pt x="1502" y="493"/>
                    <a:pt x="1568" y="160"/>
                    <a:pt x="1335" y="26"/>
                  </a:cubicBezTo>
                  <a:cubicBezTo>
                    <a:pt x="1295" y="9"/>
                    <a:pt x="12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7"/>
            <p:cNvSpPr/>
            <p:nvPr/>
          </p:nvSpPr>
          <p:spPr>
            <a:xfrm>
              <a:off x="6140500" y="3107550"/>
              <a:ext cx="48400" cy="64250"/>
            </a:xfrm>
            <a:custGeom>
              <a:avLst/>
              <a:gdLst/>
              <a:ahLst/>
              <a:cxnLst/>
              <a:rect l="l" t="t" r="r" b="b"/>
              <a:pathLst>
                <a:path w="1936" h="2570" extrusionOk="0">
                  <a:moveTo>
                    <a:pt x="1480" y="1"/>
                  </a:moveTo>
                  <a:cubicBezTo>
                    <a:pt x="1385" y="1"/>
                    <a:pt x="1102" y="56"/>
                    <a:pt x="401" y="1335"/>
                  </a:cubicBezTo>
                  <a:lnTo>
                    <a:pt x="401" y="401"/>
                  </a:lnTo>
                  <a:lnTo>
                    <a:pt x="1" y="401"/>
                  </a:lnTo>
                  <a:lnTo>
                    <a:pt x="1" y="2169"/>
                  </a:lnTo>
                  <a:cubicBezTo>
                    <a:pt x="1" y="2308"/>
                    <a:pt x="107" y="2388"/>
                    <a:pt x="214" y="2388"/>
                  </a:cubicBezTo>
                  <a:cubicBezTo>
                    <a:pt x="287" y="2388"/>
                    <a:pt x="360" y="2351"/>
                    <a:pt x="401" y="2269"/>
                  </a:cubicBezTo>
                  <a:lnTo>
                    <a:pt x="368" y="2269"/>
                  </a:lnTo>
                  <a:cubicBezTo>
                    <a:pt x="635" y="1702"/>
                    <a:pt x="968" y="1135"/>
                    <a:pt x="1335" y="568"/>
                  </a:cubicBezTo>
                  <a:lnTo>
                    <a:pt x="1335" y="1235"/>
                  </a:lnTo>
                  <a:cubicBezTo>
                    <a:pt x="1302" y="2103"/>
                    <a:pt x="1302" y="2470"/>
                    <a:pt x="1535" y="2570"/>
                  </a:cubicBezTo>
                  <a:lnTo>
                    <a:pt x="1635" y="2570"/>
                  </a:lnTo>
                  <a:cubicBezTo>
                    <a:pt x="1769" y="2536"/>
                    <a:pt x="1869" y="2470"/>
                    <a:pt x="1935" y="2369"/>
                  </a:cubicBezTo>
                  <a:lnTo>
                    <a:pt x="1735" y="2203"/>
                  </a:lnTo>
                  <a:cubicBezTo>
                    <a:pt x="1702" y="1869"/>
                    <a:pt x="1702" y="1569"/>
                    <a:pt x="1735" y="1235"/>
                  </a:cubicBezTo>
                  <a:cubicBezTo>
                    <a:pt x="1735" y="935"/>
                    <a:pt x="1735" y="602"/>
                    <a:pt x="1735" y="301"/>
                  </a:cubicBezTo>
                  <a:cubicBezTo>
                    <a:pt x="1702" y="68"/>
                    <a:pt x="1569" y="1"/>
                    <a:pt x="1502" y="1"/>
                  </a:cubicBezTo>
                  <a:cubicBezTo>
                    <a:pt x="1496" y="1"/>
                    <a:pt x="1489" y="1"/>
                    <a:pt x="1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7"/>
            <p:cNvSpPr/>
            <p:nvPr/>
          </p:nvSpPr>
          <p:spPr>
            <a:xfrm>
              <a:off x="6537450" y="3028000"/>
              <a:ext cx="287725" cy="197175"/>
            </a:xfrm>
            <a:custGeom>
              <a:avLst/>
              <a:gdLst/>
              <a:ahLst/>
              <a:cxnLst/>
              <a:rect l="l" t="t" r="r" b="b"/>
              <a:pathLst>
                <a:path w="11509" h="7887" extrusionOk="0">
                  <a:moveTo>
                    <a:pt x="10927" y="1"/>
                  </a:moveTo>
                  <a:cubicBezTo>
                    <a:pt x="8149" y="1"/>
                    <a:pt x="3420" y="784"/>
                    <a:pt x="3203" y="815"/>
                  </a:cubicBezTo>
                  <a:cubicBezTo>
                    <a:pt x="3103" y="848"/>
                    <a:pt x="3070" y="881"/>
                    <a:pt x="3036" y="982"/>
                  </a:cubicBezTo>
                  <a:lnTo>
                    <a:pt x="1535" y="7086"/>
                  </a:lnTo>
                  <a:lnTo>
                    <a:pt x="368" y="4584"/>
                  </a:lnTo>
                  <a:lnTo>
                    <a:pt x="1" y="4751"/>
                  </a:lnTo>
                  <a:lnTo>
                    <a:pt x="1402" y="7786"/>
                  </a:lnTo>
                  <a:cubicBezTo>
                    <a:pt x="1435" y="7853"/>
                    <a:pt x="1502" y="7886"/>
                    <a:pt x="1569" y="7886"/>
                  </a:cubicBezTo>
                  <a:lnTo>
                    <a:pt x="1602" y="7886"/>
                  </a:lnTo>
                  <a:cubicBezTo>
                    <a:pt x="1669" y="7886"/>
                    <a:pt x="1735" y="7820"/>
                    <a:pt x="1769" y="7753"/>
                  </a:cubicBezTo>
                  <a:lnTo>
                    <a:pt x="3403" y="1182"/>
                  </a:lnTo>
                  <a:cubicBezTo>
                    <a:pt x="4171" y="1059"/>
                    <a:pt x="8359" y="399"/>
                    <a:pt x="10867" y="399"/>
                  </a:cubicBezTo>
                  <a:cubicBezTo>
                    <a:pt x="11083" y="399"/>
                    <a:pt x="11287" y="404"/>
                    <a:pt x="11476" y="414"/>
                  </a:cubicBezTo>
                  <a:lnTo>
                    <a:pt x="11509" y="14"/>
                  </a:lnTo>
                  <a:cubicBezTo>
                    <a:pt x="11327" y="5"/>
                    <a:pt x="11133" y="1"/>
                    <a:pt x="109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7"/>
            <p:cNvSpPr/>
            <p:nvPr/>
          </p:nvSpPr>
          <p:spPr>
            <a:xfrm>
              <a:off x="6692575" y="2925775"/>
              <a:ext cx="13350" cy="78400"/>
            </a:xfrm>
            <a:custGeom>
              <a:avLst/>
              <a:gdLst/>
              <a:ahLst/>
              <a:cxnLst/>
              <a:rect l="l" t="t" r="r" b="b"/>
              <a:pathLst>
                <a:path w="534" h="3136" extrusionOk="0">
                  <a:moveTo>
                    <a:pt x="134" y="0"/>
                  </a:moveTo>
                  <a:lnTo>
                    <a:pt x="0" y="3102"/>
                  </a:lnTo>
                  <a:lnTo>
                    <a:pt x="400" y="3136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7"/>
            <p:cNvSpPr/>
            <p:nvPr/>
          </p:nvSpPr>
          <p:spPr>
            <a:xfrm>
              <a:off x="6712575" y="2933275"/>
              <a:ext cx="25050" cy="71750"/>
            </a:xfrm>
            <a:custGeom>
              <a:avLst/>
              <a:gdLst/>
              <a:ahLst/>
              <a:cxnLst/>
              <a:rect l="l" t="t" r="r" b="b"/>
              <a:pathLst>
                <a:path w="1002" h="2870" extrusionOk="0">
                  <a:moveTo>
                    <a:pt x="601" y="0"/>
                  </a:moveTo>
                  <a:lnTo>
                    <a:pt x="1" y="2769"/>
                  </a:lnTo>
                  <a:lnTo>
                    <a:pt x="401" y="2869"/>
                  </a:lnTo>
                  <a:lnTo>
                    <a:pt x="1001" y="67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7"/>
            <p:cNvSpPr/>
            <p:nvPr/>
          </p:nvSpPr>
          <p:spPr>
            <a:xfrm>
              <a:off x="6652550" y="3110075"/>
              <a:ext cx="25025" cy="99250"/>
            </a:xfrm>
            <a:custGeom>
              <a:avLst/>
              <a:gdLst/>
              <a:ahLst/>
              <a:cxnLst/>
              <a:rect l="l" t="t" r="r" b="b"/>
              <a:pathLst>
                <a:path w="1001" h="3970" extrusionOk="0">
                  <a:moveTo>
                    <a:pt x="600" y="0"/>
                  </a:moveTo>
                  <a:lnTo>
                    <a:pt x="0" y="3903"/>
                  </a:lnTo>
                  <a:lnTo>
                    <a:pt x="400" y="3970"/>
                  </a:lnTo>
                  <a:lnTo>
                    <a:pt x="1001" y="67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6686725" y="3099725"/>
              <a:ext cx="61750" cy="102100"/>
            </a:xfrm>
            <a:custGeom>
              <a:avLst/>
              <a:gdLst/>
              <a:ahLst/>
              <a:cxnLst/>
              <a:rect l="l" t="t" r="r" b="b"/>
              <a:pathLst>
                <a:path w="2470" h="4084" extrusionOk="0">
                  <a:moveTo>
                    <a:pt x="1154" y="0"/>
                  </a:moveTo>
                  <a:cubicBezTo>
                    <a:pt x="876" y="0"/>
                    <a:pt x="443" y="409"/>
                    <a:pt x="201" y="681"/>
                  </a:cubicBezTo>
                  <a:lnTo>
                    <a:pt x="534" y="915"/>
                  </a:lnTo>
                  <a:cubicBezTo>
                    <a:pt x="668" y="714"/>
                    <a:pt x="868" y="548"/>
                    <a:pt x="1101" y="381"/>
                  </a:cubicBezTo>
                  <a:cubicBezTo>
                    <a:pt x="1101" y="448"/>
                    <a:pt x="1101" y="514"/>
                    <a:pt x="1101" y="581"/>
                  </a:cubicBezTo>
                  <a:cubicBezTo>
                    <a:pt x="1001" y="1181"/>
                    <a:pt x="701" y="1715"/>
                    <a:pt x="234" y="2082"/>
                  </a:cubicBezTo>
                  <a:lnTo>
                    <a:pt x="101" y="2182"/>
                  </a:lnTo>
                  <a:cubicBezTo>
                    <a:pt x="34" y="2249"/>
                    <a:pt x="1" y="2349"/>
                    <a:pt x="67" y="2449"/>
                  </a:cubicBezTo>
                  <a:cubicBezTo>
                    <a:pt x="109" y="2490"/>
                    <a:pt x="175" y="2519"/>
                    <a:pt x="236" y="2519"/>
                  </a:cubicBezTo>
                  <a:cubicBezTo>
                    <a:pt x="274" y="2519"/>
                    <a:pt x="309" y="2508"/>
                    <a:pt x="334" y="2482"/>
                  </a:cubicBezTo>
                  <a:lnTo>
                    <a:pt x="468" y="2382"/>
                  </a:lnTo>
                  <a:cubicBezTo>
                    <a:pt x="982" y="2039"/>
                    <a:pt x="1546" y="1721"/>
                    <a:pt x="1844" y="1721"/>
                  </a:cubicBezTo>
                  <a:cubicBezTo>
                    <a:pt x="1893" y="1721"/>
                    <a:pt x="1935" y="1729"/>
                    <a:pt x="1969" y="1748"/>
                  </a:cubicBezTo>
                  <a:cubicBezTo>
                    <a:pt x="2035" y="1748"/>
                    <a:pt x="2035" y="1915"/>
                    <a:pt x="2035" y="1982"/>
                  </a:cubicBezTo>
                  <a:cubicBezTo>
                    <a:pt x="1969" y="2816"/>
                    <a:pt x="1302" y="3650"/>
                    <a:pt x="935" y="3683"/>
                  </a:cubicBezTo>
                  <a:cubicBezTo>
                    <a:pt x="868" y="3683"/>
                    <a:pt x="768" y="3683"/>
                    <a:pt x="701" y="3416"/>
                  </a:cubicBezTo>
                  <a:lnTo>
                    <a:pt x="301" y="3516"/>
                  </a:lnTo>
                  <a:cubicBezTo>
                    <a:pt x="434" y="4017"/>
                    <a:pt x="735" y="4083"/>
                    <a:pt x="901" y="4083"/>
                  </a:cubicBezTo>
                  <a:lnTo>
                    <a:pt x="968" y="4083"/>
                  </a:lnTo>
                  <a:cubicBezTo>
                    <a:pt x="1602" y="4017"/>
                    <a:pt x="2369" y="2949"/>
                    <a:pt x="2402" y="1982"/>
                  </a:cubicBezTo>
                  <a:cubicBezTo>
                    <a:pt x="2469" y="1748"/>
                    <a:pt x="2369" y="1482"/>
                    <a:pt x="2136" y="1348"/>
                  </a:cubicBezTo>
                  <a:cubicBezTo>
                    <a:pt x="2035" y="1326"/>
                    <a:pt x="1932" y="1315"/>
                    <a:pt x="1828" y="1315"/>
                  </a:cubicBezTo>
                  <a:cubicBezTo>
                    <a:pt x="1620" y="1315"/>
                    <a:pt x="1413" y="1359"/>
                    <a:pt x="1235" y="1448"/>
                  </a:cubicBezTo>
                  <a:cubicBezTo>
                    <a:pt x="1402" y="1215"/>
                    <a:pt x="1468" y="915"/>
                    <a:pt x="1502" y="614"/>
                  </a:cubicBezTo>
                  <a:cubicBezTo>
                    <a:pt x="1502" y="514"/>
                    <a:pt x="1535" y="114"/>
                    <a:pt x="1235" y="14"/>
                  </a:cubicBezTo>
                  <a:cubicBezTo>
                    <a:pt x="1210" y="5"/>
                    <a:pt x="1183" y="0"/>
                    <a:pt x="1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7"/>
            <p:cNvSpPr/>
            <p:nvPr/>
          </p:nvSpPr>
          <p:spPr>
            <a:xfrm>
              <a:off x="6745100" y="3067475"/>
              <a:ext cx="51725" cy="50125"/>
            </a:xfrm>
            <a:custGeom>
              <a:avLst/>
              <a:gdLst/>
              <a:ahLst/>
              <a:cxnLst/>
              <a:rect l="l" t="t" r="r" b="b"/>
              <a:pathLst>
                <a:path w="2069" h="2005" extrusionOk="0">
                  <a:moveTo>
                    <a:pt x="1489" y="0"/>
                  </a:moveTo>
                  <a:cubicBezTo>
                    <a:pt x="1230" y="0"/>
                    <a:pt x="918" y="255"/>
                    <a:pt x="634" y="570"/>
                  </a:cubicBezTo>
                  <a:lnTo>
                    <a:pt x="735" y="136"/>
                  </a:lnTo>
                  <a:lnTo>
                    <a:pt x="368" y="36"/>
                  </a:lnTo>
                  <a:lnTo>
                    <a:pt x="34" y="1371"/>
                  </a:lnTo>
                  <a:cubicBezTo>
                    <a:pt x="1" y="1471"/>
                    <a:pt x="34" y="1571"/>
                    <a:pt x="134" y="1604"/>
                  </a:cubicBezTo>
                  <a:cubicBezTo>
                    <a:pt x="152" y="1613"/>
                    <a:pt x="175" y="1617"/>
                    <a:pt x="199" y="1617"/>
                  </a:cubicBezTo>
                  <a:cubicBezTo>
                    <a:pt x="265" y="1617"/>
                    <a:pt x="343" y="1586"/>
                    <a:pt x="368" y="1537"/>
                  </a:cubicBezTo>
                  <a:cubicBezTo>
                    <a:pt x="668" y="1104"/>
                    <a:pt x="1035" y="703"/>
                    <a:pt x="1435" y="403"/>
                  </a:cubicBezTo>
                  <a:cubicBezTo>
                    <a:pt x="1468" y="637"/>
                    <a:pt x="1468" y="870"/>
                    <a:pt x="1435" y="1137"/>
                  </a:cubicBezTo>
                  <a:cubicBezTo>
                    <a:pt x="1402" y="1537"/>
                    <a:pt x="1368" y="1838"/>
                    <a:pt x="1568" y="1971"/>
                  </a:cubicBezTo>
                  <a:cubicBezTo>
                    <a:pt x="1635" y="1971"/>
                    <a:pt x="1669" y="2004"/>
                    <a:pt x="1702" y="2004"/>
                  </a:cubicBezTo>
                  <a:cubicBezTo>
                    <a:pt x="1835" y="1971"/>
                    <a:pt x="1969" y="1904"/>
                    <a:pt x="2069" y="1838"/>
                  </a:cubicBezTo>
                  <a:lnTo>
                    <a:pt x="1835" y="1504"/>
                  </a:lnTo>
                  <a:lnTo>
                    <a:pt x="1802" y="1537"/>
                  </a:lnTo>
                  <a:cubicBezTo>
                    <a:pt x="1802" y="1437"/>
                    <a:pt x="1802" y="1271"/>
                    <a:pt x="1802" y="1170"/>
                  </a:cubicBezTo>
                  <a:cubicBezTo>
                    <a:pt x="1869" y="837"/>
                    <a:pt x="1869" y="537"/>
                    <a:pt x="1802" y="236"/>
                  </a:cubicBezTo>
                  <a:cubicBezTo>
                    <a:pt x="1735" y="103"/>
                    <a:pt x="1635" y="3"/>
                    <a:pt x="1535" y="3"/>
                  </a:cubicBezTo>
                  <a:cubicBezTo>
                    <a:pt x="1520" y="1"/>
                    <a:pt x="1505" y="0"/>
                    <a:pt x="1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7"/>
            <p:cNvSpPr/>
            <p:nvPr/>
          </p:nvSpPr>
          <p:spPr>
            <a:xfrm>
              <a:off x="6077950" y="3209300"/>
              <a:ext cx="11700" cy="10875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8" y="368"/>
                    <a:pt x="126" y="434"/>
                    <a:pt x="234" y="434"/>
                  </a:cubicBezTo>
                  <a:cubicBezTo>
                    <a:pt x="343" y="434"/>
                    <a:pt x="451" y="368"/>
                    <a:pt x="468" y="234"/>
                  </a:cubicBezTo>
                  <a:cubicBezTo>
                    <a:pt x="468" y="101"/>
                    <a:pt x="368" y="1"/>
                    <a:pt x="2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47"/>
          <p:cNvGrpSpPr/>
          <p:nvPr/>
        </p:nvGrpSpPr>
        <p:grpSpPr>
          <a:xfrm rot="261523">
            <a:off x="338323" y="4381543"/>
            <a:ext cx="1941160" cy="372867"/>
            <a:chOff x="593400" y="4441828"/>
            <a:chExt cx="1941175" cy="372869"/>
          </a:xfrm>
        </p:grpSpPr>
        <p:sp>
          <p:nvSpPr>
            <p:cNvPr id="499" name="Google Shape;499;p47"/>
            <p:cNvSpPr/>
            <p:nvPr/>
          </p:nvSpPr>
          <p:spPr>
            <a:xfrm rot="-210422">
              <a:off x="1638174" y="4620787"/>
              <a:ext cx="73038" cy="81531"/>
            </a:xfrm>
            <a:custGeom>
              <a:avLst/>
              <a:gdLst/>
              <a:ahLst/>
              <a:cxnLst/>
              <a:rect l="l" t="t" r="r" b="b"/>
              <a:pathLst>
                <a:path w="2303" h="2571" extrusionOk="0">
                  <a:moveTo>
                    <a:pt x="1402" y="436"/>
                  </a:moveTo>
                  <a:cubicBezTo>
                    <a:pt x="1668" y="536"/>
                    <a:pt x="1835" y="970"/>
                    <a:pt x="1702" y="1437"/>
                  </a:cubicBezTo>
                  <a:cubicBezTo>
                    <a:pt x="1635" y="1670"/>
                    <a:pt x="1502" y="1870"/>
                    <a:pt x="1335" y="2004"/>
                  </a:cubicBezTo>
                  <a:cubicBezTo>
                    <a:pt x="1235" y="2104"/>
                    <a:pt x="1068" y="2137"/>
                    <a:pt x="935" y="2137"/>
                  </a:cubicBezTo>
                  <a:cubicBezTo>
                    <a:pt x="634" y="2037"/>
                    <a:pt x="501" y="1570"/>
                    <a:pt x="634" y="1137"/>
                  </a:cubicBezTo>
                  <a:cubicBezTo>
                    <a:pt x="734" y="670"/>
                    <a:pt x="1035" y="436"/>
                    <a:pt x="1302" y="436"/>
                  </a:cubicBezTo>
                  <a:close/>
                  <a:moveTo>
                    <a:pt x="1269" y="0"/>
                  </a:moveTo>
                  <a:cubicBezTo>
                    <a:pt x="812" y="0"/>
                    <a:pt x="372" y="404"/>
                    <a:pt x="201" y="1003"/>
                  </a:cubicBezTo>
                  <a:cubicBezTo>
                    <a:pt x="1" y="1704"/>
                    <a:pt x="267" y="2371"/>
                    <a:pt x="801" y="2538"/>
                  </a:cubicBezTo>
                  <a:cubicBezTo>
                    <a:pt x="868" y="2571"/>
                    <a:pt x="935" y="2571"/>
                    <a:pt x="1001" y="2571"/>
                  </a:cubicBezTo>
                  <a:cubicBezTo>
                    <a:pt x="1235" y="2571"/>
                    <a:pt x="1435" y="2471"/>
                    <a:pt x="1602" y="2337"/>
                  </a:cubicBezTo>
                  <a:cubicBezTo>
                    <a:pt x="1835" y="2137"/>
                    <a:pt x="2035" y="1870"/>
                    <a:pt x="2102" y="1570"/>
                  </a:cubicBezTo>
                  <a:cubicBezTo>
                    <a:pt x="2302" y="870"/>
                    <a:pt x="2035" y="169"/>
                    <a:pt x="1502" y="36"/>
                  </a:cubicBezTo>
                  <a:cubicBezTo>
                    <a:pt x="1424" y="12"/>
                    <a:pt x="1347" y="0"/>
                    <a:pt x="1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7"/>
            <p:cNvSpPr/>
            <p:nvPr/>
          </p:nvSpPr>
          <p:spPr>
            <a:xfrm rot="-210422">
              <a:off x="1736776" y="4578156"/>
              <a:ext cx="22232" cy="30697"/>
            </a:xfrm>
            <a:custGeom>
              <a:avLst/>
              <a:gdLst/>
              <a:ahLst/>
              <a:cxnLst/>
              <a:rect l="l" t="t" r="r" b="b"/>
              <a:pathLst>
                <a:path w="701" h="968" extrusionOk="0">
                  <a:moveTo>
                    <a:pt x="334" y="1"/>
                  </a:moveTo>
                  <a:cubicBezTo>
                    <a:pt x="134" y="1"/>
                    <a:pt x="0" y="234"/>
                    <a:pt x="0" y="501"/>
                  </a:cubicBezTo>
                  <a:cubicBezTo>
                    <a:pt x="0" y="768"/>
                    <a:pt x="134" y="968"/>
                    <a:pt x="334" y="968"/>
                  </a:cubicBezTo>
                  <a:cubicBezTo>
                    <a:pt x="534" y="968"/>
                    <a:pt x="701" y="768"/>
                    <a:pt x="701" y="501"/>
                  </a:cubicBezTo>
                  <a:cubicBezTo>
                    <a:pt x="701" y="201"/>
                    <a:pt x="534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7"/>
            <p:cNvSpPr/>
            <p:nvPr/>
          </p:nvSpPr>
          <p:spPr>
            <a:xfrm rot="-210422">
              <a:off x="1741390" y="4619209"/>
              <a:ext cx="22264" cy="30697"/>
            </a:xfrm>
            <a:custGeom>
              <a:avLst/>
              <a:gdLst/>
              <a:ahLst/>
              <a:cxnLst/>
              <a:rect l="l" t="t" r="r" b="b"/>
              <a:pathLst>
                <a:path w="702" h="968" extrusionOk="0">
                  <a:moveTo>
                    <a:pt x="368" y="1"/>
                  </a:moveTo>
                  <a:cubicBezTo>
                    <a:pt x="168" y="1"/>
                    <a:pt x="1" y="201"/>
                    <a:pt x="1" y="501"/>
                  </a:cubicBezTo>
                  <a:cubicBezTo>
                    <a:pt x="1" y="768"/>
                    <a:pt x="168" y="968"/>
                    <a:pt x="368" y="968"/>
                  </a:cubicBezTo>
                  <a:cubicBezTo>
                    <a:pt x="568" y="968"/>
                    <a:pt x="701" y="768"/>
                    <a:pt x="701" y="501"/>
                  </a:cubicBezTo>
                  <a:cubicBezTo>
                    <a:pt x="701" y="201"/>
                    <a:pt x="535" y="1"/>
                    <a:pt x="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7"/>
            <p:cNvSpPr/>
            <p:nvPr/>
          </p:nvSpPr>
          <p:spPr>
            <a:xfrm rot="-210422">
              <a:off x="1758586" y="4476207"/>
              <a:ext cx="131202" cy="285661"/>
            </a:xfrm>
            <a:custGeom>
              <a:avLst/>
              <a:gdLst/>
              <a:ahLst/>
              <a:cxnLst/>
              <a:rect l="l" t="t" r="r" b="b"/>
              <a:pathLst>
                <a:path w="4137" h="9008" extrusionOk="0">
                  <a:moveTo>
                    <a:pt x="3869" y="1"/>
                  </a:moveTo>
                  <a:cubicBezTo>
                    <a:pt x="3836" y="34"/>
                    <a:pt x="0" y="3437"/>
                    <a:pt x="2669" y="9007"/>
                  </a:cubicBezTo>
                  <a:lnTo>
                    <a:pt x="3069" y="8807"/>
                  </a:lnTo>
                  <a:cubicBezTo>
                    <a:pt x="534" y="3570"/>
                    <a:pt x="4003" y="468"/>
                    <a:pt x="4136" y="334"/>
                  </a:cubicBezTo>
                  <a:lnTo>
                    <a:pt x="38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7"/>
            <p:cNvSpPr/>
            <p:nvPr/>
          </p:nvSpPr>
          <p:spPr>
            <a:xfrm rot="-210422">
              <a:off x="2245267" y="4444925"/>
              <a:ext cx="110049" cy="286676"/>
            </a:xfrm>
            <a:custGeom>
              <a:avLst/>
              <a:gdLst/>
              <a:ahLst/>
              <a:cxnLst/>
              <a:rect l="l" t="t" r="r" b="b"/>
              <a:pathLst>
                <a:path w="3470" h="9040" extrusionOk="0">
                  <a:moveTo>
                    <a:pt x="368" y="0"/>
                  </a:moveTo>
                  <a:lnTo>
                    <a:pt x="1" y="300"/>
                  </a:lnTo>
                  <a:cubicBezTo>
                    <a:pt x="34" y="334"/>
                    <a:pt x="2936" y="3936"/>
                    <a:pt x="1" y="8840"/>
                  </a:cubicBezTo>
                  <a:lnTo>
                    <a:pt x="368" y="9040"/>
                  </a:lnTo>
                  <a:cubicBezTo>
                    <a:pt x="3470" y="3903"/>
                    <a:pt x="368" y="33"/>
                    <a:pt x="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7"/>
            <p:cNvSpPr/>
            <p:nvPr/>
          </p:nvSpPr>
          <p:spPr>
            <a:xfrm rot="-210422">
              <a:off x="1840604" y="4552803"/>
              <a:ext cx="126984" cy="112133"/>
            </a:xfrm>
            <a:custGeom>
              <a:avLst/>
              <a:gdLst/>
              <a:ahLst/>
              <a:cxnLst/>
              <a:rect l="l" t="t" r="r" b="b"/>
              <a:pathLst>
                <a:path w="4004" h="3536" extrusionOk="0">
                  <a:moveTo>
                    <a:pt x="1932" y="0"/>
                  </a:moveTo>
                  <a:cubicBezTo>
                    <a:pt x="1866" y="0"/>
                    <a:pt x="1799" y="11"/>
                    <a:pt x="1735" y="33"/>
                  </a:cubicBezTo>
                  <a:cubicBezTo>
                    <a:pt x="1168" y="233"/>
                    <a:pt x="902" y="1300"/>
                    <a:pt x="835" y="1500"/>
                  </a:cubicBezTo>
                  <a:lnTo>
                    <a:pt x="1268" y="1600"/>
                  </a:lnTo>
                  <a:cubicBezTo>
                    <a:pt x="1369" y="1200"/>
                    <a:pt x="1602" y="533"/>
                    <a:pt x="1869" y="433"/>
                  </a:cubicBezTo>
                  <a:cubicBezTo>
                    <a:pt x="1882" y="433"/>
                    <a:pt x="1896" y="428"/>
                    <a:pt x="1913" y="428"/>
                  </a:cubicBezTo>
                  <a:cubicBezTo>
                    <a:pt x="1940" y="428"/>
                    <a:pt x="1976" y="440"/>
                    <a:pt x="2036" y="500"/>
                  </a:cubicBezTo>
                  <a:cubicBezTo>
                    <a:pt x="2236" y="700"/>
                    <a:pt x="2303" y="967"/>
                    <a:pt x="2236" y="1267"/>
                  </a:cubicBezTo>
                  <a:lnTo>
                    <a:pt x="2202" y="1400"/>
                  </a:lnTo>
                  <a:cubicBezTo>
                    <a:pt x="1822" y="2161"/>
                    <a:pt x="1412" y="3042"/>
                    <a:pt x="1000" y="3042"/>
                  </a:cubicBezTo>
                  <a:cubicBezTo>
                    <a:pt x="978" y="3042"/>
                    <a:pt x="957" y="3040"/>
                    <a:pt x="935" y="3035"/>
                  </a:cubicBezTo>
                  <a:cubicBezTo>
                    <a:pt x="768" y="3035"/>
                    <a:pt x="635" y="2935"/>
                    <a:pt x="535" y="2835"/>
                  </a:cubicBezTo>
                  <a:cubicBezTo>
                    <a:pt x="468" y="2768"/>
                    <a:pt x="468" y="2668"/>
                    <a:pt x="501" y="2601"/>
                  </a:cubicBezTo>
                  <a:lnTo>
                    <a:pt x="68" y="2468"/>
                  </a:lnTo>
                  <a:lnTo>
                    <a:pt x="68" y="2468"/>
                  </a:lnTo>
                  <a:cubicBezTo>
                    <a:pt x="1" y="2634"/>
                    <a:pt x="34" y="2835"/>
                    <a:pt x="134" y="3035"/>
                  </a:cubicBezTo>
                  <a:cubicBezTo>
                    <a:pt x="301" y="3268"/>
                    <a:pt x="568" y="3435"/>
                    <a:pt x="868" y="3435"/>
                  </a:cubicBezTo>
                  <a:lnTo>
                    <a:pt x="1002" y="3435"/>
                  </a:lnTo>
                  <a:cubicBezTo>
                    <a:pt x="1435" y="3435"/>
                    <a:pt x="1802" y="3068"/>
                    <a:pt x="2102" y="2534"/>
                  </a:cubicBezTo>
                  <a:lnTo>
                    <a:pt x="2102" y="2534"/>
                  </a:lnTo>
                  <a:cubicBezTo>
                    <a:pt x="2002" y="2835"/>
                    <a:pt x="2069" y="3101"/>
                    <a:pt x="2269" y="3335"/>
                  </a:cubicBezTo>
                  <a:cubicBezTo>
                    <a:pt x="2403" y="3468"/>
                    <a:pt x="2636" y="3535"/>
                    <a:pt x="2836" y="3535"/>
                  </a:cubicBezTo>
                  <a:cubicBezTo>
                    <a:pt x="2936" y="3535"/>
                    <a:pt x="3003" y="3535"/>
                    <a:pt x="3103" y="3502"/>
                  </a:cubicBezTo>
                  <a:cubicBezTo>
                    <a:pt x="3470" y="3435"/>
                    <a:pt x="3770" y="3202"/>
                    <a:pt x="3937" y="2901"/>
                  </a:cubicBezTo>
                  <a:lnTo>
                    <a:pt x="3537" y="2735"/>
                  </a:lnTo>
                  <a:cubicBezTo>
                    <a:pt x="3403" y="2901"/>
                    <a:pt x="3203" y="3035"/>
                    <a:pt x="3003" y="3068"/>
                  </a:cubicBezTo>
                  <a:cubicBezTo>
                    <a:pt x="2944" y="3092"/>
                    <a:pt x="2885" y="3103"/>
                    <a:pt x="2827" y="3103"/>
                  </a:cubicBezTo>
                  <a:cubicBezTo>
                    <a:pt x="2722" y="3103"/>
                    <a:pt x="2622" y="3066"/>
                    <a:pt x="2536" y="3001"/>
                  </a:cubicBezTo>
                  <a:cubicBezTo>
                    <a:pt x="2436" y="2935"/>
                    <a:pt x="2536" y="2401"/>
                    <a:pt x="2569" y="2101"/>
                  </a:cubicBezTo>
                  <a:cubicBezTo>
                    <a:pt x="2636" y="1801"/>
                    <a:pt x="2669" y="1634"/>
                    <a:pt x="2669" y="1400"/>
                  </a:cubicBezTo>
                  <a:cubicBezTo>
                    <a:pt x="2803" y="1133"/>
                    <a:pt x="2936" y="900"/>
                    <a:pt x="3036" y="666"/>
                  </a:cubicBezTo>
                  <a:cubicBezTo>
                    <a:pt x="3070" y="600"/>
                    <a:pt x="3136" y="533"/>
                    <a:pt x="3203" y="466"/>
                  </a:cubicBezTo>
                  <a:cubicBezTo>
                    <a:pt x="3403" y="833"/>
                    <a:pt x="3537" y="1233"/>
                    <a:pt x="3570" y="1634"/>
                  </a:cubicBezTo>
                  <a:lnTo>
                    <a:pt x="4004" y="1567"/>
                  </a:lnTo>
                  <a:cubicBezTo>
                    <a:pt x="3937" y="1167"/>
                    <a:pt x="3737" y="133"/>
                    <a:pt x="3270" y="33"/>
                  </a:cubicBezTo>
                  <a:cubicBezTo>
                    <a:pt x="3247" y="29"/>
                    <a:pt x="3224" y="28"/>
                    <a:pt x="3202" y="28"/>
                  </a:cubicBezTo>
                  <a:cubicBezTo>
                    <a:pt x="2997" y="28"/>
                    <a:pt x="2820" y="166"/>
                    <a:pt x="2669" y="466"/>
                  </a:cubicBezTo>
                  <a:lnTo>
                    <a:pt x="2603" y="566"/>
                  </a:lnTo>
                  <a:cubicBezTo>
                    <a:pt x="2569" y="400"/>
                    <a:pt x="2469" y="266"/>
                    <a:pt x="2336" y="166"/>
                  </a:cubicBezTo>
                  <a:cubicBezTo>
                    <a:pt x="2222" y="52"/>
                    <a:pt x="2077" y="0"/>
                    <a:pt x="19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7"/>
            <p:cNvSpPr/>
            <p:nvPr/>
          </p:nvSpPr>
          <p:spPr>
            <a:xfrm rot="-210422">
              <a:off x="1975383" y="4631247"/>
              <a:ext cx="61367" cy="65897"/>
            </a:xfrm>
            <a:custGeom>
              <a:avLst/>
              <a:gdLst/>
              <a:ahLst/>
              <a:cxnLst/>
              <a:rect l="l" t="t" r="r" b="b"/>
              <a:pathLst>
                <a:path w="1935" h="2078" extrusionOk="0">
                  <a:moveTo>
                    <a:pt x="467" y="1"/>
                  </a:moveTo>
                  <a:lnTo>
                    <a:pt x="67" y="101"/>
                  </a:lnTo>
                  <a:cubicBezTo>
                    <a:pt x="167" y="535"/>
                    <a:pt x="234" y="1002"/>
                    <a:pt x="267" y="1435"/>
                  </a:cubicBezTo>
                  <a:cubicBezTo>
                    <a:pt x="67" y="1669"/>
                    <a:pt x="0" y="1769"/>
                    <a:pt x="67" y="1936"/>
                  </a:cubicBezTo>
                  <a:cubicBezTo>
                    <a:pt x="94" y="2018"/>
                    <a:pt x="167" y="2078"/>
                    <a:pt x="266" y="2078"/>
                  </a:cubicBezTo>
                  <a:cubicBezTo>
                    <a:pt x="288" y="2078"/>
                    <a:pt x="310" y="2075"/>
                    <a:pt x="334" y="2069"/>
                  </a:cubicBezTo>
                  <a:cubicBezTo>
                    <a:pt x="434" y="2069"/>
                    <a:pt x="501" y="2036"/>
                    <a:pt x="567" y="1969"/>
                  </a:cubicBezTo>
                  <a:cubicBezTo>
                    <a:pt x="634" y="1869"/>
                    <a:pt x="667" y="1735"/>
                    <a:pt x="667" y="1635"/>
                  </a:cubicBezTo>
                  <a:lnTo>
                    <a:pt x="1068" y="1235"/>
                  </a:lnTo>
                  <a:lnTo>
                    <a:pt x="1401" y="935"/>
                  </a:lnTo>
                  <a:lnTo>
                    <a:pt x="1401" y="935"/>
                  </a:lnTo>
                  <a:cubicBezTo>
                    <a:pt x="1401" y="1202"/>
                    <a:pt x="1401" y="1602"/>
                    <a:pt x="1368" y="1969"/>
                  </a:cubicBezTo>
                  <a:lnTo>
                    <a:pt x="1768" y="2002"/>
                  </a:lnTo>
                  <a:cubicBezTo>
                    <a:pt x="1935" y="401"/>
                    <a:pt x="1735" y="334"/>
                    <a:pt x="1601" y="268"/>
                  </a:cubicBezTo>
                  <a:cubicBezTo>
                    <a:pt x="1570" y="260"/>
                    <a:pt x="1538" y="256"/>
                    <a:pt x="1508" y="256"/>
                  </a:cubicBezTo>
                  <a:cubicBezTo>
                    <a:pt x="1411" y="256"/>
                    <a:pt x="1327" y="299"/>
                    <a:pt x="1301" y="401"/>
                  </a:cubicBezTo>
                  <a:cubicBezTo>
                    <a:pt x="1134" y="601"/>
                    <a:pt x="934" y="768"/>
                    <a:pt x="767" y="935"/>
                  </a:cubicBezTo>
                  <a:lnTo>
                    <a:pt x="667" y="1035"/>
                  </a:lnTo>
                  <a:cubicBezTo>
                    <a:pt x="634" y="668"/>
                    <a:pt x="567" y="334"/>
                    <a:pt x="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7"/>
            <p:cNvSpPr/>
            <p:nvPr/>
          </p:nvSpPr>
          <p:spPr>
            <a:xfrm rot="-210422">
              <a:off x="598299" y="4644904"/>
              <a:ext cx="159777" cy="165060"/>
            </a:xfrm>
            <a:custGeom>
              <a:avLst/>
              <a:gdLst/>
              <a:ahLst/>
              <a:cxnLst/>
              <a:rect l="l" t="t" r="r" b="b"/>
              <a:pathLst>
                <a:path w="5038" h="5205" extrusionOk="0">
                  <a:moveTo>
                    <a:pt x="4637" y="1"/>
                  </a:moveTo>
                  <a:cubicBezTo>
                    <a:pt x="4337" y="1535"/>
                    <a:pt x="3870" y="3003"/>
                    <a:pt x="3236" y="4437"/>
                  </a:cubicBezTo>
                  <a:cubicBezTo>
                    <a:pt x="3203" y="4504"/>
                    <a:pt x="3170" y="4571"/>
                    <a:pt x="3103" y="4604"/>
                  </a:cubicBezTo>
                  <a:cubicBezTo>
                    <a:pt x="2936" y="4371"/>
                    <a:pt x="2836" y="4071"/>
                    <a:pt x="2803" y="3770"/>
                  </a:cubicBezTo>
                  <a:cubicBezTo>
                    <a:pt x="2669" y="2836"/>
                    <a:pt x="2603" y="1902"/>
                    <a:pt x="2603" y="935"/>
                  </a:cubicBezTo>
                  <a:cubicBezTo>
                    <a:pt x="2603" y="835"/>
                    <a:pt x="2536" y="735"/>
                    <a:pt x="2436" y="735"/>
                  </a:cubicBezTo>
                  <a:cubicBezTo>
                    <a:pt x="2302" y="735"/>
                    <a:pt x="2202" y="802"/>
                    <a:pt x="2202" y="902"/>
                  </a:cubicBezTo>
                  <a:cubicBezTo>
                    <a:pt x="2202" y="902"/>
                    <a:pt x="1402" y="3503"/>
                    <a:pt x="868" y="4404"/>
                  </a:cubicBezTo>
                  <a:cubicBezTo>
                    <a:pt x="635" y="4771"/>
                    <a:pt x="535" y="4771"/>
                    <a:pt x="535" y="4771"/>
                  </a:cubicBezTo>
                  <a:cubicBezTo>
                    <a:pt x="468" y="4738"/>
                    <a:pt x="434" y="4704"/>
                    <a:pt x="434" y="4638"/>
                  </a:cubicBezTo>
                  <a:lnTo>
                    <a:pt x="234" y="4738"/>
                  </a:lnTo>
                  <a:lnTo>
                    <a:pt x="1" y="4804"/>
                  </a:lnTo>
                  <a:cubicBezTo>
                    <a:pt x="1" y="4838"/>
                    <a:pt x="168" y="5171"/>
                    <a:pt x="468" y="5205"/>
                  </a:cubicBezTo>
                  <a:lnTo>
                    <a:pt x="535" y="5205"/>
                  </a:lnTo>
                  <a:cubicBezTo>
                    <a:pt x="768" y="5205"/>
                    <a:pt x="1002" y="5038"/>
                    <a:pt x="1235" y="4638"/>
                  </a:cubicBezTo>
                  <a:cubicBezTo>
                    <a:pt x="1635" y="3870"/>
                    <a:pt x="1969" y="3070"/>
                    <a:pt x="2202" y="2236"/>
                  </a:cubicBezTo>
                  <a:cubicBezTo>
                    <a:pt x="2236" y="2770"/>
                    <a:pt x="2302" y="3303"/>
                    <a:pt x="2403" y="3837"/>
                  </a:cubicBezTo>
                  <a:cubicBezTo>
                    <a:pt x="2536" y="4638"/>
                    <a:pt x="2769" y="5005"/>
                    <a:pt x="3070" y="5071"/>
                  </a:cubicBezTo>
                  <a:cubicBezTo>
                    <a:pt x="3087" y="5074"/>
                    <a:pt x="3104" y="5075"/>
                    <a:pt x="3120" y="5075"/>
                  </a:cubicBezTo>
                  <a:cubicBezTo>
                    <a:pt x="3303" y="5075"/>
                    <a:pt x="3484" y="4912"/>
                    <a:pt x="3637" y="4638"/>
                  </a:cubicBezTo>
                  <a:cubicBezTo>
                    <a:pt x="4271" y="3170"/>
                    <a:pt x="4738" y="1635"/>
                    <a:pt x="5038" y="68"/>
                  </a:cubicBezTo>
                  <a:lnTo>
                    <a:pt x="46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7"/>
            <p:cNvSpPr/>
            <p:nvPr/>
          </p:nvSpPr>
          <p:spPr>
            <a:xfrm rot="-210422">
              <a:off x="775382" y="4712308"/>
              <a:ext cx="162949" cy="66658"/>
            </a:xfrm>
            <a:custGeom>
              <a:avLst/>
              <a:gdLst/>
              <a:ahLst/>
              <a:cxnLst/>
              <a:rect l="l" t="t" r="r" b="b"/>
              <a:pathLst>
                <a:path w="5138" h="2102" extrusionOk="0">
                  <a:moveTo>
                    <a:pt x="3136" y="0"/>
                  </a:moveTo>
                  <a:lnTo>
                    <a:pt x="2969" y="401"/>
                  </a:lnTo>
                  <a:lnTo>
                    <a:pt x="3469" y="634"/>
                  </a:lnTo>
                  <a:lnTo>
                    <a:pt x="0" y="634"/>
                  </a:lnTo>
                  <a:lnTo>
                    <a:pt x="0" y="1034"/>
                  </a:lnTo>
                  <a:lnTo>
                    <a:pt x="4136" y="1034"/>
                  </a:lnTo>
                  <a:cubicBezTo>
                    <a:pt x="3669" y="1201"/>
                    <a:pt x="3269" y="1468"/>
                    <a:pt x="2902" y="1835"/>
                  </a:cubicBezTo>
                  <a:lnTo>
                    <a:pt x="3236" y="2102"/>
                  </a:lnTo>
                  <a:cubicBezTo>
                    <a:pt x="3536" y="1702"/>
                    <a:pt x="4603" y="1301"/>
                    <a:pt x="5004" y="1168"/>
                  </a:cubicBezTo>
                  <a:cubicBezTo>
                    <a:pt x="5070" y="1135"/>
                    <a:pt x="5137" y="1068"/>
                    <a:pt x="5137" y="968"/>
                  </a:cubicBezTo>
                  <a:cubicBezTo>
                    <a:pt x="5137" y="901"/>
                    <a:pt x="5104" y="801"/>
                    <a:pt x="5004" y="768"/>
                  </a:cubicBezTo>
                  <a:lnTo>
                    <a:pt x="4603" y="601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7"/>
            <p:cNvSpPr/>
            <p:nvPr/>
          </p:nvSpPr>
          <p:spPr>
            <a:xfrm rot="-210422">
              <a:off x="947759" y="4635141"/>
              <a:ext cx="125938" cy="175620"/>
            </a:xfrm>
            <a:custGeom>
              <a:avLst/>
              <a:gdLst/>
              <a:ahLst/>
              <a:cxnLst/>
              <a:rect l="l" t="t" r="r" b="b"/>
              <a:pathLst>
                <a:path w="3971" h="5538" extrusionOk="0">
                  <a:moveTo>
                    <a:pt x="2436" y="434"/>
                  </a:moveTo>
                  <a:cubicBezTo>
                    <a:pt x="2469" y="434"/>
                    <a:pt x="2502" y="434"/>
                    <a:pt x="2569" y="534"/>
                  </a:cubicBezTo>
                  <a:cubicBezTo>
                    <a:pt x="2969" y="1268"/>
                    <a:pt x="2769" y="1635"/>
                    <a:pt x="2002" y="2369"/>
                  </a:cubicBezTo>
                  <a:cubicBezTo>
                    <a:pt x="1869" y="2502"/>
                    <a:pt x="1702" y="2636"/>
                    <a:pt x="1502" y="2736"/>
                  </a:cubicBezTo>
                  <a:cubicBezTo>
                    <a:pt x="1475" y="2681"/>
                    <a:pt x="1425" y="2627"/>
                    <a:pt x="1372" y="2627"/>
                  </a:cubicBezTo>
                  <a:cubicBezTo>
                    <a:pt x="1359" y="2627"/>
                    <a:pt x="1347" y="2630"/>
                    <a:pt x="1335" y="2636"/>
                  </a:cubicBezTo>
                  <a:lnTo>
                    <a:pt x="1268" y="2636"/>
                  </a:lnTo>
                  <a:cubicBezTo>
                    <a:pt x="1202" y="2636"/>
                    <a:pt x="1168" y="2669"/>
                    <a:pt x="1135" y="2702"/>
                  </a:cubicBezTo>
                  <a:lnTo>
                    <a:pt x="1202" y="1902"/>
                  </a:lnTo>
                  <a:cubicBezTo>
                    <a:pt x="1669" y="1035"/>
                    <a:pt x="2169" y="434"/>
                    <a:pt x="2436" y="434"/>
                  </a:cubicBezTo>
                  <a:close/>
                  <a:moveTo>
                    <a:pt x="668" y="3236"/>
                  </a:moveTo>
                  <a:lnTo>
                    <a:pt x="601" y="4103"/>
                  </a:lnTo>
                  <a:cubicBezTo>
                    <a:pt x="568" y="3803"/>
                    <a:pt x="601" y="3503"/>
                    <a:pt x="668" y="3236"/>
                  </a:cubicBezTo>
                  <a:close/>
                  <a:moveTo>
                    <a:pt x="2402" y="1"/>
                  </a:moveTo>
                  <a:cubicBezTo>
                    <a:pt x="2035" y="1"/>
                    <a:pt x="1669" y="434"/>
                    <a:pt x="1302" y="935"/>
                  </a:cubicBezTo>
                  <a:lnTo>
                    <a:pt x="1335" y="634"/>
                  </a:lnTo>
                  <a:lnTo>
                    <a:pt x="901" y="601"/>
                  </a:lnTo>
                  <a:lnTo>
                    <a:pt x="801" y="1768"/>
                  </a:lnTo>
                  <a:cubicBezTo>
                    <a:pt x="634" y="2069"/>
                    <a:pt x="501" y="2369"/>
                    <a:pt x="401" y="2669"/>
                  </a:cubicBezTo>
                  <a:cubicBezTo>
                    <a:pt x="1" y="3570"/>
                    <a:pt x="67" y="4570"/>
                    <a:pt x="501" y="5438"/>
                  </a:cubicBezTo>
                  <a:cubicBezTo>
                    <a:pt x="534" y="5504"/>
                    <a:pt x="601" y="5538"/>
                    <a:pt x="701" y="5538"/>
                  </a:cubicBezTo>
                  <a:lnTo>
                    <a:pt x="735" y="5538"/>
                  </a:lnTo>
                  <a:cubicBezTo>
                    <a:pt x="835" y="5504"/>
                    <a:pt x="901" y="5438"/>
                    <a:pt x="901" y="5338"/>
                  </a:cubicBezTo>
                  <a:lnTo>
                    <a:pt x="1101" y="2969"/>
                  </a:lnTo>
                  <a:lnTo>
                    <a:pt x="1135" y="3003"/>
                  </a:lnTo>
                  <a:cubicBezTo>
                    <a:pt x="1402" y="3737"/>
                    <a:pt x="1802" y="4404"/>
                    <a:pt x="2302" y="5004"/>
                  </a:cubicBezTo>
                  <a:cubicBezTo>
                    <a:pt x="2469" y="5204"/>
                    <a:pt x="2736" y="5338"/>
                    <a:pt x="3003" y="5338"/>
                  </a:cubicBezTo>
                  <a:cubicBezTo>
                    <a:pt x="3370" y="5271"/>
                    <a:pt x="3703" y="5104"/>
                    <a:pt x="3970" y="4804"/>
                  </a:cubicBezTo>
                  <a:lnTo>
                    <a:pt x="3637" y="4504"/>
                  </a:lnTo>
                  <a:cubicBezTo>
                    <a:pt x="3470" y="4704"/>
                    <a:pt x="3236" y="4837"/>
                    <a:pt x="3003" y="4904"/>
                  </a:cubicBezTo>
                  <a:cubicBezTo>
                    <a:pt x="2836" y="4904"/>
                    <a:pt x="2703" y="4837"/>
                    <a:pt x="2603" y="4704"/>
                  </a:cubicBezTo>
                  <a:cubicBezTo>
                    <a:pt x="2236" y="4237"/>
                    <a:pt x="1902" y="3703"/>
                    <a:pt x="1669" y="3136"/>
                  </a:cubicBezTo>
                  <a:cubicBezTo>
                    <a:pt x="1902" y="3003"/>
                    <a:pt x="2102" y="2869"/>
                    <a:pt x="2302" y="2702"/>
                  </a:cubicBezTo>
                  <a:cubicBezTo>
                    <a:pt x="3036" y="2002"/>
                    <a:pt x="3503" y="1435"/>
                    <a:pt x="2969" y="367"/>
                  </a:cubicBezTo>
                  <a:cubicBezTo>
                    <a:pt x="2869" y="134"/>
                    <a:pt x="2636" y="1"/>
                    <a:pt x="2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7"/>
            <p:cNvSpPr/>
            <p:nvPr/>
          </p:nvSpPr>
          <p:spPr>
            <a:xfrm rot="-210422">
              <a:off x="1202997" y="4560375"/>
              <a:ext cx="117470" cy="146002"/>
            </a:xfrm>
            <a:custGeom>
              <a:avLst/>
              <a:gdLst/>
              <a:ahLst/>
              <a:cxnLst/>
              <a:rect l="l" t="t" r="r" b="b"/>
              <a:pathLst>
                <a:path w="3704" h="4604" extrusionOk="0">
                  <a:moveTo>
                    <a:pt x="1" y="1"/>
                  </a:moveTo>
                  <a:lnTo>
                    <a:pt x="1" y="4304"/>
                  </a:lnTo>
                  <a:cubicBezTo>
                    <a:pt x="18" y="4425"/>
                    <a:pt x="107" y="4483"/>
                    <a:pt x="203" y="4483"/>
                  </a:cubicBezTo>
                  <a:cubicBezTo>
                    <a:pt x="292" y="4483"/>
                    <a:pt x="386" y="4433"/>
                    <a:pt x="434" y="4337"/>
                  </a:cubicBezTo>
                  <a:cubicBezTo>
                    <a:pt x="434" y="4337"/>
                    <a:pt x="634" y="2502"/>
                    <a:pt x="1301" y="1402"/>
                  </a:cubicBezTo>
                  <a:cubicBezTo>
                    <a:pt x="1732" y="787"/>
                    <a:pt x="1992" y="597"/>
                    <a:pt x="2109" y="597"/>
                  </a:cubicBezTo>
                  <a:cubicBezTo>
                    <a:pt x="2119" y="597"/>
                    <a:pt x="2128" y="598"/>
                    <a:pt x="2135" y="601"/>
                  </a:cubicBezTo>
                  <a:cubicBezTo>
                    <a:pt x="2202" y="634"/>
                    <a:pt x="2336" y="801"/>
                    <a:pt x="2369" y="1368"/>
                  </a:cubicBezTo>
                  <a:cubicBezTo>
                    <a:pt x="2402" y="1902"/>
                    <a:pt x="2369" y="2436"/>
                    <a:pt x="2302" y="2969"/>
                  </a:cubicBezTo>
                  <a:cubicBezTo>
                    <a:pt x="2235" y="3870"/>
                    <a:pt x="2169" y="4504"/>
                    <a:pt x="2636" y="4604"/>
                  </a:cubicBezTo>
                  <a:lnTo>
                    <a:pt x="2769" y="4604"/>
                  </a:lnTo>
                  <a:cubicBezTo>
                    <a:pt x="3336" y="4604"/>
                    <a:pt x="3670" y="3770"/>
                    <a:pt x="3703" y="3703"/>
                  </a:cubicBezTo>
                  <a:lnTo>
                    <a:pt x="3303" y="3536"/>
                  </a:lnTo>
                  <a:cubicBezTo>
                    <a:pt x="3207" y="3793"/>
                    <a:pt x="2955" y="4205"/>
                    <a:pt x="2758" y="4205"/>
                  </a:cubicBezTo>
                  <a:cubicBezTo>
                    <a:pt x="2751" y="4205"/>
                    <a:pt x="2743" y="4205"/>
                    <a:pt x="2736" y="4204"/>
                  </a:cubicBezTo>
                  <a:cubicBezTo>
                    <a:pt x="2669" y="3803"/>
                    <a:pt x="2669" y="3403"/>
                    <a:pt x="2736" y="3003"/>
                  </a:cubicBezTo>
                  <a:cubicBezTo>
                    <a:pt x="2803" y="2469"/>
                    <a:pt x="2836" y="1902"/>
                    <a:pt x="2803" y="1335"/>
                  </a:cubicBezTo>
                  <a:cubicBezTo>
                    <a:pt x="2736" y="668"/>
                    <a:pt x="2569" y="301"/>
                    <a:pt x="2235" y="201"/>
                  </a:cubicBezTo>
                  <a:cubicBezTo>
                    <a:pt x="2206" y="195"/>
                    <a:pt x="2174" y="192"/>
                    <a:pt x="2142" y="192"/>
                  </a:cubicBezTo>
                  <a:cubicBezTo>
                    <a:pt x="1818" y="192"/>
                    <a:pt x="1393" y="503"/>
                    <a:pt x="968" y="1201"/>
                  </a:cubicBezTo>
                  <a:cubicBezTo>
                    <a:pt x="734" y="1568"/>
                    <a:pt x="534" y="1935"/>
                    <a:pt x="434" y="2369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7"/>
            <p:cNvSpPr/>
            <p:nvPr/>
          </p:nvSpPr>
          <p:spPr>
            <a:xfrm rot="-210422">
              <a:off x="1370538" y="4571205"/>
              <a:ext cx="84646" cy="93106"/>
            </a:xfrm>
            <a:custGeom>
              <a:avLst/>
              <a:gdLst/>
              <a:ahLst/>
              <a:cxnLst/>
              <a:rect l="l" t="t" r="r" b="b"/>
              <a:pathLst>
                <a:path w="2669" h="2936" extrusionOk="0">
                  <a:moveTo>
                    <a:pt x="234" y="0"/>
                  </a:moveTo>
                  <a:lnTo>
                    <a:pt x="0" y="367"/>
                  </a:lnTo>
                  <a:lnTo>
                    <a:pt x="2002" y="1735"/>
                  </a:lnTo>
                  <a:lnTo>
                    <a:pt x="0" y="2535"/>
                  </a:lnTo>
                  <a:lnTo>
                    <a:pt x="167" y="2936"/>
                  </a:lnTo>
                  <a:lnTo>
                    <a:pt x="2535" y="2002"/>
                  </a:lnTo>
                  <a:cubicBezTo>
                    <a:pt x="2602" y="1968"/>
                    <a:pt x="2669" y="1902"/>
                    <a:pt x="2669" y="1835"/>
                  </a:cubicBezTo>
                  <a:cubicBezTo>
                    <a:pt x="2669" y="1735"/>
                    <a:pt x="2636" y="1668"/>
                    <a:pt x="2569" y="1635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7"/>
            <p:cNvSpPr/>
            <p:nvPr/>
          </p:nvSpPr>
          <p:spPr>
            <a:xfrm rot="-210422">
              <a:off x="1381686" y="4653726"/>
              <a:ext cx="85724" cy="50200"/>
            </a:xfrm>
            <a:custGeom>
              <a:avLst/>
              <a:gdLst/>
              <a:ahLst/>
              <a:cxnLst/>
              <a:rect l="l" t="t" r="r" b="b"/>
              <a:pathLst>
                <a:path w="2703" h="1583" extrusionOk="0">
                  <a:moveTo>
                    <a:pt x="2473" y="1"/>
                  </a:moveTo>
                  <a:cubicBezTo>
                    <a:pt x="1193" y="1"/>
                    <a:pt x="32" y="1253"/>
                    <a:pt x="1" y="1315"/>
                  </a:cubicBezTo>
                  <a:lnTo>
                    <a:pt x="301" y="1582"/>
                  </a:lnTo>
                  <a:cubicBezTo>
                    <a:pt x="301" y="1582"/>
                    <a:pt x="1388" y="405"/>
                    <a:pt x="2498" y="405"/>
                  </a:cubicBezTo>
                  <a:cubicBezTo>
                    <a:pt x="2555" y="405"/>
                    <a:pt x="2612" y="408"/>
                    <a:pt x="2669" y="415"/>
                  </a:cubicBezTo>
                  <a:lnTo>
                    <a:pt x="2703" y="15"/>
                  </a:lnTo>
                  <a:cubicBezTo>
                    <a:pt x="2626" y="5"/>
                    <a:pt x="2550" y="1"/>
                    <a:pt x="24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7"/>
            <p:cNvSpPr/>
            <p:nvPr/>
          </p:nvSpPr>
          <p:spPr>
            <a:xfrm rot="-210422">
              <a:off x="1509951" y="4576881"/>
              <a:ext cx="113220" cy="99195"/>
            </a:xfrm>
            <a:custGeom>
              <a:avLst/>
              <a:gdLst/>
              <a:ahLst/>
              <a:cxnLst/>
              <a:rect l="l" t="t" r="r" b="b"/>
              <a:pathLst>
                <a:path w="3570" h="3128" extrusionOk="0">
                  <a:moveTo>
                    <a:pt x="2264" y="1"/>
                  </a:moveTo>
                  <a:cubicBezTo>
                    <a:pt x="2021" y="1"/>
                    <a:pt x="1724" y="214"/>
                    <a:pt x="1334" y="659"/>
                  </a:cubicBezTo>
                  <a:cubicBezTo>
                    <a:pt x="1001" y="1060"/>
                    <a:pt x="701" y="1460"/>
                    <a:pt x="467" y="1927"/>
                  </a:cubicBezTo>
                  <a:lnTo>
                    <a:pt x="434" y="226"/>
                  </a:lnTo>
                  <a:lnTo>
                    <a:pt x="0" y="226"/>
                  </a:lnTo>
                  <a:lnTo>
                    <a:pt x="67" y="2928"/>
                  </a:lnTo>
                  <a:cubicBezTo>
                    <a:pt x="67" y="3028"/>
                    <a:pt x="134" y="3095"/>
                    <a:pt x="234" y="3128"/>
                  </a:cubicBezTo>
                  <a:lnTo>
                    <a:pt x="267" y="3128"/>
                  </a:lnTo>
                  <a:cubicBezTo>
                    <a:pt x="367" y="3128"/>
                    <a:pt x="467" y="3061"/>
                    <a:pt x="467" y="2961"/>
                  </a:cubicBezTo>
                  <a:cubicBezTo>
                    <a:pt x="734" y="2194"/>
                    <a:pt x="1134" y="1527"/>
                    <a:pt x="1668" y="926"/>
                  </a:cubicBezTo>
                  <a:cubicBezTo>
                    <a:pt x="2135" y="426"/>
                    <a:pt x="2268" y="426"/>
                    <a:pt x="2268" y="393"/>
                  </a:cubicBezTo>
                  <a:cubicBezTo>
                    <a:pt x="2268" y="393"/>
                    <a:pt x="2402" y="626"/>
                    <a:pt x="2402" y="1393"/>
                  </a:cubicBezTo>
                  <a:cubicBezTo>
                    <a:pt x="2402" y="2327"/>
                    <a:pt x="2402" y="2828"/>
                    <a:pt x="2735" y="2894"/>
                  </a:cubicBezTo>
                  <a:cubicBezTo>
                    <a:pt x="2763" y="2902"/>
                    <a:pt x="2791" y="2906"/>
                    <a:pt x="2819" y="2906"/>
                  </a:cubicBezTo>
                  <a:cubicBezTo>
                    <a:pt x="3026" y="2906"/>
                    <a:pt x="3246" y="2678"/>
                    <a:pt x="3569" y="2060"/>
                  </a:cubicBezTo>
                  <a:lnTo>
                    <a:pt x="3169" y="1860"/>
                  </a:lnTo>
                  <a:cubicBezTo>
                    <a:pt x="3069" y="2060"/>
                    <a:pt x="2969" y="2227"/>
                    <a:pt x="2835" y="2427"/>
                  </a:cubicBezTo>
                  <a:cubicBezTo>
                    <a:pt x="2802" y="2094"/>
                    <a:pt x="2802" y="1760"/>
                    <a:pt x="2802" y="1427"/>
                  </a:cubicBezTo>
                  <a:cubicBezTo>
                    <a:pt x="2802" y="726"/>
                    <a:pt x="2769" y="192"/>
                    <a:pt x="2402" y="26"/>
                  </a:cubicBezTo>
                  <a:cubicBezTo>
                    <a:pt x="2358" y="9"/>
                    <a:pt x="2312" y="1"/>
                    <a:pt x="2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7"/>
            <p:cNvSpPr/>
            <p:nvPr/>
          </p:nvSpPr>
          <p:spPr>
            <a:xfrm rot="-210422">
              <a:off x="2040082" y="4606169"/>
              <a:ext cx="57149" cy="13795"/>
            </a:xfrm>
            <a:custGeom>
              <a:avLst/>
              <a:gdLst/>
              <a:ahLst/>
              <a:cxnLst/>
              <a:rect l="l" t="t" r="r" b="b"/>
              <a:pathLst>
                <a:path w="1802" h="435" extrusionOk="0">
                  <a:moveTo>
                    <a:pt x="0" y="1"/>
                  </a:moveTo>
                  <a:lnTo>
                    <a:pt x="0" y="434"/>
                  </a:lnTo>
                  <a:lnTo>
                    <a:pt x="1801" y="434"/>
                  </a:lnTo>
                  <a:lnTo>
                    <a:pt x="18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7"/>
            <p:cNvSpPr/>
            <p:nvPr/>
          </p:nvSpPr>
          <p:spPr>
            <a:xfrm rot="-210422">
              <a:off x="2138709" y="4540938"/>
              <a:ext cx="92067" cy="214785"/>
            </a:xfrm>
            <a:custGeom>
              <a:avLst/>
              <a:gdLst/>
              <a:ahLst/>
              <a:cxnLst/>
              <a:rect l="l" t="t" r="r" b="b"/>
              <a:pathLst>
                <a:path w="2903" h="6773" extrusionOk="0">
                  <a:moveTo>
                    <a:pt x="2169" y="435"/>
                  </a:moveTo>
                  <a:cubicBezTo>
                    <a:pt x="2202" y="468"/>
                    <a:pt x="2202" y="501"/>
                    <a:pt x="2236" y="535"/>
                  </a:cubicBezTo>
                  <a:cubicBezTo>
                    <a:pt x="2402" y="968"/>
                    <a:pt x="2469" y="1469"/>
                    <a:pt x="2369" y="1936"/>
                  </a:cubicBezTo>
                  <a:cubicBezTo>
                    <a:pt x="2269" y="2103"/>
                    <a:pt x="2135" y="2236"/>
                    <a:pt x="1935" y="2303"/>
                  </a:cubicBezTo>
                  <a:cubicBezTo>
                    <a:pt x="1869" y="2325"/>
                    <a:pt x="1798" y="2336"/>
                    <a:pt x="1726" y="2336"/>
                  </a:cubicBezTo>
                  <a:cubicBezTo>
                    <a:pt x="1583" y="2336"/>
                    <a:pt x="1435" y="2292"/>
                    <a:pt x="1301" y="2203"/>
                  </a:cubicBezTo>
                  <a:cubicBezTo>
                    <a:pt x="1235" y="2169"/>
                    <a:pt x="968" y="2002"/>
                    <a:pt x="1101" y="1569"/>
                  </a:cubicBezTo>
                  <a:cubicBezTo>
                    <a:pt x="1268" y="1002"/>
                    <a:pt x="1902" y="435"/>
                    <a:pt x="2169" y="435"/>
                  </a:cubicBezTo>
                  <a:close/>
                  <a:moveTo>
                    <a:pt x="2167" y="0"/>
                  </a:moveTo>
                  <a:cubicBezTo>
                    <a:pt x="1604" y="0"/>
                    <a:pt x="864" y="782"/>
                    <a:pt x="668" y="1435"/>
                  </a:cubicBezTo>
                  <a:cubicBezTo>
                    <a:pt x="501" y="1869"/>
                    <a:pt x="668" y="2369"/>
                    <a:pt x="1101" y="2603"/>
                  </a:cubicBezTo>
                  <a:cubicBezTo>
                    <a:pt x="1291" y="2708"/>
                    <a:pt x="1495" y="2774"/>
                    <a:pt x="1703" y="2774"/>
                  </a:cubicBezTo>
                  <a:cubicBezTo>
                    <a:pt x="1824" y="2774"/>
                    <a:pt x="1946" y="2752"/>
                    <a:pt x="2069" y="2703"/>
                  </a:cubicBezTo>
                  <a:cubicBezTo>
                    <a:pt x="2135" y="2703"/>
                    <a:pt x="2202" y="2670"/>
                    <a:pt x="2269" y="2636"/>
                  </a:cubicBezTo>
                  <a:lnTo>
                    <a:pt x="2269" y="2636"/>
                  </a:lnTo>
                  <a:cubicBezTo>
                    <a:pt x="2135" y="3370"/>
                    <a:pt x="1902" y="4104"/>
                    <a:pt x="1602" y="4804"/>
                  </a:cubicBezTo>
                  <a:cubicBezTo>
                    <a:pt x="968" y="6306"/>
                    <a:pt x="668" y="6339"/>
                    <a:pt x="634" y="6339"/>
                  </a:cubicBezTo>
                  <a:cubicBezTo>
                    <a:pt x="634" y="6339"/>
                    <a:pt x="434" y="6105"/>
                    <a:pt x="434" y="5205"/>
                  </a:cubicBezTo>
                  <a:lnTo>
                    <a:pt x="1" y="5205"/>
                  </a:lnTo>
                  <a:cubicBezTo>
                    <a:pt x="1" y="6172"/>
                    <a:pt x="201" y="6672"/>
                    <a:pt x="568" y="6773"/>
                  </a:cubicBezTo>
                  <a:lnTo>
                    <a:pt x="668" y="6773"/>
                  </a:lnTo>
                  <a:cubicBezTo>
                    <a:pt x="935" y="6773"/>
                    <a:pt x="1368" y="6506"/>
                    <a:pt x="2035" y="4971"/>
                  </a:cubicBezTo>
                  <a:cubicBezTo>
                    <a:pt x="2436" y="4037"/>
                    <a:pt x="2669" y="3070"/>
                    <a:pt x="2803" y="2069"/>
                  </a:cubicBezTo>
                  <a:cubicBezTo>
                    <a:pt x="2836" y="2002"/>
                    <a:pt x="2869" y="1936"/>
                    <a:pt x="2903" y="1869"/>
                  </a:cubicBezTo>
                  <a:lnTo>
                    <a:pt x="2836" y="1802"/>
                  </a:lnTo>
                  <a:cubicBezTo>
                    <a:pt x="2903" y="1302"/>
                    <a:pt x="2836" y="768"/>
                    <a:pt x="2636" y="301"/>
                  </a:cubicBezTo>
                  <a:cubicBezTo>
                    <a:pt x="2536" y="134"/>
                    <a:pt x="2369" y="34"/>
                    <a:pt x="2202" y="1"/>
                  </a:cubicBezTo>
                  <a:cubicBezTo>
                    <a:pt x="2191" y="0"/>
                    <a:pt x="2179" y="0"/>
                    <a:pt x="2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7"/>
            <p:cNvSpPr/>
            <p:nvPr/>
          </p:nvSpPr>
          <p:spPr>
            <a:xfrm rot="-210422">
              <a:off x="2328459" y="4506351"/>
              <a:ext cx="112174" cy="111118"/>
            </a:xfrm>
            <a:custGeom>
              <a:avLst/>
              <a:gdLst/>
              <a:ahLst/>
              <a:cxnLst/>
              <a:rect l="l" t="t" r="r" b="b"/>
              <a:pathLst>
                <a:path w="3537" h="3504" extrusionOk="0">
                  <a:moveTo>
                    <a:pt x="3269" y="1"/>
                  </a:moveTo>
                  <a:lnTo>
                    <a:pt x="100" y="2436"/>
                  </a:lnTo>
                  <a:cubicBezTo>
                    <a:pt x="34" y="2502"/>
                    <a:pt x="0" y="2602"/>
                    <a:pt x="34" y="2702"/>
                  </a:cubicBezTo>
                  <a:cubicBezTo>
                    <a:pt x="67" y="2769"/>
                    <a:pt x="167" y="2836"/>
                    <a:pt x="267" y="2836"/>
                  </a:cubicBezTo>
                  <a:cubicBezTo>
                    <a:pt x="267" y="2836"/>
                    <a:pt x="329" y="2832"/>
                    <a:pt x="430" y="2832"/>
                  </a:cubicBezTo>
                  <a:cubicBezTo>
                    <a:pt x="819" y="2832"/>
                    <a:pt x="1798" y="2895"/>
                    <a:pt x="2169" y="3503"/>
                  </a:cubicBezTo>
                  <a:lnTo>
                    <a:pt x="2535" y="3270"/>
                  </a:lnTo>
                  <a:cubicBezTo>
                    <a:pt x="2135" y="2769"/>
                    <a:pt x="1501" y="2469"/>
                    <a:pt x="868" y="2436"/>
                  </a:cubicBezTo>
                  <a:lnTo>
                    <a:pt x="3536" y="367"/>
                  </a:lnTo>
                  <a:lnTo>
                    <a:pt x="32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7"/>
            <p:cNvSpPr/>
            <p:nvPr/>
          </p:nvSpPr>
          <p:spPr>
            <a:xfrm rot="-210422">
              <a:off x="2435181" y="4487486"/>
              <a:ext cx="95238" cy="138771"/>
            </a:xfrm>
            <a:custGeom>
              <a:avLst/>
              <a:gdLst/>
              <a:ahLst/>
              <a:cxnLst/>
              <a:rect l="l" t="t" r="r" b="b"/>
              <a:pathLst>
                <a:path w="3003" h="4376" extrusionOk="0">
                  <a:moveTo>
                    <a:pt x="1677" y="0"/>
                  </a:moveTo>
                  <a:cubicBezTo>
                    <a:pt x="1409" y="0"/>
                    <a:pt x="1151" y="132"/>
                    <a:pt x="1001" y="372"/>
                  </a:cubicBezTo>
                  <a:cubicBezTo>
                    <a:pt x="634" y="706"/>
                    <a:pt x="567" y="1206"/>
                    <a:pt x="801" y="1640"/>
                  </a:cubicBezTo>
                  <a:cubicBezTo>
                    <a:pt x="868" y="1773"/>
                    <a:pt x="934" y="1873"/>
                    <a:pt x="1068" y="1940"/>
                  </a:cubicBezTo>
                  <a:cubicBezTo>
                    <a:pt x="501" y="2140"/>
                    <a:pt x="134" y="2640"/>
                    <a:pt x="67" y="3241"/>
                  </a:cubicBezTo>
                  <a:cubicBezTo>
                    <a:pt x="0" y="3608"/>
                    <a:pt x="167" y="3975"/>
                    <a:pt x="501" y="4175"/>
                  </a:cubicBezTo>
                  <a:cubicBezTo>
                    <a:pt x="768" y="4308"/>
                    <a:pt x="1068" y="4375"/>
                    <a:pt x="1335" y="4375"/>
                  </a:cubicBezTo>
                  <a:cubicBezTo>
                    <a:pt x="1935" y="4342"/>
                    <a:pt x="2502" y="4208"/>
                    <a:pt x="3003" y="3908"/>
                  </a:cubicBezTo>
                  <a:lnTo>
                    <a:pt x="2769" y="3541"/>
                  </a:lnTo>
                  <a:cubicBezTo>
                    <a:pt x="2408" y="3767"/>
                    <a:pt x="1817" y="3932"/>
                    <a:pt x="1328" y="3932"/>
                  </a:cubicBezTo>
                  <a:cubicBezTo>
                    <a:pt x="1095" y="3932"/>
                    <a:pt x="885" y="3894"/>
                    <a:pt x="734" y="3808"/>
                  </a:cubicBezTo>
                  <a:cubicBezTo>
                    <a:pt x="567" y="3675"/>
                    <a:pt x="467" y="3474"/>
                    <a:pt x="501" y="3274"/>
                  </a:cubicBezTo>
                  <a:cubicBezTo>
                    <a:pt x="567" y="2474"/>
                    <a:pt x="1401" y="2240"/>
                    <a:pt x="1802" y="2140"/>
                  </a:cubicBezTo>
                  <a:cubicBezTo>
                    <a:pt x="1902" y="2140"/>
                    <a:pt x="2002" y="2140"/>
                    <a:pt x="2102" y="2107"/>
                  </a:cubicBezTo>
                  <a:cubicBezTo>
                    <a:pt x="2202" y="2073"/>
                    <a:pt x="2269" y="1973"/>
                    <a:pt x="2269" y="1873"/>
                  </a:cubicBezTo>
                  <a:cubicBezTo>
                    <a:pt x="2235" y="1773"/>
                    <a:pt x="2135" y="1673"/>
                    <a:pt x="2035" y="1673"/>
                  </a:cubicBezTo>
                  <a:cubicBezTo>
                    <a:pt x="1968" y="1673"/>
                    <a:pt x="1868" y="1673"/>
                    <a:pt x="1768" y="1706"/>
                  </a:cubicBezTo>
                  <a:cubicBezTo>
                    <a:pt x="1744" y="1710"/>
                    <a:pt x="1720" y="1712"/>
                    <a:pt x="1696" y="1712"/>
                  </a:cubicBezTo>
                  <a:cubicBezTo>
                    <a:pt x="1488" y="1712"/>
                    <a:pt x="1288" y="1586"/>
                    <a:pt x="1168" y="1406"/>
                  </a:cubicBezTo>
                  <a:cubicBezTo>
                    <a:pt x="1034" y="1139"/>
                    <a:pt x="1101" y="839"/>
                    <a:pt x="1335" y="639"/>
                  </a:cubicBezTo>
                  <a:cubicBezTo>
                    <a:pt x="1435" y="506"/>
                    <a:pt x="1568" y="439"/>
                    <a:pt x="1735" y="439"/>
                  </a:cubicBezTo>
                  <a:cubicBezTo>
                    <a:pt x="2035" y="439"/>
                    <a:pt x="2335" y="806"/>
                    <a:pt x="2435" y="939"/>
                  </a:cubicBezTo>
                  <a:lnTo>
                    <a:pt x="2802" y="706"/>
                  </a:lnTo>
                  <a:cubicBezTo>
                    <a:pt x="2569" y="339"/>
                    <a:pt x="2202" y="72"/>
                    <a:pt x="1768" y="5"/>
                  </a:cubicBezTo>
                  <a:cubicBezTo>
                    <a:pt x="1738" y="2"/>
                    <a:pt x="1708" y="0"/>
                    <a:pt x="1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7" name="Google Shape;517;p47"/>
          <p:cNvSpPr/>
          <p:nvPr/>
        </p:nvSpPr>
        <p:spPr>
          <a:xfrm rot="-5326600">
            <a:off x="6515526" y="1357900"/>
            <a:ext cx="65518" cy="1579951"/>
          </a:xfrm>
          <a:custGeom>
            <a:avLst/>
            <a:gdLst/>
            <a:ahLst/>
            <a:cxnLst/>
            <a:rect l="l" t="t" r="r" b="b"/>
            <a:pathLst>
              <a:path w="1368" h="3325" extrusionOk="0">
                <a:moveTo>
                  <a:pt x="252" y="0"/>
                </a:moveTo>
                <a:cubicBezTo>
                  <a:pt x="226" y="0"/>
                  <a:pt x="197" y="7"/>
                  <a:pt x="167" y="22"/>
                </a:cubicBezTo>
                <a:cubicBezTo>
                  <a:pt x="67" y="55"/>
                  <a:pt x="0" y="155"/>
                  <a:pt x="34" y="289"/>
                </a:cubicBezTo>
                <a:lnTo>
                  <a:pt x="934" y="3157"/>
                </a:lnTo>
                <a:cubicBezTo>
                  <a:pt x="934" y="3257"/>
                  <a:pt x="1034" y="3324"/>
                  <a:pt x="1134" y="3324"/>
                </a:cubicBezTo>
                <a:lnTo>
                  <a:pt x="1201" y="3324"/>
                </a:lnTo>
                <a:cubicBezTo>
                  <a:pt x="1301" y="3291"/>
                  <a:pt x="1368" y="3157"/>
                  <a:pt x="1335" y="3057"/>
                </a:cubicBezTo>
                <a:lnTo>
                  <a:pt x="434" y="155"/>
                </a:lnTo>
                <a:cubicBezTo>
                  <a:pt x="408" y="78"/>
                  <a:pt x="342" y="0"/>
                  <a:pt x="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7"/>
          <p:cNvSpPr/>
          <p:nvPr/>
        </p:nvSpPr>
        <p:spPr>
          <a:xfrm rot="-5326600">
            <a:off x="2878126" y="1357900"/>
            <a:ext cx="65518" cy="1579951"/>
          </a:xfrm>
          <a:custGeom>
            <a:avLst/>
            <a:gdLst/>
            <a:ahLst/>
            <a:cxnLst/>
            <a:rect l="l" t="t" r="r" b="b"/>
            <a:pathLst>
              <a:path w="1368" h="3325" extrusionOk="0">
                <a:moveTo>
                  <a:pt x="252" y="0"/>
                </a:moveTo>
                <a:cubicBezTo>
                  <a:pt x="226" y="0"/>
                  <a:pt x="197" y="7"/>
                  <a:pt x="167" y="22"/>
                </a:cubicBezTo>
                <a:cubicBezTo>
                  <a:pt x="67" y="55"/>
                  <a:pt x="0" y="155"/>
                  <a:pt x="34" y="289"/>
                </a:cubicBezTo>
                <a:lnTo>
                  <a:pt x="934" y="3157"/>
                </a:lnTo>
                <a:cubicBezTo>
                  <a:pt x="934" y="3257"/>
                  <a:pt x="1034" y="3324"/>
                  <a:pt x="1134" y="3324"/>
                </a:cubicBezTo>
                <a:lnTo>
                  <a:pt x="1201" y="3324"/>
                </a:lnTo>
                <a:cubicBezTo>
                  <a:pt x="1301" y="3291"/>
                  <a:pt x="1368" y="3157"/>
                  <a:pt x="1335" y="3057"/>
                </a:cubicBezTo>
                <a:lnTo>
                  <a:pt x="434" y="155"/>
                </a:lnTo>
                <a:cubicBezTo>
                  <a:pt x="408" y="78"/>
                  <a:pt x="342" y="0"/>
                  <a:pt x="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7"/>
          <p:cNvSpPr/>
          <p:nvPr/>
        </p:nvSpPr>
        <p:spPr>
          <a:xfrm rot="-5326600">
            <a:off x="4521123" y="2851695"/>
            <a:ext cx="65518" cy="1579951"/>
          </a:xfrm>
          <a:custGeom>
            <a:avLst/>
            <a:gdLst/>
            <a:ahLst/>
            <a:cxnLst/>
            <a:rect l="l" t="t" r="r" b="b"/>
            <a:pathLst>
              <a:path w="1368" h="3325" extrusionOk="0">
                <a:moveTo>
                  <a:pt x="252" y="0"/>
                </a:moveTo>
                <a:cubicBezTo>
                  <a:pt x="226" y="0"/>
                  <a:pt x="197" y="7"/>
                  <a:pt x="167" y="22"/>
                </a:cubicBezTo>
                <a:cubicBezTo>
                  <a:pt x="67" y="55"/>
                  <a:pt x="0" y="155"/>
                  <a:pt x="34" y="289"/>
                </a:cubicBezTo>
                <a:lnTo>
                  <a:pt x="934" y="3157"/>
                </a:lnTo>
                <a:cubicBezTo>
                  <a:pt x="934" y="3257"/>
                  <a:pt x="1034" y="3324"/>
                  <a:pt x="1134" y="3324"/>
                </a:cubicBezTo>
                <a:lnTo>
                  <a:pt x="1201" y="3324"/>
                </a:lnTo>
                <a:cubicBezTo>
                  <a:pt x="1301" y="3291"/>
                  <a:pt x="1368" y="3157"/>
                  <a:pt x="1335" y="3057"/>
                </a:cubicBezTo>
                <a:lnTo>
                  <a:pt x="434" y="155"/>
                </a:lnTo>
                <a:cubicBezTo>
                  <a:pt x="408" y="78"/>
                  <a:pt x="342" y="0"/>
                  <a:pt x="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55"/>
          <p:cNvSpPr/>
          <p:nvPr/>
        </p:nvSpPr>
        <p:spPr>
          <a:xfrm>
            <a:off x="5172537" y="753076"/>
            <a:ext cx="3178279" cy="2365840"/>
          </a:xfrm>
          <a:custGeom>
            <a:avLst/>
            <a:gdLst/>
            <a:ahLst/>
            <a:cxnLst/>
            <a:rect l="l" t="t" r="r" b="b"/>
            <a:pathLst>
              <a:path w="36490" h="27160" extrusionOk="0">
                <a:moveTo>
                  <a:pt x="19783" y="1"/>
                </a:moveTo>
                <a:cubicBezTo>
                  <a:pt x="16202" y="1"/>
                  <a:pt x="12697" y="1162"/>
                  <a:pt x="9808" y="3348"/>
                </a:cubicBezTo>
                <a:cubicBezTo>
                  <a:pt x="4102" y="7739"/>
                  <a:pt x="0" y="18104"/>
                  <a:pt x="5907" y="23966"/>
                </a:cubicBezTo>
                <a:cubicBezTo>
                  <a:pt x="8172" y="26197"/>
                  <a:pt x="11387" y="27159"/>
                  <a:pt x="14598" y="27159"/>
                </a:cubicBezTo>
                <a:cubicBezTo>
                  <a:pt x="15559" y="27159"/>
                  <a:pt x="16519" y="27073"/>
                  <a:pt x="17454" y="26909"/>
                </a:cubicBezTo>
                <a:cubicBezTo>
                  <a:pt x="25679" y="25482"/>
                  <a:pt x="36489" y="19642"/>
                  <a:pt x="33592" y="9701"/>
                </a:cubicBezTo>
                <a:cubicBezTo>
                  <a:pt x="31853" y="3749"/>
                  <a:pt x="26793" y="562"/>
                  <a:pt x="21310" y="71"/>
                </a:cubicBezTo>
                <a:cubicBezTo>
                  <a:pt x="20800" y="24"/>
                  <a:pt x="20291" y="1"/>
                  <a:pt x="19783" y="1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5"/>
          <p:cNvSpPr txBox="1">
            <a:spLocks noGrp="1"/>
          </p:cNvSpPr>
          <p:nvPr>
            <p:ph type="title"/>
          </p:nvPr>
        </p:nvSpPr>
        <p:spPr>
          <a:xfrm>
            <a:off x="5169348" y="510336"/>
            <a:ext cx="3178200" cy="21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grpSp>
        <p:nvGrpSpPr>
          <p:cNvPr id="939" name="Google Shape;939;p55"/>
          <p:cNvGrpSpPr/>
          <p:nvPr/>
        </p:nvGrpSpPr>
        <p:grpSpPr>
          <a:xfrm>
            <a:off x="451240" y="632735"/>
            <a:ext cx="4570221" cy="3975302"/>
            <a:chOff x="451250" y="632750"/>
            <a:chExt cx="4767600" cy="4146988"/>
          </a:xfrm>
        </p:grpSpPr>
        <p:sp>
          <p:nvSpPr>
            <p:cNvPr id="940" name="Google Shape;940;p55"/>
            <p:cNvSpPr/>
            <p:nvPr/>
          </p:nvSpPr>
          <p:spPr>
            <a:xfrm>
              <a:off x="451250" y="725488"/>
              <a:ext cx="4767600" cy="4054250"/>
            </a:xfrm>
            <a:custGeom>
              <a:avLst/>
              <a:gdLst/>
              <a:ahLst/>
              <a:cxnLst/>
              <a:rect l="l" t="t" r="r" b="b"/>
              <a:pathLst>
                <a:path w="190704" h="162170" extrusionOk="0">
                  <a:moveTo>
                    <a:pt x="64243" y="0"/>
                  </a:moveTo>
                  <a:cubicBezTo>
                    <a:pt x="44031" y="0"/>
                    <a:pt x="25830" y="12000"/>
                    <a:pt x="15545" y="28907"/>
                  </a:cubicBezTo>
                  <a:cubicBezTo>
                    <a:pt x="0" y="54425"/>
                    <a:pt x="1835" y="66534"/>
                    <a:pt x="17546" y="96322"/>
                  </a:cubicBezTo>
                  <a:cubicBezTo>
                    <a:pt x="33224" y="126110"/>
                    <a:pt x="26553" y="151895"/>
                    <a:pt x="76421" y="160634"/>
                  </a:cubicBezTo>
                  <a:cubicBezTo>
                    <a:pt x="82436" y="161685"/>
                    <a:pt x="87937" y="162169"/>
                    <a:pt x="92988" y="162169"/>
                  </a:cubicBezTo>
                  <a:cubicBezTo>
                    <a:pt x="139599" y="162169"/>
                    <a:pt x="147936" y="120919"/>
                    <a:pt x="168220" y="102259"/>
                  </a:cubicBezTo>
                  <a:cubicBezTo>
                    <a:pt x="190703" y="81578"/>
                    <a:pt x="188135" y="58361"/>
                    <a:pt x="169188" y="41716"/>
                  </a:cubicBezTo>
                  <a:cubicBezTo>
                    <a:pt x="150241" y="25104"/>
                    <a:pt x="127358" y="31709"/>
                    <a:pt x="96035" y="10360"/>
                  </a:cubicBezTo>
                  <a:cubicBezTo>
                    <a:pt x="85438" y="3137"/>
                    <a:pt x="74578" y="0"/>
                    <a:pt x="64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5"/>
            <p:cNvSpPr/>
            <p:nvPr/>
          </p:nvSpPr>
          <p:spPr>
            <a:xfrm>
              <a:off x="953700" y="748650"/>
              <a:ext cx="154300" cy="1818850"/>
            </a:xfrm>
            <a:custGeom>
              <a:avLst/>
              <a:gdLst/>
              <a:ahLst/>
              <a:cxnLst/>
              <a:rect l="l" t="t" r="r" b="b"/>
              <a:pathLst>
                <a:path w="6172" h="72754" fill="none" extrusionOk="0">
                  <a:moveTo>
                    <a:pt x="0" y="72753"/>
                  </a:moveTo>
                  <a:lnTo>
                    <a:pt x="0" y="1"/>
                  </a:lnTo>
                  <a:lnTo>
                    <a:pt x="6171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5"/>
            <p:cNvSpPr/>
            <p:nvPr/>
          </p:nvSpPr>
          <p:spPr>
            <a:xfrm>
              <a:off x="953700" y="2797625"/>
              <a:ext cx="25" cy="66750"/>
            </a:xfrm>
            <a:custGeom>
              <a:avLst/>
              <a:gdLst/>
              <a:ahLst/>
              <a:cxnLst/>
              <a:rect l="l" t="t" r="r" b="b"/>
              <a:pathLst>
                <a:path w="1" h="2670" fill="none" extrusionOk="0">
                  <a:moveTo>
                    <a:pt x="0" y="2669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5"/>
            <p:cNvSpPr/>
            <p:nvPr/>
          </p:nvSpPr>
          <p:spPr>
            <a:xfrm>
              <a:off x="953700" y="748650"/>
              <a:ext cx="2147375" cy="2348375"/>
            </a:xfrm>
            <a:custGeom>
              <a:avLst/>
              <a:gdLst/>
              <a:ahLst/>
              <a:cxnLst/>
              <a:rect l="l" t="t" r="r" b="b"/>
              <a:pathLst>
                <a:path w="85895" h="93935" fill="none" extrusionOk="0">
                  <a:moveTo>
                    <a:pt x="22083" y="1"/>
                  </a:moveTo>
                  <a:lnTo>
                    <a:pt x="85895" y="1"/>
                  </a:lnTo>
                  <a:lnTo>
                    <a:pt x="85895" y="93935"/>
                  </a:lnTo>
                  <a:lnTo>
                    <a:pt x="0" y="93935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5"/>
            <p:cNvSpPr/>
            <p:nvPr/>
          </p:nvSpPr>
          <p:spPr>
            <a:xfrm>
              <a:off x="1309775" y="748650"/>
              <a:ext cx="140125" cy="25"/>
            </a:xfrm>
            <a:custGeom>
              <a:avLst/>
              <a:gdLst/>
              <a:ahLst/>
              <a:cxnLst/>
              <a:rect l="l" t="t" r="r" b="b"/>
              <a:pathLst>
                <a:path w="5605" h="1" fill="none" extrusionOk="0">
                  <a:moveTo>
                    <a:pt x="1" y="1"/>
                  </a:moveTo>
                  <a:lnTo>
                    <a:pt x="5605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5"/>
            <p:cNvSpPr/>
            <p:nvPr/>
          </p:nvSpPr>
          <p:spPr>
            <a:xfrm>
              <a:off x="1033750" y="829550"/>
              <a:ext cx="1986450" cy="2187425"/>
            </a:xfrm>
            <a:custGeom>
              <a:avLst/>
              <a:gdLst/>
              <a:ahLst/>
              <a:cxnLst/>
              <a:rect l="l" t="t" r="r" b="b"/>
              <a:pathLst>
                <a:path w="79458" h="87497" fill="none" extrusionOk="0">
                  <a:moveTo>
                    <a:pt x="0" y="1"/>
                  </a:moveTo>
                  <a:lnTo>
                    <a:pt x="79457" y="1"/>
                  </a:lnTo>
                  <a:lnTo>
                    <a:pt x="79457" y="87497"/>
                  </a:lnTo>
                  <a:lnTo>
                    <a:pt x="0" y="87497"/>
                  </a:ln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5"/>
            <p:cNvSpPr/>
            <p:nvPr/>
          </p:nvSpPr>
          <p:spPr>
            <a:xfrm>
              <a:off x="1126325" y="983000"/>
              <a:ext cx="1802125" cy="850625"/>
            </a:xfrm>
            <a:custGeom>
              <a:avLst/>
              <a:gdLst/>
              <a:ahLst/>
              <a:cxnLst/>
              <a:rect l="l" t="t" r="r" b="b"/>
              <a:pathLst>
                <a:path w="72085" h="34025" fill="none" extrusionOk="0">
                  <a:moveTo>
                    <a:pt x="72085" y="0"/>
                  </a:moveTo>
                  <a:lnTo>
                    <a:pt x="72085" y="34025"/>
                  </a:lnTo>
                  <a:lnTo>
                    <a:pt x="0" y="34025"/>
                  </a:lnTo>
                  <a:lnTo>
                    <a:pt x="0" y="30922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5"/>
            <p:cNvSpPr/>
            <p:nvPr/>
          </p:nvSpPr>
          <p:spPr>
            <a:xfrm>
              <a:off x="1126325" y="913775"/>
              <a:ext cx="1802125" cy="660500"/>
            </a:xfrm>
            <a:custGeom>
              <a:avLst/>
              <a:gdLst/>
              <a:ahLst/>
              <a:cxnLst/>
              <a:rect l="l" t="t" r="r" b="b"/>
              <a:pathLst>
                <a:path w="72085" h="26420" fill="none" extrusionOk="0">
                  <a:moveTo>
                    <a:pt x="0" y="26420"/>
                  </a:moveTo>
                  <a:lnTo>
                    <a:pt x="0" y="1"/>
                  </a:lnTo>
                  <a:lnTo>
                    <a:pt x="72085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5"/>
            <p:cNvSpPr/>
            <p:nvPr/>
          </p:nvSpPr>
          <p:spPr>
            <a:xfrm>
              <a:off x="1126325" y="1620950"/>
              <a:ext cx="25" cy="75075"/>
            </a:xfrm>
            <a:custGeom>
              <a:avLst/>
              <a:gdLst/>
              <a:ahLst/>
              <a:cxnLst/>
              <a:rect l="l" t="t" r="r" b="b"/>
              <a:pathLst>
                <a:path w="1" h="3003" fill="none" extrusionOk="0">
                  <a:moveTo>
                    <a:pt x="0" y="3003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5"/>
            <p:cNvSpPr/>
            <p:nvPr/>
          </p:nvSpPr>
          <p:spPr>
            <a:xfrm>
              <a:off x="2624050" y="1922825"/>
              <a:ext cx="396150" cy="25"/>
            </a:xfrm>
            <a:custGeom>
              <a:avLst/>
              <a:gdLst/>
              <a:ahLst/>
              <a:cxnLst/>
              <a:rect l="l" t="t" r="r" b="b"/>
              <a:pathLst>
                <a:path w="15846" h="1" fill="none" extrusionOk="0">
                  <a:moveTo>
                    <a:pt x="1" y="1"/>
                  </a:moveTo>
                  <a:lnTo>
                    <a:pt x="15845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5"/>
            <p:cNvSpPr/>
            <p:nvPr/>
          </p:nvSpPr>
          <p:spPr>
            <a:xfrm>
              <a:off x="2483125" y="1922825"/>
              <a:ext cx="55900" cy="25"/>
            </a:xfrm>
            <a:custGeom>
              <a:avLst/>
              <a:gdLst/>
              <a:ahLst/>
              <a:cxnLst/>
              <a:rect l="l" t="t" r="r" b="b"/>
              <a:pathLst>
                <a:path w="2236" h="1" fill="none" extrusionOk="0">
                  <a:moveTo>
                    <a:pt x="0" y="1"/>
                  </a:moveTo>
                  <a:lnTo>
                    <a:pt x="2235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5"/>
            <p:cNvSpPr/>
            <p:nvPr/>
          </p:nvSpPr>
          <p:spPr>
            <a:xfrm>
              <a:off x="1033750" y="1922825"/>
              <a:ext cx="1381850" cy="25"/>
            </a:xfrm>
            <a:custGeom>
              <a:avLst/>
              <a:gdLst/>
              <a:ahLst/>
              <a:cxnLst/>
              <a:rect l="l" t="t" r="r" b="b"/>
              <a:pathLst>
                <a:path w="55274" h="1" fill="none" extrusionOk="0">
                  <a:moveTo>
                    <a:pt x="0" y="1"/>
                  </a:moveTo>
                  <a:lnTo>
                    <a:pt x="55273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5"/>
            <p:cNvSpPr/>
            <p:nvPr/>
          </p:nvSpPr>
          <p:spPr>
            <a:xfrm>
              <a:off x="1927725" y="1792750"/>
              <a:ext cx="165975" cy="40875"/>
            </a:xfrm>
            <a:custGeom>
              <a:avLst/>
              <a:gdLst/>
              <a:ahLst/>
              <a:cxnLst/>
              <a:rect l="l" t="t" r="r" b="b"/>
              <a:pathLst>
                <a:path w="6639" h="1635" fill="none" extrusionOk="0">
                  <a:moveTo>
                    <a:pt x="0" y="1635"/>
                  </a:moveTo>
                  <a:lnTo>
                    <a:pt x="0" y="0"/>
                  </a:lnTo>
                  <a:lnTo>
                    <a:pt x="6638" y="0"/>
                  </a:lnTo>
                  <a:lnTo>
                    <a:pt x="6638" y="934"/>
                  </a:lnTo>
                  <a:lnTo>
                    <a:pt x="3970" y="934"/>
                  </a:lnTo>
                  <a:lnTo>
                    <a:pt x="3970" y="1635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5"/>
            <p:cNvSpPr/>
            <p:nvPr/>
          </p:nvSpPr>
          <p:spPr>
            <a:xfrm>
              <a:off x="1037925" y="2594975"/>
              <a:ext cx="502875" cy="424500"/>
            </a:xfrm>
            <a:custGeom>
              <a:avLst/>
              <a:gdLst/>
              <a:ahLst/>
              <a:cxnLst/>
              <a:rect l="l" t="t" r="r" b="b"/>
              <a:pathLst>
                <a:path w="20115" h="16980" fill="none" extrusionOk="0">
                  <a:moveTo>
                    <a:pt x="0" y="2436"/>
                  </a:moveTo>
                  <a:cubicBezTo>
                    <a:pt x="0" y="2436"/>
                    <a:pt x="1101" y="3270"/>
                    <a:pt x="1868" y="8307"/>
                  </a:cubicBezTo>
                  <a:cubicBezTo>
                    <a:pt x="1868" y="8307"/>
                    <a:pt x="3203" y="268"/>
                    <a:pt x="4804" y="134"/>
                  </a:cubicBezTo>
                  <a:cubicBezTo>
                    <a:pt x="6438" y="1"/>
                    <a:pt x="6105" y="5371"/>
                    <a:pt x="6105" y="5371"/>
                  </a:cubicBezTo>
                  <a:cubicBezTo>
                    <a:pt x="6105" y="5371"/>
                    <a:pt x="6371" y="2736"/>
                    <a:pt x="7639" y="2870"/>
                  </a:cubicBezTo>
                  <a:cubicBezTo>
                    <a:pt x="8907" y="2970"/>
                    <a:pt x="7639" y="8307"/>
                    <a:pt x="7639" y="8307"/>
                  </a:cubicBezTo>
                  <a:cubicBezTo>
                    <a:pt x="7639" y="8307"/>
                    <a:pt x="9140" y="4137"/>
                    <a:pt x="10574" y="4237"/>
                  </a:cubicBezTo>
                  <a:cubicBezTo>
                    <a:pt x="12009" y="4304"/>
                    <a:pt x="9640" y="11776"/>
                    <a:pt x="9640" y="11776"/>
                  </a:cubicBezTo>
                  <a:cubicBezTo>
                    <a:pt x="9640" y="11776"/>
                    <a:pt x="13310" y="9107"/>
                    <a:pt x="14811" y="10408"/>
                  </a:cubicBezTo>
                  <a:cubicBezTo>
                    <a:pt x="16312" y="11709"/>
                    <a:pt x="13977" y="15012"/>
                    <a:pt x="13977" y="15012"/>
                  </a:cubicBezTo>
                  <a:cubicBezTo>
                    <a:pt x="13977" y="15012"/>
                    <a:pt x="19281" y="13877"/>
                    <a:pt x="20115" y="1698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5"/>
            <p:cNvSpPr/>
            <p:nvPr/>
          </p:nvSpPr>
          <p:spPr>
            <a:xfrm>
              <a:off x="1540775" y="2541600"/>
              <a:ext cx="1237575" cy="428675"/>
            </a:xfrm>
            <a:custGeom>
              <a:avLst/>
              <a:gdLst/>
              <a:ahLst/>
              <a:cxnLst/>
              <a:rect l="l" t="t" r="r" b="b"/>
              <a:pathLst>
                <a:path w="49503" h="17147" fill="none" extrusionOk="0">
                  <a:moveTo>
                    <a:pt x="1" y="16112"/>
                  </a:moveTo>
                  <a:cubicBezTo>
                    <a:pt x="1" y="16112"/>
                    <a:pt x="2302" y="14578"/>
                    <a:pt x="4137" y="15279"/>
                  </a:cubicBezTo>
                  <a:cubicBezTo>
                    <a:pt x="4137" y="15279"/>
                    <a:pt x="2969" y="13544"/>
                    <a:pt x="4137" y="12443"/>
                  </a:cubicBezTo>
                  <a:cubicBezTo>
                    <a:pt x="5271" y="11376"/>
                    <a:pt x="6772" y="15279"/>
                    <a:pt x="6772" y="15279"/>
                  </a:cubicBezTo>
                  <a:cubicBezTo>
                    <a:pt x="6772" y="15279"/>
                    <a:pt x="6939" y="8741"/>
                    <a:pt x="9241" y="9074"/>
                  </a:cubicBezTo>
                  <a:cubicBezTo>
                    <a:pt x="11542" y="9408"/>
                    <a:pt x="9241" y="15279"/>
                    <a:pt x="9241" y="15279"/>
                  </a:cubicBezTo>
                  <a:cubicBezTo>
                    <a:pt x="9241" y="15279"/>
                    <a:pt x="13377" y="11643"/>
                    <a:pt x="14344" y="12910"/>
                  </a:cubicBezTo>
                  <a:cubicBezTo>
                    <a:pt x="15345" y="14178"/>
                    <a:pt x="13710" y="16112"/>
                    <a:pt x="13710" y="16112"/>
                  </a:cubicBezTo>
                  <a:cubicBezTo>
                    <a:pt x="13710" y="16112"/>
                    <a:pt x="16179" y="15312"/>
                    <a:pt x="17980" y="17147"/>
                  </a:cubicBezTo>
                  <a:cubicBezTo>
                    <a:pt x="17980" y="17147"/>
                    <a:pt x="20749" y="14345"/>
                    <a:pt x="23818" y="13911"/>
                  </a:cubicBezTo>
                  <a:cubicBezTo>
                    <a:pt x="23818" y="13911"/>
                    <a:pt x="21783" y="8007"/>
                    <a:pt x="22784" y="6806"/>
                  </a:cubicBezTo>
                  <a:cubicBezTo>
                    <a:pt x="23751" y="5605"/>
                    <a:pt x="25552" y="11976"/>
                    <a:pt x="25552" y="11976"/>
                  </a:cubicBezTo>
                  <a:cubicBezTo>
                    <a:pt x="25552" y="11976"/>
                    <a:pt x="26353" y="7840"/>
                    <a:pt x="28921" y="7506"/>
                  </a:cubicBezTo>
                  <a:cubicBezTo>
                    <a:pt x="28921" y="7506"/>
                    <a:pt x="26786" y="6339"/>
                    <a:pt x="27420" y="4571"/>
                  </a:cubicBezTo>
                  <a:cubicBezTo>
                    <a:pt x="28054" y="2803"/>
                    <a:pt x="31023" y="5005"/>
                    <a:pt x="31023" y="5005"/>
                  </a:cubicBezTo>
                  <a:cubicBezTo>
                    <a:pt x="31023" y="5005"/>
                    <a:pt x="29789" y="1869"/>
                    <a:pt x="31723" y="1035"/>
                  </a:cubicBezTo>
                  <a:cubicBezTo>
                    <a:pt x="33658" y="168"/>
                    <a:pt x="34459" y="3637"/>
                    <a:pt x="34459" y="3637"/>
                  </a:cubicBezTo>
                  <a:cubicBezTo>
                    <a:pt x="34459" y="3637"/>
                    <a:pt x="34992" y="1"/>
                    <a:pt x="37261" y="201"/>
                  </a:cubicBezTo>
                  <a:cubicBezTo>
                    <a:pt x="39529" y="401"/>
                    <a:pt x="38795" y="4571"/>
                    <a:pt x="38795" y="4571"/>
                  </a:cubicBezTo>
                  <a:cubicBezTo>
                    <a:pt x="38795" y="4571"/>
                    <a:pt x="40930" y="1235"/>
                    <a:pt x="42097" y="1602"/>
                  </a:cubicBezTo>
                  <a:cubicBezTo>
                    <a:pt x="44366" y="2269"/>
                    <a:pt x="43698" y="7506"/>
                    <a:pt x="43698" y="7506"/>
                  </a:cubicBezTo>
                  <a:cubicBezTo>
                    <a:pt x="43698" y="7506"/>
                    <a:pt x="46867" y="5305"/>
                    <a:pt x="47701" y="6305"/>
                  </a:cubicBezTo>
                  <a:cubicBezTo>
                    <a:pt x="48602" y="7406"/>
                    <a:pt x="44366" y="10275"/>
                    <a:pt x="44366" y="10275"/>
                  </a:cubicBezTo>
                  <a:cubicBezTo>
                    <a:pt x="44366" y="10275"/>
                    <a:pt x="47535" y="10609"/>
                    <a:pt x="49503" y="12443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5"/>
            <p:cNvSpPr/>
            <p:nvPr/>
          </p:nvSpPr>
          <p:spPr>
            <a:xfrm>
              <a:off x="2649900" y="2594150"/>
              <a:ext cx="370300" cy="403650"/>
            </a:xfrm>
            <a:custGeom>
              <a:avLst/>
              <a:gdLst/>
              <a:ahLst/>
              <a:cxnLst/>
              <a:rect l="l" t="t" r="r" b="b"/>
              <a:pathLst>
                <a:path w="14812" h="16146" fill="none" extrusionOk="0">
                  <a:moveTo>
                    <a:pt x="14811" y="3670"/>
                  </a:moveTo>
                  <a:cubicBezTo>
                    <a:pt x="14811" y="3670"/>
                    <a:pt x="14444" y="334"/>
                    <a:pt x="11109" y="167"/>
                  </a:cubicBezTo>
                  <a:cubicBezTo>
                    <a:pt x="7806" y="0"/>
                    <a:pt x="12043" y="7472"/>
                    <a:pt x="12043" y="7472"/>
                  </a:cubicBezTo>
                  <a:cubicBezTo>
                    <a:pt x="12043" y="7472"/>
                    <a:pt x="9307" y="5204"/>
                    <a:pt x="8307" y="5905"/>
                  </a:cubicBezTo>
                  <a:cubicBezTo>
                    <a:pt x="7339" y="6605"/>
                    <a:pt x="11109" y="10441"/>
                    <a:pt x="11109" y="10441"/>
                  </a:cubicBezTo>
                  <a:cubicBezTo>
                    <a:pt x="11109" y="10441"/>
                    <a:pt x="9307" y="8773"/>
                    <a:pt x="7373" y="9274"/>
                  </a:cubicBezTo>
                  <a:cubicBezTo>
                    <a:pt x="5438" y="9774"/>
                    <a:pt x="8473" y="15145"/>
                    <a:pt x="8473" y="15145"/>
                  </a:cubicBezTo>
                  <a:cubicBezTo>
                    <a:pt x="5605" y="14578"/>
                    <a:pt x="2669" y="14911"/>
                    <a:pt x="1" y="16145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5"/>
            <p:cNvSpPr/>
            <p:nvPr/>
          </p:nvSpPr>
          <p:spPr>
            <a:xfrm>
              <a:off x="3849100" y="2765100"/>
              <a:ext cx="1170025" cy="1039100"/>
            </a:xfrm>
            <a:custGeom>
              <a:avLst/>
              <a:gdLst/>
              <a:ahLst/>
              <a:cxnLst/>
              <a:rect l="l" t="t" r="r" b="b"/>
              <a:pathLst>
                <a:path w="46801" h="41564" fill="none" extrusionOk="0">
                  <a:moveTo>
                    <a:pt x="0" y="41564"/>
                  </a:moveTo>
                  <a:lnTo>
                    <a:pt x="0" y="1"/>
                  </a:lnTo>
                  <a:lnTo>
                    <a:pt x="46800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5"/>
            <p:cNvSpPr/>
            <p:nvPr/>
          </p:nvSpPr>
          <p:spPr>
            <a:xfrm>
              <a:off x="3943325" y="2872675"/>
              <a:ext cx="1033275" cy="968225"/>
            </a:xfrm>
            <a:custGeom>
              <a:avLst/>
              <a:gdLst/>
              <a:ahLst/>
              <a:cxnLst/>
              <a:rect l="l" t="t" r="r" b="b"/>
              <a:pathLst>
                <a:path w="41331" h="38729" fill="none" extrusionOk="0">
                  <a:moveTo>
                    <a:pt x="41330" y="1"/>
                  </a:moveTo>
                  <a:lnTo>
                    <a:pt x="1" y="1"/>
                  </a:lnTo>
                  <a:lnTo>
                    <a:pt x="1" y="38728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5"/>
            <p:cNvSpPr/>
            <p:nvPr/>
          </p:nvSpPr>
          <p:spPr>
            <a:xfrm>
              <a:off x="4150150" y="2970250"/>
              <a:ext cx="626300" cy="430325"/>
            </a:xfrm>
            <a:custGeom>
              <a:avLst/>
              <a:gdLst/>
              <a:ahLst/>
              <a:cxnLst/>
              <a:rect l="l" t="t" r="r" b="b"/>
              <a:pathLst>
                <a:path w="25052" h="17213" fill="none" extrusionOk="0">
                  <a:moveTo>
                    <a:pt x="0" y="17213"/>
                  </a:moveTo>
                  <a:lnTo>
                    <a:pt x="0" y="1"/>
                  </a:lnTo>
                  <a:lnTo>
                    <a:pt x="2702" y="1"/>
                  </a:lnTo>
                  <a:lnTo>
                    <a:pt x="2702" y="3570"/>
                  </a:lnTo>
                  <a:lnTo>
                    <a:pt x="6305" y="3570"/>
                  </a:lnTo>
                  <a:lnTo>
                    <a:pt x="6305" y="1969"/>
                  </a:lnTo>
                  <a:lnTo>
                    <a:pt x="9540" y="1969"/>
                  </a:lnTo>
                  <a:lnTo>
                    <a:pt x="9540" y="3903"/>
                  </a:lnTo>
                  <a:lnTo>
                    <a:pt x="13877" y="3903"/>
                  </a:lnTo>
                  <a:lnTo>
                    <a:pt x="13877" y="1"/>
                  </a:lnTo>
                  <a:lnTo>
                    <a:pt x="18347" y="1"/>
                  </a:lnTo>
                  <a:lnTo>
                    <a:pt x="18347" y="2636"/>
                  </a:lnTo>
                  <a:lnTo>
                    <a:pt x="20748" y="2636"/>
                  </a:lnTo>
                  <a:lnTo>
                    <a:pt x="20748" y="1101"/>
                  </a:lnTo>
                  <a:lnTo>
                    <a:pt x="25051" y="1101"/>
                  </a:lnTo>
                  <a:lnTo>
                    <a:pt x="25051" y="11242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5"/>
            <p:cNvSpPr/>
            <p:nvPr/>
          </p:nvSpPr>
          <p:spPr>
            <a:xfrm>
              <a:off x="4668850" y="3036125"/>
              <a:ext cx="25" cy="364450"/>
            </a:xfrm>
            <a:custGeom>
              <a:avLst/>
              <a:gdLst/>
              <a:ahLst/>
              <a:cxnLst/>
              <a:rect l="l" t="t" r="r" b="b"/>
              <a:pathLst>
                <a:path w="1" h="14578" fill="none" extrusionOk="0">
                  <a:moveTo>
                    <a:pt x="0" y="1"/>
                  </a:moveTo>
                  <a:lnTo>
                    <a:pt x="0" y="14578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5"/>
            <p:cNvSpPr/>
            <p:nvPr/>
          </p:nvSpPr>
          <p:spPr>
            <a:xfrm>
              <a:off x="4617150" y="3090325"/>
              <a:ext cx="25" cy="65075"/>
            </a:xfrm>
            <a:custGeom>
              <a:avLst/>
              <a:gdLst/>
              <a:ahLst/>
              <a:cxnLst/>
              <a:rect l="l" t="t" r="r" b="b"/>
              <a:pathLst>
                <a:path w="1" h="2603" fill="none" extrusionOk="0">
                  <a:moveTo>
                    <a:pt x="0" y="1"/>
                  </a:moveTo>
                  <a:lnTo>
                    <a:pt x="0" y="2603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5"/>
            <p:cNvSpPr/>
            <p:nvPr/>
          </p:nvSpPr>
          <p:spPr>
            <a:xfrm>
              <a:off x="4617150" y="3202075"/>
              <a:ext cx="25" cy="267725"/>
            </a:xfrm>
            <a:custGeom>
              <a:avLst/>
              <a:gdLst/>
              <a:ahLst/>
              <a:cxnLst/>
              <a:rect l="l" t="t" r="r" b="b"/>
              <a:pathLst>
                <a:path w="1" h="10709" fill="none" extrusionOk="0">
                  <a:moveTo>
                    <a:pt x="0" y="1"/>
                  </a:moveTo>
                  <a:lnTo>
                    <a:pt x="0" y="10709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5"/>
            <p:cNvSpPr/>
            <p:nvPr/>
          </p:nvSpPr>
          <p:spPr>
            <a:xfrm>
              <a:off x="4497050" y="3067825"/>
              <a:ext cx="25" cy="240200"/>
            </a:xfrm>
            <a:custGeom>
              <a:avLst/>
              <a:gdLst/>
              <a:ahLst/>
              <a:cxnLst/>
              <a:rect l="l" t="t" r="r" b="b"/>
              <a:pathLst>
                <a:path w="1" h="9608" fill="none" extrusionOk="0">
                  <a:moveTo>
                    <a:pt x="1" y="0"/>
                  </a:moveTo>
                  <a:lnTo>
                    <a:pt x="1" y="9607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5"/>
            <p:cNvSpPr/>
            <p:nvPr/>
          </p:nvSpPr>
          <p:spPr>
            <a:xfrm>
              <a:off x="4501225" y="3387225"/>
              <a:ext cx="25" cy="75075"/>
            </a:xfrm>
            <a:custGeom>
              <a:avLst/>
              <a:gdLst/>
              <a:ahLst/>
              <a:cxnLst/>
              <a:rect l="l" t="t" r="r" b="b"/>
              <a:pathLst>
                <a:path w="1" h="3003" fill="none" extrusionOk="0">
                  <a:moveTo>
                    <a:pt x="0" y="0"/>
                  </a:moveTo>
                  <a:lnTo>
                    <a:pt x="0" y="3002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5"/>
            <p:cNvSpPr/>
            <p:nvPr/>
          </p:nvSpPr>
          <p:spPr>
            <a:xfrm>
              <a:off x="4388650" y="3067825"/>
              <a:ext cx="25" cy="134275"/>
            </a:xfrm>
            <a:custGeom>
              <a:avLst/>
              <a:gdLst/>
              <a:ahLst/>
              <a:cxnLst/>
              <a:rect l="l" t="t" r="r" b="b"/>
              <a:pathLst>
                <a:path w="1" h="5371" fill="none" extrusionOk="0">
                  <a:moveTo>
                    <a:pt x="0" y="0"/>
                  </a:moveTo>
                  <a:lnTo>
                    <a:pt x="0" y="537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5"/>
            <p:cNvSpPr/>
            <p:nvPr/>
          </p:nvSpPr>
          <p:spPr>
            <a:xfrm>
              <a:off x="4388650" y="3284650"/>
              <a:ext cx="25" cy="283550"/>
            </a:xfrm>
            <a:custGeom>
              <a:avLst/>
              <a:gdLst/>
              <a:ahLst/>
              <a:cxnLst/>
              <a:rect l="l" t="t" r="r" b="b"/>
              <a:pathLst>
                <a:path w="1" h="11342" fill="none" extrusionOk="0">
                  <a:moveTo>
                    <a:pt x="0" y="0"/>
                  </a:moveTo>
                  <a:lnTo>
                    <a:pt x="0" y="11342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5"/>
            <p:cNvSpPr/>
            <p:nvPr/>
          </p:nvSpPr>
          <p:spPr>
            <a:xfrm>
              <a:off x="4307750" y="3059475"/>
              <a:ext cx="25" cy="333600"/>
            </a:xfrm>
            <a:custGeom>
              <a:avLst/>
              <a:gdLst/>
              <a:ahLst/>
              <a:cxnLst/>
              <a:rect l="l" t="t" r="r" b="b"/>
              <a:pathLst>
                <a:path w="1" h="13344" fill="none" extrusionOk="0">
                  <a:moveTo>
                    <a:pt x="1" y="1"/>
                  </a:moveTo>
                  <a:lnTo>
                    <a:pt x="1" y="13344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5"/>
            <p:cNvSpPr/>
            <p:nvPr/>
          </p:nvSpPr>
          <p:spPr>
            <a:xfrm>
              <a:off x="4217700" y="3059475"/>
              <a:ext cx="25" cy="125950"/>
            </a:xfrm>
            <a:custGeom>
              <a:avLst/>
              <a:gdLst/>
              <a:ahLst/>
              <a:cxnLst/>
              <a:rect l="l" t="t" r="r" b="b"/>
              <a:pathLst>
                <a:path w="1" h="5038" fill="none" extrusionOk="0">
                  <a:moveTo>
                    <a:pt x="0" y="1"/>
                  </a:moveTo>
                  <a:lnTo>
                    <a:pt x="0" y="5038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5"/>
            <p:cNvSpPr/>
            <p:nvPr/>
          </p:nvSpPr>
          <p:spPr>
            <a:xfrm>
              <a:off x="4217700" y="3251275"/>
              <a:ext cx="25" cy="300250"/>
            </a:xfrm>
            <a:custGeom>
              <a:avLst/>
              <a:gdLst/>
              <a:ahLst/>
              <a:cxnLst/>
              <a:rect l="l" t="t" r="r" b="b"/>
              <a:pathLst>
                <a:path w="1" h="12010" fill="none" extrusionOk="0">
                  <a:moveTo>
                    <a:pt x="0" y="1"/>
                  </a:moveTo>
                  <a:lnTo>
                    <a:pt x="0" y="1201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5"/>
            <p:cNvSpPr/>
            <p:nvPr/>
          </p:nvSpPr>
          <p:spPr>
            <a:xfrm>
              <a:off x="4150150" y="3462275"/>
              <a:ext cx="25" cy="135125"/>
            </a:xfrm>
            <a:custGeom>
              <a:avLst/>
              <a:gdLst/>
              <a:ahLst/>
              <a:cxnLst/>
              <a:rect l="l" t="t" r="r" b="b"/>
              <a:pathLst>
                <a:path w="1" h="5405" fill="none" extrusionOk="0">
                  <a:moveTo>
                    <a:pt x="0" y="0"/>
                  </a:moveTo>
                  <a:lnTo>
                    <a:pt x="0" y="5404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5"/>
            <p:cNvSpPr/>
            <p:nvPr/>
          </p:nvSpPr>
          <p:spPr>
            <a:xfrm>
              <a:off x="4010050" y="3597375"/>
              <a:ext cx="821425" cy="25"/>
            </a:xfrm>
            <a:custGeom>
              <a:avLst/>
              <a:gdLst/>
              <a:ahLst/>
              <a:cxnLst/>
              <a:rect l="l" t="t" r="r" b="b"/>
              <a:pathLst>
                <a:path w="32857" h="1" fill="none" extrusionOk="0">
                  <a:moveTo>
                    <a:pt x="0" y="0"/>
                  </a:moveTo>
                  <a:lnTo>
                    <a:pt x="32857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5"/>
            <p:cNvSpPr/>
            <p:nvPr/>
          </p:nvSpPr>
          <p:spPr>
            <a:xfrm>
              <a:off x="4668850" y="3510650"/>
              <a:ext cx="25" cy="86750"/>
            </a:xfrm>
            <a:custGeom>
              <a:avLst/>
              <a:gdLst/>
              <a:ahLst/>
              <a:cxnLst/>
              <a:rect l="l" t="t" r="r" b="b"/>
              <a:pathLst>
                <a:path w="1" h="3470" fill="none" extrusionOk="0">
                  <a:moveTo>
                    <a:pt x="0" y="3469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5"/>
            <p:cNvSpPr/>
            <p:nvPr/>
          </p:nvSpPr>
          <p:spPr>
            <a:xfrm>
              <a:off x="4501225" y="3534000"/>
              <a:ext cx="25" cy="60050"/>
            </a:xfrm>
            <a:custGeom>
              <a:avLst/>
              <a:gdLst/>
              <a:ahLst/>
              <a:cxnLst/>
              <a:rect l="l" t="t" r="r" b="b"/>
              <a:pathLst>
                <a:path w="1" h="2402" fill="none" extrusionOk="0">
                  <a:moveTo>
                    <a:pt x="0" y="0"/>
                  </a:moveTo>
                  <a:lnTo>
                    <a:pt x="0" y="2402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5"/>
            <p:cNvSpPr/>
            <p:nvPr/>
          </p:nvSpPr>
          <p:spPr>
            <a:xfrm>
              <a:off x="4785600" y="3109525"/>
              <a:ext cx="79250" cy="25"/>
            </a:xfrm>
            <a:custGeom>
              <a:avLst/>
              <a:gdLst/>
              <a:ahLst/>
              <a:cxnLst/>
              <a:rect l="l" t="t" r="r" b="b"/>
              <a:pathLst>
                <a:path w="3170" h="1" fill="none" extrusionOk="0">
                  <a:moveTo>
                    <a:pt x="0" y="0"/>
                  </a:moveTo>
                  <a:lnTo>
                    <a:pt x="3169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5"/>
            <p:cNvSpPr/>
            <p:nvPr/>
          </p:nvSpPr>
          <p:spPr>
            <a:xfrm>
              <a:off x="4013375" y="3673250"/>
              <a:ext cx="763075" cy="25"/>
            </a:xfrm>
            <a:custGeom>
              <a:avLst/>
              <a:gdLst/>
              <a:ahLst/>
              <a:cxnLst/>
              <a:rect l="l" t="t" r="r" b="b"/>
              <a:pathLst>
                <a:path w="30523" h="1" fill="none" extrusionOk="0">
                  <a:moveTo>
                    <a:pt x="1" y="1"/>
                  </a:moveTo>
                  <a:lnTo>
                    <a:pt x="30522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5"/>
            <p:cNvSpPr/>
            <p:nvPr/>
          </p:nvSpPr>
          <p:spPr>
            <a:xfrm>
              <a:off x="4176825" y="3793350"/>
              <a:ext cx="553750" cy="191825"/>
            </a:xfrm>
            <a:custGeom>
              <a:avLst/>
              <a:gdLst/>
              <a:ahLst/>
              <a:cxnLst/>
              <a:rect l="l" t="t" r="r" b="b"/>
              <a:pathLst>
                <a:path w="22150" h="7673" fill="none" extrusionOk="0">
                  <a:moveTo>
                    <a:pt x="1" y="4036"/>
                  </a:moveTo>
                  <a:lnTo>
                    <a:pt x="1" y="0"/>
                  </a:lnTo>
                  <a:lnTo>
                    <a:pt x="5671" y="0"/>
                  </a:lnTo>
                  <a:lnTo>
                    <a:pt x="5671" y="2602"/>
                  </a:lnTo>
                  <a:lnTo>
                    <a:pt x="10208" y="2602"/>
                  </a:lnTo>
                  <a:lnTo>
                    <a:pt x="10208" y="7672"/>
                  </a:lnTo>
                  <a:lnTo>
                    <a:pt x="12810" y="7672"/>
                  </a:lnTo>
                  <a:lnTo>
                    <a:pt x="12810" y="134"/>
                  </a:lnTo>
                  <a:lnTo>
                    <a:pt x="18614" y="134"/>
                  </a:lnTo>
                  <a:lnTo>
                    <a:pt x="18614" y="1901"/>
                  </a:lnTo>
                  <a:lnTo>
                    <a:pt x="22150" y="190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5"/>
            <p:cNvSpPr/>
            <p:nvPr/>
          </p:nvSpPr>
          <p:spPr>
            <a:xfrm>
              <a:off x="4641325" y="3840875"/>
              <a:ext cx="25" cy="108425"/>
            </a:xfrm>
            <a:custGeom>
              <a:avLst/>
              <a:gdLst/>
              <a:ahLst/>
              <a:cxnLst/>
              <a:rect l="l" t="t" r="r" b="b"/>
              <a:pathLst>
                <a:path w="1" h="4337" fill="none" extrusionOk="0">
                  <a:moveTo>
                    <a:pt x="0" y="0"/>
                  </a:moveTo>
                  <a:lnTo>
                    <a:pt x="0" y="4337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5"/>
            <p:cNvSpPr/>
            <p:nvPr/>
          </p:nvSpPr>
          <p:spPr>
            <a:xfrm>
              <a:off x="4501225" y="4031000"/>
              <a:ext cx="25" cy="73425"/>
            </a:xfrm>
            <a:custGeom>
              <a:avLst/>
              <a:gdLst/>
              <a:ahLst/>
              <a:cxnLst/>
              <a:rect l="l" t="t" r="r" b="b"/>
              <a:pathLst>
                <a:path w="1" h="2937" fill="none" extrusionOk="0">
                  <a:moveTo>
                    <a:pt x="0" y="1"/>
                  </a:moveTo>
                  <a:lnTo>
                    <a:pt x="0" y="2936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5"/>
            <p:cNvSpPr/>
            <p:nvPr/>
          </p:nvSpPr>
          <p:spPr>
            <a:xfrm>
              <a:off x="4432000" y="3985150"/>
              <a:ext cx="25" cy="95925"/>
            </a:xfrm>
            <a:custGeom>
              <a:avLst/>
              <a:gdLst/>
              <a:ahLst/>
              <a:cxnLst/>
              <a:rect l="l" t="t" r="r" b="b"/>
              <a:pathLst>
                <a:path w="1" h="3837" fill="none" extrusionOk="0">
                  <a:moveTo>
                    <a:pt x="1" y="0"/>
                  </a:moveTo>
                  <a:lnTo>
                    <a:pt x="1" y="3836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5"/>
            <p:cNvSpPr/>
            <p:nvPr/>
          </p:nvSpPr>
          <p:spPr>
            <a:xfrm>
              <a:off x="4318600" y="3858375"/>
              <a:ext cx="25" cy="55075"/>
            </a:xfrm>
            <a:custGeom>
              <a:avLst/>
              <a:gdLst/>
              <a:ahLst/>
              <a:cxnLst/>
              <a:rect l="l" t="t" r="r" b="b"/>
              <a:pathLst>
                <a:path w="1" h="2203" fill="none" extrusionOk="0">
                  <a:moveTo>
                    <a:pt x="0" y="1"/>
                  </a:moveTo>
                  <a:lnTo>
                    <a:pt x="0" y="2203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5"/>
            <p:cNvSpPr/>
            <p:nvPr/>
          </p:nvSpPr>
          <p:spPr>
            <a:xfrm>
              <a:off x="2558175" y="632750"/>
              <a:ext cx="443675" cy="25"/>
            </a:xfrm>
            <a:custGeom>
              <a:avLst/>
              <a:gdLst/>
              <a:ahLst/>
              <a:cxnLst/>
              <a:rect l="l" t="t" r="r" b="b"/>
              <a:pathLst>
                <a:path w="17747" h="1" fill="none" extrusionOk="0">
                  <a:moveTo>
                    <a:pt x="0" y="0"/>
                  </a:moveTo>
                  <a:lnTo>
                    <a:pt x="17746" y="0"/>
                  </a:ln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5"/>
            <p:cNvSpPr/>
            <p:nvPr/>
          </p:nvSpPr>
          <p:spPr>
            <a:xfrm>
              <a:off x="834450" y="3284650"/>
              <a:ext cx="1896375" cy="869800"/>
            </a:xfrm>
            <a:custGeom>
              <a:avLst/>
              <a:gdLst/>
              <a:ahLst/>
              <a:cxnLst/>
              <a:rect l="l" t="t" r="r" b="b"/>
              <a:pathLst>
                <a:path w="75855" h="34792" extrusionOk="0">
                  <a:moveTo>
                    <a:pt x="34091" y="0"/>
                  </a:moveTo>
                  <a:cubicBezTo>
                    <a:pt x="32824" y="0"/>
                    <a:pt x="31623" y="367"/>
                    <a:pt x="30555" y="1068"/>
                  </a:cubicBezTo>
                  <a:cubicBezTo>
                    <a:pt x="30555" y="1068"/>
                    <a:pt x="20348" y="1168"/>
                    <a:pt x="16278" y="5171"/>
                  </a:cubicBezTo>
                  <a:cubicBezTo>
                    <a:pt x="11241" y="10074"/>
                    <a:pt x="5504" y="22116"/>
                    <a:pt x="2335" y="29254"/>
                  </a:cubicBezTo>
                  <a:cubicBezTo>
                    <a:pt x="901" y="32557"/>
                    <a:pt x="0" y="34792"/>
                    <a:pt x="0" y="34792"/>
                  </a:cubicBezTo>
                  <a:lnTo>
                    <a:pt x="58475" y="34692"/>
                  </a:lnTo>
                  <a:lnTo>
                    <a:pt x="58942" y="29655"/>
                  </a:lnTo>
                  <a:lnTo>
                    <a:pt x="60610" y="30188"/>
                  </a:lnTo>
                  <a:lnTo>
                    <a:pt x="65981" y="31890"/>
                  </a:lnTo>
                  <a:lnTo>
                    <a:pt x="75854" y="31890"/>
                  </a:lnTo>
                  <a:cubicBezTo>
                    <a:pt x="75854" y="31890"/>
                    <a:pt x="67315" y="5271"/>
                    <a:pt x="62411" y="3303"/>
                  </a:cubicBezTo>
                  <a:cubicBezTo>
                    <a:pt x="60889" y="2677"/>
                    <a:pt x="59358" y="2462"/>
                    <a:pt x="57971" y="2462"/>
                  </a:cubicBezTo>
                  <a:cubicBezTo>
                    <a:pt x="54920" y="2462"/>
                    <a:pt x="52571" y="3503"/>
                    <a:pt x="52571" y="3503"/>
                  </a:cubicBezTo>
                  <a:cubicBezTo>
                    <a:pt x="52171" y="2936"/>
                    <a:pt x="51637" y="2435"/>
                    <a:pt x="51037" y="2102"/>
                  </a:cubicBezTo>
                  <a:cubicBezTo>
                    <a:pt x="50136" y="1635"/>
                    <a:pt x="35959" y="100"/>
                    <a:pt x="34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5"/>
            <p:cNvSpPr/>
            <p:nvPr/>
          </p:nvSpPr>
          <p:spPr>
            <a:xfrm>
              <a:off x="834450" y="3704475"/>
              <a:ext cx="1515275" cy="449975"/>
            </a:xfrm>
            <a:custGeom>
              <a:avLst/>
              <a:gdLst/>
              <a:ahLst/>
              <a:cxnLst/>
              <a:rect l="l" t="t" r="r" b="b"/>
              <a:pathLst>
                <a:path w="60611" h="17999" extrusionOk="0">
                  <a:moveTo>
                    <a:pt x="21768" y="0"/>
                  </a:moveTo>
                  <a:cubicBezTo>
                    <a:pt x="21669" y="0"/>
                    <a:pt x="21562" y="172"/>
                    <a:pt x="21449" y="586"/>
                  </a:cubicBezTo>
                  <a:cubicBezTo>
                    <a:pt x="20782" y="3055"/>
                    <a:pt x="18814" y="6824"/>
                    <a:pt x="18814" y="6824"/>
                  </a:cubicBezTo>
                  <a:cubicBezTo>
                    <a:pt x="18814" y="6824"/>
                    <a:pt x="15770" y="5227"/>
                    <a:pt x="14299" y="5227"/>
                  </a:cubicBezTo>
                  <a:cubicBezTo>
                    <a:pt x="14070" y="5227"/>
                    <a:pt x="13878" y="5266"/>
                    <a:pt x="13743" y="5356"/>
                  </a:cubicBezTo>
                  <a:cubicBezTo>
                    <a:pt x="13176" y="5723"/>
                    <a:pt x="12909" y="6424"/>
                    <a:pt x="13076" y="7091"/>
                  </a:cubicBezTo>
                  <a:cubicBezTo>
                    <a:pt x="12495" y="6804"/>
                    <a:pt x="11941" y="6693"/>
                    <a:pt x="11432" y="6693"/>
                  </a:cubicBezTo>
                  <a:cubicBezTo>
                    <a:pt x="9691" y="6693"/>
                    <a:pt x="8473" y="7992"/>
                    <a:pt x="8473" y="7992"/>
                  </a:cubicBezTo>
                  <a:lnTo>
                    <a:pt x="7139" y="12261"/>
                  </a:lnTo>
                  <a:cubicBezTo>
                    <a:pt x="7139" y="12261"/>
                    <a:pt x="4603" y="12395"/>
                    <a:pt x="2335" y="12461"/>
                  </a:cubicBezTo>
                  <a:cubicBezTo>
                    <a:pt x="901" y="15764"/>
                    <a:pt x="0" y="17999"/>
                    <a:pt x="0" y="17999"/>
                  </a:cubicBezTo>
                  <a:lnTo>
                    <a:pt x="58475" y="17899"/>
                  </a:lnTo>
                  <a:lnTo>
                    <a:pt x="58942" y="12862"/>
                  </a:lnTo>
                  <a:lnTo>
                    <a:pt x="60610" y="13395"/>
                  </a:lnTo>
                  <a:cubicBezTo>
                    <a:pt x="60443" y="11961"/>
                    <a:pt x="60310" y="10960"/>
                    <a:pt x="60310" y="10960"/>
                  </a:cubicBezTo>
                  <a:cubicBezTo>
                    <a:pt x="60310" y="10960"/>
                    <a:pt x="58742" y="12428"/>
                    <a:pt x="55240" y="13796"/>
                  </a:cubicBezTo>
                  <a:cubicBezTo>
                    <a:pt x="54380" y="14132"/>
                    <a:pt x="53357" y="14258"/>
                    <a:pt x="52303" y="14258"/>
                  </a:cubicBezTo>
                  <a:cubicBezTo>
                    <a:pt x="49065" y="14258"/>
                    <a:pt x="45533" y="13062"/>
                    <a:pt x="45533" y="13062"/>
                  </a:cubicBezTo>
                  <a:cubicBezTo>
                    <a:pt x="45533" y="13062"/>
                    <a:pt x="50677" y="8799"/>
                    <a:pt x="48688" y="8799"/>
                  </a:cubicBezTo>
                  <a:cubicBezTo>
                    <a:pt x="48522" y="8799"/>
                    <a:pt x="48306" y="8828"/>
                    <a:pt x="48034" y="8892"/>
                  </a:cubicBezTo>
                  <a:cubicBezTo>
                    <a:pt x="46542" y="9248"/>
                    <a:pt x="43691" y="9379"/>
                    <a:pt x="40827" y="9379"/>
                  </a:cubicBezTo>
                  <a:cubicBezTo>
                    <a:pt x="36971" y="9379"/>
                    <a:pt x="33088" y="9141"/>
                    <a:pt x="32457" y="8892"/>
                  </a:cubicBezTo>
                  <a:cubicBezTo>
                    <a:pt x="31356" y="8492"/>
                    <a:pt x="27286" y="7992"/>
                    <a:pt x="27286" y="7992"/>
                  </a:cubicBezTo>
                  <a:cubicBezTo>
                    <a:pt x="27286" y="7992"/>
                    <a:pt x="24476" y="540"/>
                    <a:pt x="24234" y="540"/>
                  </a:cubicBezTo>
                  <a:cubicBezTo>
                    <a:pt x="24223" y="540"/>
                    <a:pt x="24217" y="555"/>
                    <a:pt x="24217" y="586"/>
                  </a:cubicBezTo>
                  <a:cubicBezTo>
                    <a:pt x="24217" y="1354"/>
                    <a:pt x="22550" y="4089"/>
                    <a:pt x="22550" y="4089"/>
                  </a:cubicBezTo>
                  <a:cubicBezTo>
                    <a:pt x="22550" y="4089"/>
                    <a:pt x="22251" y="0"/>
                    <a:pt x="217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5"/>
            <p:cNvSpPr/>
            <p:nvPr/>
          </p:nvSpPr>
          <p:spPr>
            <a:xfrm>
              <a:off x="834450" y="3284650"/>
              <a:ext cx="1896375" cy="869800"/>
            </a:xfrm>
            <a:custGeom>
              <a:avLst/>
              <a:gdLst/>
              <a:ahLst/>
              <a:cxnLst/>
              <a:rect l="l" t="t" r="r" b="b"/>
              <a:pathLst>
                <a:path w="75855" h="34792" fill="none" extrusionOk="0">
                  <a:moveTo>
                    <a:pt x="75854" y="31890"/>
                  </a:moveTo>
                  <a:lnTo>
                    <a:pt x="65981" y="31890"/>
                  </a:lnTo>
                  <a:lnTo>
                    <a:pt x="60610" y="30188"/>
                  </a:lnTo>
                  <a:lnTo>
                    <a:pt x="58942" y="29655"/>
                  </a:lnTo>
                  <a:lnTo>
                    <a:pt x="58475" y="34692"/>
                  </a:lnTo>
                  <a:lnTo>
                    <a:pt x="0" y="34792"/>
                  </a:lnTo>
                  <a:cubicBezTo>
                    <a:pt x="0" y="34792"/>
                    <a:pt x="901" y="32557"/>
                    <a:pt x="2335" y="29254"/>
                  </a:cubicBezTo>
                  <a:cubicBezTo>
                    <a:pt x="5504" y="22116"/>
                    <a:pt x="11241" y="10074"/>
                    <a:pt x="16278" y="5171"/>
                  </a:cubicBezTo>
                  <a:cubicBezTo>
                    <a:pt x="20348" y="1168"/>
                    <a:pt x="30555" y="1068"/>
                    <a:pt x="30555" y="1068"/>
                  </a:cubicBezTo>
                  <a:cubicBezTo>
                    <a:pt x="31623" y="367"/>
                    <a:pt x="32824" y="0"/>
                    <a:pt x="34091" y="0"/>
                  </a:cubicBezTo>
                  <a:cubicBezTo>
                    <a:pt x="35959" y="100"/>
                    <a:pt x="50136" y="1635"/>
                    <a:pt x="51037" y="2102"/>
                  </a:cubicBezTo>
                  <a:cubicBezTo>
                    <a:pt x="51637" y="2435"/>
                    <a:pt x="52171" y="2936"/>
                    <a:pt x="52571" y="3503"/>
                  </a:cubicBezTo>
                  <a:cubicBezTo>
                    <a:pt x="52571" y="3503"/>
                    <a:pt x="57541" y="1301"/>
                    <a:pt x="62411" y="3303"/>
                  </a:cubicBezTo>
                  <a:cubicBezTo>
                    <a:pt x="67315" y="5271"/>
                    <a:pt x="75854" y="31890"/>
                    <a:pt x="75854" y="31890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5"/>
            <p:cNvSpPr/>
            <p:nvPr/>
          </p:nvSpPr>
          <p:spPr>
            <a:xfrm>
              <a:off x="2195400" y="3759975"/>
              <a:ext cx="74250" cy="84250"/>
            </a:xfrm>
            <a:custGeom>
              <a:avLst/>
              <a:gdLst/>
              <a:ahLst/>
              <a:cxnLst/>
              <a:rect l="l" t="t" r="r" b="b"/>
              <a:pathLst>
                <a:path w="2970" h="3370" fill="none" extrusionOk="0">
                  <a:moveTo>
                    <a:pt x="2970" y="1"/>
                  </a:moveTo>
                  <a:cubicBezTo>
                    <a:pt x="2102" y="1235"/>
                    <a:pt x="1102" y="2369"/>
                    <a:pt x="1" y="337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5"/>
            <p:cNvSpPr/>
            <p:nvPr/>
          </p:nvSpPr>
          <p:spPr>
            <a:xfrm>
              <a:off x="1760925" y="3905075"/>
              <a:ext cx="362800" cy="143475"/>
            </a:xfrm>
            <a:custGeom>
              <a:avLst/>
              <a:gdLst/>
              <a:ahLst/>
              <a:cxnLst/>
              <a:rect l="l" t="t" r="r" b="b"/>
              <a:pathLst>
                <a:path w="14512" h="5739" fill="none" extrusionOk="0">
                  <a:moveTo>
                    <a:pt x="14511" y="1"/>
                  </a:moveTo>
                  <a:cubicBezTo>
                    <a:pt x="10242" y="3137"/>
                    <a:pt x="5271" y="5138"/>
                    <a:pt x="1" y="5738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5"/>
            <p:cNvSpPr/>
            <p:nvPr/>
          </p:nvSpPr>
          <p:spPr>
            <a:xfrm>
              <a:off x="2308000" y="3413900"/>
              <a:ext cx="1028250" cy="725550"/>
            </a:xfrm>
            <a:custGeom>
              <a:avLst/>
              <a:gdLst/>
              <a:ahLst/>
              <a:cxnLst/>
              <a:rect l="l" t="t" r="r" b="b"/>
              <a:pathLst>
                <a:path w="41130" h="29022" extrusionOk="0">
                  <a:moveTo>
                    <a:pt x="3469" y="1"/>
                  </a:moveTo>
                  <a:cubicBezTo>
                    <a:pt x="3436" y="8273"/>
                    <a:pt x="2268" y="16512"/>
                    <a:pt x="0" y="24485"/>
                  </a:cubicBezTo>
                  <a:cubicBezTo>
                    <a:pt x="1301" y="26486"/>
                    <a:pt x="2635" y="29021"/>
                    <a:pt x="4370" y="29021"/>
                  </a:cubicBezTo>
                  <a:lnTo>
                    <a:pt x="40229" y="29021"/>
                  </a:lnTo>
                  <a:cubicBezTo>
                    <a:pt x="40229" y="29021"/>
                    <a:pt x="41130" y="19781"/>
                    <a:pt x="40829" y="19681"/>
                  </a:cubicBezTo>
                  <a:cubicBezTo>
                    <a:pt x="40798" y="19667"/>
                    <a:pt x="40740" y="19661"/>
                    <a:pt x="40661" y="19661"/>
                  </a:cubicBezTo>
                  <a:cubicBezTo>
                    <a:pt x="39990" y="19661"/>
                    <a:pt x="37827" y="20115"/>
                    <a:pt x="37827" y="20115"/>
                  </a:cubicBezTo>
                  <a:cubicBezTo>
                    <a:pt x="37827" y="20115"/>
                    <a:pt x="32223" y="18480"/>
                    <a:pt x="29688" y="18380"/>
                  </a:cubicBezTo>
                  <a:cubicBezTo>
                    <a:pt x="29599" y="18378"/>
                    <a:pt x="29498" y="18377"/>
                    <a:pt x="29388" y="18377"/>
                  </a:cubicBezTo>
                  <a:cubicBezTo>
                    <a:pt x="26412" y="18377"/>
                    <a:pt x="16145" y="19214"/>
                    <a:pt x="16145" y="19214"/>
                  </a:cubicBezTo>
                  <a:cubicBezTo>
                    <a:pt x="16145" y="19214"/>
                    <a:pt x="15044" y="17913"/>
                    <a:pt x="13710" y="17613"/>
                  </a:cubicBezTo>
                  <a:cubicBezTo>
                    <a:pt x="13514" y="17564"/>
                    <a:pt x="13314" y="17543"/>
                    <a:pt x="13116" y="17543"/>
                  </a:cubicBezTo>
                  <a:cubicBezTo>
                    <a:pt x="11967" y="17543"/>
                    <a:pt x="10875" y="18247"/>
                    <a:pt x="10875" y="18247"/>
                  </a:cubicBezTo>
                  <a:lnTo>
                    <a:pt x="34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5"/>
            <p:cNvSpPr/>
            <p:nvPr/>
          </p:nvSpPr>
          <p:spPr>
            <a:xfrm>
              <a:off x="2308000" y="3682425"/>
              <a:ext cx="517875" cy="457025"/>
            </a:xfrm>
            <a:custGeom>
              <a:avLst/>
              <a:gdLst/>
              <a:ahLst/>
              <a:cxnLst/>
              <a:rect l="l" t="t" r="r" b="b"/>
              <a:pathLst>
                <a:path w="20715" h="18281" extrusionOk="0">
                  <a:moveTo>
                    <a:pt x="2769" y="1"/>
                  </a:moveTo>
                  <a:cubicBezTo>
                    <a:pt x="2235" y="4637"/>
                    <a:pt x="1301" y="9241"/>
                    <a:pt x="0" y="13744"/>
                  </a:cubicBezTo>
                  <a:cubicBezTo>
                    <a:pt x="1334" y="15745"/>
                    <a:pt x="2635" y="18280"/>
                    <a:pt x="4403" y="18280"/>
                  </a:cubicBezTo>
                  <a:lnTo>
                    <a:pt x="20715" y="18280"/>
                  </a:lnTo>
                  <a:cubicBezTo>
                    <a:pt x="16509" y="16780"/>
                    <a:pt x="12461" y="15376"/>
                    <a:pt x="12001" y="15376"/>
                  </a:cubicBezTo>
                  <a:cubicBezTo>
                    <a:pt x="11991" y="15376"/>
                    <a:pt x="11982" y="15377"/>
                    <a:pt x="11975" y="15378"/>
                  </a:cubicBezTo>
                  <a:cubicBezTo>
                    <a:pt x="11753" y="15412"/>
                    <a:pt x="11253" y="15423"/>
                    <a:pt x="10684" y="15423"/>
                  </a:cubicBezTo>
                  <a:cubicBezTo>
                    <a:pt x="9548" y="15423"/>
                    <a:pt x="8139" y="15378"/>
                    <a:pt x="8139" y="15378"/>
                  </a:cubicBezTo>
                  <a:cubicBezTo>
                    <a:pt x="8139" y="15378"/>
                    <a:pt x="6884" y="13096"/>
                    <a:pt x="5666" y="13096"/>
                  </a:cubicBezTo>
                  <a:cubicBezTo>
                    <a:pt x="5567" y="13096"/>
                    <a:pt x="5468" y="13111"/>
                    <a:pt x="5371" y="13143"/>
                  </a:cubicBezTo>
                  <a:cubicBezTo>
                    <a:pt x="5204" y="13202"/>
                    <a:pt x="5038" y="13227"/>
                    <a:pt x="4876" y="13227"/>
                  </a:cubicBezTo>
                  <a:cubicBezTo>
                    <a:pt x="3739" y="13227"/>
                    <a:pt x="2769" y="11976"/>
                    <a:pt x="2769" y="11976"/>
                  </a:cubicBezTo>
                  <a:cubicBezTo>
                    <a:pt x="2769" y="11976"/>
                    <a:pt x="3503" y="11175"/>
                    <a:pt x="4503" y="8473"/>
                  </a:cubicBezTo>
                  <a:cubicBezTo>
                    <a:pt x="5537" y="5771"/>
                    <a:pt x="4503" y="2569"/>
                    <a:pt x="4503" y="2569"/>
                  </a:cubicBezTo>
                  <a:lnTo>
                    <a:pt x="3469" y="5571"/>
                  </a:lnTo>
                  <a:cubicBezTo>
                    <a:pt x="4503" y="2569"/>
                    <a:pt x="2769" y="1"/>
                    <a:pt x="27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5"/>
            <p:cNvSpPr/>
            <p:nvPr/>
          </p:nvSpPr>
          <p:spPr>
            <a:xfrm>
              <a:off x="2308000" y="3413900"/>
              <a:ext cx="1028250" cy="725550"/>
            </a:xfrm>
            <a:custGeom>
              <a:avLst/>
              <a:gdLst/>
              <a:ahLst/>
              <a:cxnLst/>
              <a:rect l="l" t="t" r="r" b="b"/>
              <a:pathLst>
                <a:path w="41130" h="29022" fill="none" extrusionOk="0">
                  <a:moveTo>
                    <a:pt x="10875" y="18247"/>
                  </a:moveTo>
                  <a:cubicBezTo>
                    <a:pt x="10875" y="18247"/>
                    <a:pt x="12376" y="17280"/>
                    <a:pt x="13710" y="17613"/>
                  </a:cubicBezTo>
                  <a:cubicBezTo>
                    <a:pt x="15044" y="17913"/>
                    <a:pt x="16145" y="19214"/>
                    <a:pt x="16145" y="19214"/>
                  </a:cubicBezTo>
                  <a:cubicBezTo>
                    <a:pt x="16145" y="19214"/>
                    <a:pt x="27186" y="18314"/>
                    <a:pt x="29688" y="18380"/>
                  </a:cubicBezTo>
                  <a:cubicBezTo>
                    <a:pt x="32223" y="18480"/>
                    <a:pt x="37827" y="20115"/>
                    <a:pt x="37827" y="20115"/>
                  </a:cubicBezTo>
                  <a:cubicBezTo>
                    <a:pt x="37827" y="20115"/>
                    <a:pt x="40529" y="19548"/>
                    <a:pt x="40829" y="19681"/>
                  </a:cubicBezTo>
                  <a:cubicBezTo>
                    <a:pt x="41130" y="19781"/>
                    <a:pt x="40229" y="29021"/>
                    <a:pt x="40229" y="29021"/>
                  </a:cubicBezTo>
                  <a:lnTo>
                    <a:pt x="4370" y="29021"/>
                  </a:lnTo>
                  <a:cubicBezTo>
                    <a:pt x="2635" y="29021"/>
                    <a:pt x="1301" y="26486"/>
                    <a:pt x="0" y="24485"/>
                  </a:cubicBezTo>
                  <a:cubicBezTo>
                    <a:pt x="2268" y="16512"/>
                    <a:pt x="3436" y="8273"/>
                    <a:pt x="3469" y="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5"/>
            <p:cNvSpPr/>
            <p:nvPr/>
          </p:nvSpPr>
          <p:spPr>
            <a:xfrm>
              <a:off x="1655850" y="3105350"/>
              <a:ext cx="412000" cy="371125"/>
            </a:xfrm>
            <a:custGeom>
              <a:avLst/>
              <a:gdLst/>
              <a:ahLst/>
              <a:cxnLst/>
              <a:rect l="l" t="t" r="r" b="b"/>
              <a:pathLst>
                <a:path w="16480" h="14845" extrusionOk="0">
                  <a:moveTo>
                    <a:pt x="4638" y="0"/>
                  </a:moveTo>
                  <a:cubicBezTo>
                    <a:pt x="4070" y="1768"/>
                    <a:pt x="3637" y="5471"/>
                    <a:pt x="1" y="8240"/>
                  </a:cubicBezTo>
                  <a:cubicBezTo>
                    <a:pt x="1" y="8240"/>
                    <a:pt x="2202" y="13310"/>
                    <a:pt x="5572" y="14644"/>
                  </a:cubicBezTo>
                  <a:cubicBezTo>
                    <a:pt x="5934" y="14783"/>
                    <a:pt x="6347" y="14844"/>
                    <a:pt x="6795" y="14844"/>
                  </a:cubicBezTo>
                  <a:cubicBezTo>
                    <a:pt x="8617" y="14844"/>
                    <a:pt x="11023" y="13827"/>
                    <a:pt x="12977" y="12810"/>
                  </a:cubicBezTo>
                  <a:cubicBezTo>
                    <a:pt x="14178" y="12142"/>
                    <a:pt x="15345" y="11442"/>
                    <a:pt x="16479" y="10675"/>
                  </a:cubicBezTo>
                  <a:lnTo>
                    <a:pt x="16479" y="1768"/>
                  </a:lnTo>
                  <a:lnTo>
                    <a:pt x="4638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5"/>
            <p:cNvSpPr/>
            <p:nvPr/>
          </p:nvSpPr>
          <p:spPr>
            <a:xfrm>
              <a:off x="1612500" y="3328000"/>
              <a:ext cx="422000" cy="228525"/>
            </a:xfrm>
            <a:custGeom>
              <a:avLst/>
              <a:gdLst/>
              <a:ahLst/>
              <a:cxnLst/>
              <a:rect l="l" t="t" r="r" b="b"/>
              <a:pathLst>
                <a:path w="16880" h="9141" fill="none" extrusionOk="0">
                  <a:moveTo>
                    <a:pt x="0" y="1"/>
                  </a:moveTo>
                  <a:cubicBezTo>
                    <a:pt x="0" y="1"/>
                    <a:pt x="3069" y="6706"/>
                    <a:pt x="6805" y="7940"/>
                  </a:cubicBezTo>
                  <a:cubicBezTo>
                    <a:pt x="10541" y="9141"/>
                    <a:pt x="16879" y="4404"/>
                    <a:pt x="16879" y="4404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5"/>
            <p:cNvSpPr/>
            <p:nvPr/>
          </p:nvSpPr>
          <p:spPr>
            <a:xfrm>
              <a:off x="1191350" y="3531475"/>
              <a:ext cx="195175" cy="550425"/>
            </a:xfrm>
            <a:custGeom>
              <a:avLst/>
              <a:gdLst/>
              <a:ahLst/>
              <a:cxnLst/>
              <a:rect l="l" t="t" r="r" b="b"/>
              <a:pathLst>
                <a:path w="7807" h="22017" fill="none" extrusionOk="0">
                  <a:moveTo>
                    <a:pt x="1" y="1"/>
                  </a:moveTo>
                  <a:cubicBezTo>
                    <a:pt x="1" y="1"/>
                    <a:pt x="5838" y="4538"/>
                    <a:pt x="6806" y="6072"/>
                  </a:cubicBezTo>
                  <a:cubicBezTo>
                    <a:pt x="7807" y="7606"/>
                    <a:pt x="6806" y="22017"/>
                    <a:pt x="6806" y="22017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5"/>
            <p:cNvSpPr/>
            <p:nvPr/>
          </p:nvSpPr>
          <p:spPr>
            <a:xfrm>
              <a:off x="784400" y="3874700"/>
              <a:ext cx="838950" cy="279750"/>
            </a:xfrm>
            <a:custGeom>
              <a:avLst/>
              <a:gdLst/>
              <a:ahLst/>
              <a:cxnLst/>
              <a:rect l="l" t="t" r="r" b="b"/>
              <a:pathLst>
                <a:path w="33558" h="11190" extrusionOk="0">
                  <a:moveTo>
                    <a:pt x="11219" y="0"/>
                  </a:moveTo>
                  <a:cubicBezTo>
                    <a:pt x="10342" y="0"/>
                    <a:pt x="9389" y="244"/>
                    <a:pt x="8340" y="916"/>
                  </a:cubicBezTo>
                  <a:lnTo>
                    <a:pt x="6505" y="916"/>
                  </a:lnTo>
                  <a:cubicBezTo>
                    <a:pt x="1" y="6953"/>
                    <a:pt x="2002" y="11190"/>
                    <a:pt x="2002" y="11190"/>
                  </a:cubicBezTo>
                  <a:lnTo>
                    <a:pt x="31690" y="11123"/>
                  </a:lnTo>
                  <a:cubicBezTo>
                    <a:pt x="33558" y="5586"/>
                    <a:pt x="29922" y="2817"/>
                    <a:pt x="29922" y="2817"/>
                  </a:cubicBezTo>
                  <a:cubicBezTo>
                    <a:pt x="29922" y="2817"/>
                    <a:pt x="29922" y="2931"/>
                    <a:pt x="29679" y="2931"/>
                  </a:cubicBezTo>
                  <a:cubicBezTo>
                    <a:pt x="29332" y="2931"/>
                    <a:pt x="28491" y="2700"/>
                    <a:pt x="26453" y="1583"/>
                  </a:cubicBezTo>
                  <a:cubicBezTo>
                    <a:pt x="25418" y="1006"/>
                    <a:pt x="24283" y="812"/>
                    <a:pt x="23143" y="812"/>
                  </a:cubicBezTo>
                  <a:cubicBezTo>
                    <a:pt x="20793" y="812"/>
                    <a:pt x="18424" y="1637"/>
                    <a:pt x="16882" y="1637"/>
                  </a:cubicBezTo>
                  <a:cubicBezTo>
                    <a:pt x="16663" y="1637"/>
                    <a:pt x="16462" y="1621"/>
                    <a:pt x="16279" y="1583"/>
                  </a:cubicBezTo>
                  <a:cubicBezTo>
                    <a:pt x="14819" y="1259"/>
                    <a:pt x="13214" y="0"/>
                    <a:pt x="112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5"/>
            <p:cNvSpPr/>
            <p:nvPr/>
          </p:nvSpPr>
          <p:spPr>
            <a:xfrm>
              <a:off x="784400" y="3842550"/>
              <a:ext cx="838950" cy="311900"/>
            </a:xfrm>
            <a:custGeom>
              <a:avLst/>
              <a:gdLst/>
              <a:ahLst/>
              <a:cxnLst/>
              <a:rect l="l" t="t" r="r" b="b"/>
              <a:pathLst>
                <a:path w="33558" h="12476" fill="none" extrusionOk="0">
                  <a:moveTo>
                    <a:pt x="8340" y="2202"/>
                  </a:moveTo>
                  <a:cubicBezTo>
                    <a:pt x="11776" y="0"/>
                    <a:pt x="14177" y="2402"/>
                    <a:pt x="16279" y="2869"/>
                  </a:cubicBezTo>
                  <a:cubicBezTo>
                    <a:pt x="18380" y="3303"/>
                    <a:pt x="22984" y="934"/>
                    <a:pt x="26453" y="2869"/>
                  </a:cubicBezTo>
                  <a:cubicBezTo>
                    <a:pt x="29922" y="4770"/>
                    <a:pt x="29922" y="4103"/>
                    <a:pt x="29922" y="4103"/>
                  </a:cubicBezTo>
                  <a:cubicBezTo>
                    <a:pt x="29922" y="4103"/>
                    <a:pt x="33558" y="6872"/>
                    <a:pt x="31690" y="12409"/>
                  </a:cubicBezTo>
                  <a:lnTo>
                    <a:pt x="2002" y="12476"/>
                  </a:lnTo>
                  <a:cubicBezTo>
                    <a:pt x="2002" y="12476"/>
                    <a:pt x="1" y="8239"/>
                    <a:pt x="6505" y="2202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5"/>
            <p:cNvSpPr/>
            <p:nvPr/>
          </p:nvSpPr>
          <p:spPr>
            <a:xfrm>
              <a:off x="1689225" y="3682725"/>
              <a:ext cx="232675" cy="399175"/>
            </a:xfrm>
            <a:custGeom>
              <a:avLst/>
              <a:gdLst/>
              <a:ahLst/>
              <a:cxnLst/>
              <a:rect l="l" t="t" r="r" b="b"/>
              <a:pathLst>
                <a:path w="9307" h="15967" extrusionOk="0">
                  <a:moveTo>
                    <a:pt x="1022" y="1"/>
                  </a:moveTo>
                  <a:cubicBezTo>
                    <a:pt x="597" y="1"/>
                    <a:pt x="201" y="250"/>
                    <a:pt x="0" y="622"/>
                  </a:cubicBezTo>
                  <a:lnTo>
                    <a:pt x="8073" y="14866"/>
                  </a:lnTo>
                  <a:lnTo>
                    <a:pt x="9307" y="15967"/>
                  </a:lnTo>
                  <a:lnTo>
                    <a:pt x="9073" y="14366"/>
                  </a:lnTo>
                  <a:lnTo>
                    <a:pt x="1234" y="22"/>
                  </a:lnTo>
                  <a:cubicBezTo>
                    <a:pt x="1163" y="8"/>
                    <a:pt x="1092" y="1"/>
                    <a:pt x="1022" y="1"/>
                  </a:cubicBezTo>
                  <a:close/>
                </a:path>
              </a:pathLst>
            </a:custGeom>
            <a:solidFill>
              <a:srgbClr val="92E3A9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5"/>
            <p:cNvSpPr/>
            <p:nvPr/>
          </p:nvSpPr>
          <p:spPr>
            <a:xfrm>
              <a:off x="1497425" y="3874600"/>
              <a:ext cx="424850" cy="206475"/>
            </a:xfrm>
            <a:custGeom>
              <a:avLst/>
              <a:gdLst/>
              <a:ahLst/>
              <a:cxnLst/>
              <a:rect l="l" t="t" r="r" b="b"/>
              <a:pathLst>
                <a:path w="16994" h="8259" extrusionOk="0">
                  <a:moveTo>
                    <a:pt x="9634" y="1"/>
                  </a:moveTo>
                  <a:cubicBezTo>
                    <a:pt x="9555" y="1"/>
                    <a:pt x="9480" y="7"/>
                    <a:pt x="9407" y="19"/>
                  </a:cubicBezTo>
                  <a:cubicBezTo>
                    <a:pt x="8039" y="219"/>
                    <a:pt x="3936" y="3255"/>
                    <a:pt x="3269" y="3255"/>
                  </a:cubicBezTo>
                  <a:cubicBezTo>
                    <a:pt x="2669" y="3288"/>
                    <a:pt x="2068" y="3388"/>
                    <a:pt x="1468" y="3588"/>
                  </a:cubicBezTo>
                  <a:cubicBezTo>
                    <a:pt x="0" y="5456"/>
                    <a:pt x="234" y="8258"/>
                    <a:pt x="234" y="8258"/>
                  </a:cubicBezTo>
                  <a:lnTo>
                    <a:pt x="14877" y="8258"/>
                  </a:lnTo>
                  <a:cubicBezTo>
                    <a:pt x="15144" y="7858"/>
                    <a:pt x="14877" y="6957"/>
                    <a:pt x="14877" y="6957"/>
                  </a:cubicBezTo>
                  <a:cubicBezTo>
                    <a:pt x="15244" y="6557"/>
                    <a:pt x="15378" y="5990"/>
                    <a:pt x="15244" y="5456"/>
                  </a:cubicBezTo>
                  <a:lnTo>
                    <a:pt x="15244" y="5456"/>
                  </a:lnTo>
                  <a:cubicBezTo>
                    <a:pt x="15513" y="5685"/>
                    <a:pt x="15797" y="5778"/>
                    <a:pt x="16043" y="5778"/>
                  </a:cubicBezTo>
                  <a:cubicBezTo>
                    <a:pt x="16622" y="5778"/>
                    <a:pt x="16993" y="5267"/>
                    <a:pt x="16478" y="4823"/>
                  </a:cubicBezTo>
                  <a:cubicBezTo>
                    <a:pt x="15745" y="4155"/>
                    <a:pt x="15811" y="2488"/>
                    <a:pt x="14544" y="2187"/>
                  </a:cubicBezTo>
                  <a:cubicBezTo>
                    <a:pt x="13344" y="1872"/>
                    <a:pt x="11037" y="1"/>
                    <a:pt x="9634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5"/>
            <p:cNvSpPr/>
            <p:nvPr/>
          </p:nvSpPr>
          <p:spPr>
            <a:xfrm>
              <a:off x="1760925" y="3951775"/>
              <a:ext cx="117625" cy="59250"/>
            </a:xfrm>
            <a:custGeom>
              <a:avLst/>
              <a:gdLst/>
              <a:ahLst/>
              <a:cxnLst/>
              <a:rect l="l" t="t" r="r" b="b"/>
              <a:pathLst>
                <a:path w="4705" h="2370" fill="none" extrusionOk="0">
                  <a:moveTo>
                    <a:pt x="4704" y="2369"/>
                  </a:moveTo>
                  <a:lnTo>
                    <a:pt x="3403" y="1068"/>
                  </a:lnTo>
                  <a:lnTo>
                    <a:pt x="1" y="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5"/>
            <p:cNvSpPr/>
            <p:nvPr/>
          </p:nvSpPr>
          <p:spPr>
            <a:xfrm>
              <a:off x="1750925" y="4012675"/>
              <a:ext cx="120125" cy="35875"/>
            </a:xfrm>
            <a:custGeom>
              <a:avLst/>
              <a:gdLst/>
              <a:ahLst/>
              <a:cxnLst/>
              <a:rect l="l" t="t" r="r" b="b"/>
              <a:pathLst>
                <a:path w="4805" h="1435" fill="none" extrusionOk="0">
                  <a:moveTo>
                    <a:pt x="4804" y="1434"/>
                  </a:moveTo>
                  <a:lnTo>
                    <a:pt x="2769" y="534"/>
                  </a:lnTo>
                  <a:lnTo>
                    <a:pt x="1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5"/>
            <p:cNvSpPr/>
            <p:nvPr/>
          </p:nvSpPr>
          <p:spPr>
            <a:xfrm>
              <a:off x="1750925" y="4066875"/>
              <a:ext cx="120125" cy="15025"/>
            </a:xfrm>
            <a:custGeom>
              <a:avLst/>
              <a:gdLst/>
              <a:ahLst/>
              <a:cxnLst/>
              <a:rect l="l" t="t" r="r" b="b"/>
              <a:pathLst>
                <a:path w="4805" h="601" fill="none" extrusionOk="0">
                  <a:moveTo>
                    <a:pt x="1" y="0"/>
                  </a:moveTo>
                  <a:lnTo>
                    <a:pt x="2769" y="134"/>
                  </a:lnTo>
                  <a:lnTo>
                    <a:pt x="4804" y="601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5"/>
            <p:cNvSpPr/>
            <p:nvPr/>
          </p:nvSpPr>
          <p:spPr>
            <a:xfrm>
              <a:off x="1686725" y="3875075"/>
              <a:ext cx="45875" cy="135950"/>
            </a:xfrm>
            <a:custGeom>
              <a:avLst/>
              <a:gdLst/>
              <a:ahLst/>
              <a:cxnLst/>
              <a:rect l="l" t="t" r="r" b="b"/>
              <a:pathLst>
                <a:path w="1835" h="5438" fill="none" extrusionOk="0">
                  <a:moveTo>
                    <a:pt x="1835" y="0"/>
                  </a:moveTo>
                  <a:cubicBezTo>
                    <a:pt x="601" y="1068"/>
                    <a:pt x="1835" y="2235"/>
                    <a:pt x="1234" y="3069"/>
                  </a:cubicBezTo>
                  <a:cubicBezTo>
                    <a:pt x="667" y="3903"/>
                    <a:pt x="0" y="4136"/>
                    <a:pt x="500" y="5437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5"/>
            <p:cNvSpPr/>
            <p:nvPr/>
          </p:nvSpPr>
          <p:spPr>
            <a:xfrm>
              <a:off x="2168725" y="4098550"/>
              <a:ext cx="1680400" cy="55900"/>
            </a:xfrm>
            <a:custGeom>
              <a:avLst/>
              <a:gdLst/>
              <a:ahLst/>
              <a:cxnLst/>
              <a:rect l="l" t="t" r="r" b="b"/>
              <a:pathLst>
                <a:path w="67216" h="2236" extrusionOk="0">
                  <a:moveTo>
                    <a:pt x="434" y="1"/>
                  </a:moveTo>
                  <a:cubicBezTo>
                    <a:pt x="67" y="1"/>
                    <a:pt x="1" y="501"/>
                    <a:pt x="334" y="601"/>
                  </a:cubicBezTo>
                  <a:lnTo>
                    <a:pt x="5104" y="2136"/>
                  </a:lnTo>
                  <a:cubicBezTo>
                    <a:pt x="5304" y="2202"/>
                    <a:pt x="5538" y="2236"/>
                    <a:pt x="5771" y="2236"/>
                  </a:cubicBezTo>
                  <a:lnTo>
                    <a:pt x="64980" y="2236"/>
                  </a:lnTo>
                  <a:cubicBezTo>
                    <a:pt x="66214" y="2236"/>
                    <a:pt x="67215" y="1235"/>
                    <a:pt x="67215" y="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5"/>
            <p:cNvSpPr/>
            <p:nvPr/>
          </p:nvSpPr>
          <p:spPr>
            <a:xfrm>
              <a:off x="2168725" y="4098550"/>
              <a:ext cx="1680400" cy="55900"/>
            </a:xfrm>
            <a:custGeom>
              <a:avLst/>
              <a:gdLst/>
              <a:ahLst/>
              <a:cxnLst/>
              <a:rect l="l" t="t" r="r" b="b"/>
              <a:pathLst>
                <a:path w="67216" h="2236" extrusionOk="0">
                  <a:moveTo>
                    <a:pt x="434" y="1"/>
                  </a:moveTo>
                  <a:cubicBezTo>
                    <a:pt x="67" y="1"/>
                    <a:pt x="1" y="501"/>
                    <a:pt x="334" y="601"/>
                  </a:cubicBezTo>
                  <a:lnTo>
                    <a:pt x="5104" y="2136"/>
                  </a:lnTo>
                  <a:cubicBezTo>
                    <a:pt x="5304" y="2202"/>
                    <a:pt x="5538" y="2236"/>
                    <a:pt x="5771" y="2236"/>
                  </a:cubicBezTo>
                  <a:lnTo>
                    <a:pt x="64980" y="2236"/>
                  </a:lnTo>
                  <a:cubicBezTo>
                    <a:pt x="65547" y="2236"/>
                    <a:pt x="66081" y="2036"/>
                    <a:pt x="66481" y="1635"/>
                  </a:cubicBezTo>
                  <a:lnTo>
                    <a:pt x="66548" y="1602"/>
                  </a:lnTo>
                  <a:cubicBezTo>
                    <a:pt x="66982" y="1168"/>
                    <a:pt x="67215" y="601"/>
                    <a:pt x="672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5"/>
            <p:cNvSpPr/>
            <p:nvPr/>
          </p:nvSpPr>
          <p:spPr>
            <a:xfrm>
              <a:off x="2835025" y="4098550"/>
              <a:ext cx="1014100" cy="40900"/>
            </a:xfrm>
            <a:custGeom>
              <a:avLst/>
              <a:gdLst/>
              <a:ahLst/>
              <a:cxnLst/>
              <a:rect l="l" t="t" r="r" b="b"/>
              <a:pathLst>
                <a:path w="40564" h="1636" extrusionOk="0">
                  <a:moveTo>
                    <a:pt x="1" y="1"/>
                  </a:moveTo>
                  <a:cubicBezTo>
                    <a:pt x="1" y="902"/>
                    <a:pt x="735" y="1635"/>
                    <a:pt x="1635" y="1635"/>
                  </a:cubicBezTo>
                  <a:lnTo>
                    <a:pt x="39829" y="1635"/>
                  </a:lnTo>
                  <a:lnTo>
                    <a:pt x="39896" y="1602"/>
                  </a:lnTo>
                  <a:cubicBezTo>
                    <a:pt x="40330" y="1168"/>
                    <a:pt x="40563" y="601"/>
                    <a:pt x="405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5"/>
            <p:cNvSpPr/>
            <p:nvPr/>
          </p:nvSpPr>
          <p:spPr>
            <a:xfrm>
              <a:off x="2168725" y="4098550"/>
              <a:ext cx="1680400" cy="55900"/>
            </a:xfrm>
            <a:custGeom>
              <a:avLst/>
              <a:gdLst/>
              <a:ahLst/>
              <a:cxnLst/>
              <a:rect l="l" t="t" r="r" b="b"/>
              <a:pathLst>
                <a:path w="67216" h="2236" fill="none" extrusionOk="0">
                  <a:moveTo>
                    <a:pt x="434" y="1"/>
                  </a:moveTo>
                  <a:lnTo>
                    <a:pt x="67215" y="1"/>
                  </a:lnTo>
                  <a:cubicBezTo>
                    <a:pt x="67215" y="1235"/>
                    <a:pt x="66214" y="2236"/>
                    <a:pt x="64980" y="2236"/>
                  </a:cubicBezTo>
                  <a:lnTo>
                    <a:pt x="5771" y="2236"/>
                  </a:lnTo>
                  <a:cubicBezTo>
                    <a:pt x="5538" y="2236"/>
                    <a:pt x="5304" y="2202"/>
                    <a:pt x="5104" y="2136"/>
                  </a:cubicBezTo>
                  <a:lnTo>
                    <a:pt x="334" y="601"/>
                  </a:lnTo>
                  <a:cubicBezTo>
                    <a:pt x="1" y="501"/>
                    <a:pt x="67" y="1"/>
                    <a:pt x="434" y="1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5"/>
            <p:cNvSpPr/>
            <p:nvPr/>
          </p:nvSpPr>
          <p:spPr>
            <a:xfrm>
              <a:off x="2835025" y="4098550"/>
              <a:ext cx="199350" cy="40900"/>
            </a:xfrm>
            <a:custGeom>
              <a:avLst/>
              <a:gdLst/>
              <a:ahLst/>
              <a:cxnLst/>
              <a:rect l="l" t="t" r="r" b="b"/>
              <a:pathLst>
                <a:path w="7974" h="1636" fill="none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902"/>
                    <a:pt x="735" y="1635"/>
                    <a:pt x="1635" y="1635"/>
                  </a:cubicBezTo>
                  <a:lnTo>
                    <a:pt x="7973" y="1635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5"/>
            <p:cNvSpPr/>
            <p:nvPr/>
          </p:nvSpPr>
          <p:spPr>
            <a:xfrm>
              <a:off x="2871050" y="3383850"/>
              <a:ext cx="1281475" cy="738125"/>
            </a:xfrm>
            <a:custGeom>
              <a:avLst/>
              <a:gdLst/>
              <a:ahLst/>
              <a:cxnLst/>
              <a:rect l="l" t="t" r="r" b="b"/>
              <a:pathLst>
                <a:path w="51259" h="29525" extrusionOk="0">
                  <a:moveTo>
                    <a:pt x="50180" y="0"/>
                  </a:moveTo>
                  <a:cubicBezTo>
                    <a:pt x="50164" y="0"/>
                    <a:pt x="50147" y="1"/>
                    <a:pt x="50130" y="2"/>
                  </a:cubicBezTo>
                  <a:lnTo>
                    <a:pt x="9634" y="2"/>
                  </a:lnTo>
                  <a:cubicBezTo>
                    <a:pt x="8901" y="35"/>
                    <a:pt x="8233" y="535"/>
                    <a:pt x="8000" y="1236"/>
                  </a:cubicBezTo>
                  <a:lnTo>
                    <a:pt x="228" y="28289"/>
                  </a:lnTo>
                  <a:cubicBezTo>
                    <a:pt x="0" y="28906"/>
                    <a:pt x="470" y="29524"/>
                    <a:pt x="1111" y="29524"/>
                  </a:cubicBezTo>
                  <a:cubicBezTo>
                    <a:pt x="1128" y="29524"/>
                    <a:pt x="1145" y="29524"/>
                    <a:pt x="1162" y="29523"/>
                  </a:cubicBezTo>
                  <a:lnTo>
                    <a:pt x="41657" y="29523"/>
                  </a:lnTo>
                  <a:cubicBezTo>
                    <a:pt x="42391" y="29490"/>
                    <a:pt x="43058" y="28989"/>
                    <a:pt x="43292" y="28289"/>
                  </a:cubicBezTo>
                  <a:lnTo>
                    <a:pt x="51064" y="1236"/>
                  </a:lnTo>
                  <a:lnTo>
                    <a:pt x="51064" y="1203"/>
                  </a:lnTo>
                  <a:cubicBezTo>
                    <a:pt x="51259" y="586"/>
                    <a:pt x="50790" y="0"/>
                    <a:pt x="50180" y="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5"/>
            <p:cNvSpPr/>
            <p:nvPr/>
          </p:nvSpPr>
          <p:spPr>
            <a:xfrm>
              <a:off x="2906750" y="3413900"/>
              <a:ext cx="1240925" cy="708025"/>
            </a:xfrm>
            <a:custGeom>
              <a:avLst/>
              <a:gdLst/>
              <a:ahLst/>
              <a:cxnLst/>
              <a:rect l="l" t="t" r="r" b="b"/>
              <a:pathLst>
                <a:path w="49637" h="28321" extrusionOk="0">
                  <a:moveTo>
                    <a:pt x="9407" y="1"/>
                  </a:moveTo>
                  <a:cubicBezTo>
                    <a:pt x="8673" y="1"/>
                    <a:pt x="8006" y="501"/>
                    <a:pt x="7773" y="1201"/>
                  </a:cubicBezTo>
                  <a:lnTo>
                    <a:pt x="1" y="28254"/>
                  </a:lnTo>
                  <a:lnTo>
                    <a:pt x="1" y="28321"/>
                  </a:lnTo>
                  <a:lnTo>
                    <a:pt x="40229" y="28321"/>
                  </a:lnTo>
                  <a:cubicBezTo>
                    <a:pt x="40963" y="28288"/>
                    <a:pt x="41630" y="27787"/>
                    <a:pt x="41864" y="27087"/>
                  </a:cubicBezTo>
                  <a:lnTo>
                    <a:pt x="49636" y="34"/>
                  </a:lnTo>
                  <a:lnTo>
                    <a:pt x="496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5"/>
            <p:cNvSpPr/>
            <p:nvPr/>
          </p:nvSpPr>
          <p:spPr>
            <a:xfrm>
              <a:off x="2870900" y="3383050"/>
              <a:ext cx="1281775" cy="739725"/>
            </a:xfrm>
            <a:custGeom>
              <a:avLst/>
              <a:gdLst/>
              <a:ahLst/>
              <a:cxnLst/>
              <a:rect l="l" t="t" r="r" b="b"/>
              <a:pathLst>
                <a:path w="51271" h="29589" fill="none" extrusionOk="0">
                  <a:moveTo>
                    <a:pt x="51070" y="1235"/>
                  </a:moveTo>
                  <a:lnTo>
                    <a:pt x="51070" y="1268"/>
                  </a:lnTo>
                  <a:lnTo>
                    <a:pt x="43298" y="28321"/>
                  </a:lnTo>
                  <a:cubicBezTo>
                    <a:pt x="43064" y="29021"/>
                    <a:pt x="42397" y="29522"/>
                    <a:pt x="41663" y="29555"/>
                  </a:cubicBezTo>
                  <a:lnTo>
                    <a:pt x="1168" y="29555"/>
                  </a:lnTo>
                  <a:cubicBezTo>
                    <a:pt x="501" y="29588"/>
                    <a:pt x="0" y="28954"/>
                    <a:pt x="234" y="28321"/>
                  </a:cubicBezTo>
                  <a:lnTo>
                    <a:pt x="8006" y="1268"/>
                  </a:lnTo>
                  <a:cubicBezTo>
                    <a:pt x="8239" y="567"/>
                    <a:pt x="8907" y="67"/>
                    <a:pt x="9640" y="34"/>
                  </a:cubicBezTo>
                  <a:lnTo>
                    <a:pt x="50136" y="34"/>
                  </a:lnTo>
                  <a:cubicBezTo>
                    <a:pt x="50770" y="0"/>
                    <a:pt x="51270" y="601"/>
                    <a:pt x="51070" y="1235"/>
                  </a:cubicBezTo>
                  <a:close/>
                </a:path>
              </a:pathLst>
            </a:custGeom>
            <a:solidFill>
              <a:schemeClr val="accent5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5"/>
            <p:cNvSpPr/>
            <p:nvPr/>
          </p:nvSpPr>
          <p:spPr>
            <a:xfrm>
              <a:off x="3423800" y="3679100"/>
              <a:ext cx="161800" cy="147625"/>
            </a:xfrm>
            <a:custGeom>
              <a:avLst/>
              <a:gdLst/>
              <a:ahLst/>
              <a:cxnLst/>
              <a:rect l="l" t="t" r="r" b="b"/>
              <a:pathLst>
                <a:path w="6472" h="5905" extrusionOk="0">
                  <a:moveTo>
                    <a:pt x="4403" y="0"/>
                  </a:moveTo>
                  <a:cubicBezTo>
                    <a:pt x="2602" y="67"/>
                    <a:pt x="1034" y="1234"/>
                    <a:pt x="467" y="2969"/>
                  </a:cubicBezTo>
                  <a:cubicBezTo>
                    <a:pt x="0" y="4570"/>
                    <a:pt x="1001" y="5904"/>
                    <a:pt x="2702" y="5904"/>
                  </a:cubicBezTo>
                  <a:cubicBezTo>
                    <a:pt x="4303" y="5838"/>
                    <a:pt x="5737" y="4904"/>
                    <a:pt x="6471" y="3436"/>
                  </a:cubicBezTo>
                  <a:cubicBezTo>
                    <a:pt x="4770" y="3436"/>
                    <a:pt x="3803" y="2135"/>
                    <a:pt x="4270" y="501"/>
                  </a:cubicBezTo>
                  <a:cubicBezTo>
                    <a:pt x="4336" y="334"/>
                    <a:pt x="4403" y="167"/>
                    <a:pt x="4470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5"/>
            <p:cNvSpPr/>
            <p:nvPr/>
          </p:nvSpPr>
          <p:spPr>
            <a:xfrm>
              <a:off x="2912600" y="3410575"/>
              <a:ext cx="1194200" cy="678000"/>
            </a:xfrm>
            <a:custGeom>
              <a:avLst/>
              <a:gdLst/>
              <a:ahLst/>
              <a:cxnLst/>
              <a:rect l="l" t="t" r="r" b="b"/>
              <a:pathLst>
                <a:path w="47768" h="27120" fill="none" extrusionOk="0">
                  <a:moveTo>
                    <a:pt x="0" y="27120"/>
                  </a:moveTo>
                  <a:lnTo>
                    <a:pt x="7572" y="734"/>
                  </a:lnTo>
                  <a:cubicBezTo>
                    <a:pt x="7706" y="300"/>
                    <a:pt x="8073" y="34"/>
                    <a:pt x="8506" y="0"/>
                  </a:cubicBezTo>
                  <a:lnTo>
                    <a:pt x="47768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5"/>
            <p:cNvSpPr/>
            <p:nvPr/>
          </p:nvSpPr>
          <p:spPr>
            <a:xfrm>
              <a:off x="1045425" y="4078475"/>
              <a:ext cx="1396850" cy="75975"/>
            </a:xfrm>
            <a:custGeom>
              <a:avLst/>
              <a:gdLst/>
              <a:ahLst/>
              <a:cxnLst/>
              <a:rect l="l" t="t" r="r" b="b"/>
              <a:pathLst>
                <a:path w="55874" h="3039" extrusionOk="0">
                  <a:moveTo>
                    <a:pt x="17202" y="1"/>
                  </a:moveTo>
                  <a:cubicBezTo>
                    <a:pt x="14499" y="1"/>
                    <a:pt x="11874" y="268"/>
                    <a:pt x="10141" y="804"/>
                  </a:cubicBezTo>
                  <a:cubicBezTo>
                    <a:pt x="7739" y="1566"/>
                    <a:pt x="4989" y="1730"/>
                    <a:pt x="3073" y="1730"/>
                  </a:cubicBezTo>
                  <a:cubicBezTo>
                    <a:pt x="1636" y="1730"/>
                    <a:pt x="668" y="1638"/>
                    <a:pt x="668" y="1638"/>
                  </a:cubicBezTo>
                  <a:lnTo>
                    <a:pt x="0" y="3039"/>
                  </a:lnTo>
                  <a:lnTo>
                    <a:pt x="55874" y="3039"/>
                  </a:lnTo>
                  <a:lnTo>
                    <a:pt x="55106" y="837"/>
                  </a:lnTo>
                  <a:cubicBezTo>
                    <a:pt x="54398" y="1124"/>
                    <a:pt x="53506" y="1233"/>
                    <a:pt x="52498" y="1233"/>
                  </a:cubicBezTo>
                  <a:cubicBezTo>
                    <a:pt x="51275" y="1233"/>
                    <a:pt x="49880" y="1072"/>
                    <a:pt x="48435" y="871"/>
                  </a:cubicBezTo>
                  <a:lnTo>
                    <a:pt x="48435" y="837"/>
                  </a:lnTo>
                  <a:lnTo>
                    <a:pt x="48368" y="837"/>
                  </a:lnTo>
                  <a:cubicBezTo>
                    <a:pt x="46200" y="537"/>
                    <a:pt x="43898" y="170"/>
                    <a:pt x="41897" y="137"/>
                  </a:cubicBezTo>
                  <a:cubicBezTo>
                    <a:pt x="41397" y="126"/>
                    <a:pt x="40448" y="122"/>
                    <a:pt x="39357" y="122"/>
                  </a:cubicBezTo>
                  <a:cubicBezTo>
                    <a:pt x="37175" y="122"/>
                    <a:pt x="34425" y="137"/>
                    <a:pt x="33558" y="137"/>
                  </a:cubicBezTo>
                  <a:cubicBezTo>
                    <a:pt x="33423" y="131"/>
                    <a:pt x="33288" y="128"/>
                    <a:pt x="33154" y="128"/>
                  </a:cubicBezTo>
                  <a:cubicBezTo>
                    <a:pt x="32555" y="128"/>
                    <a:pt x="31955" y="182"/>
                    <a:pt x="31356" y="237"/>
                  </a:cubicBezTo>
                  <a:cubicBezTo>
                    <a:pt x="30717" y="98"/>
                    <a:pt x="30077" y="28"/>
                    <a:pt x="29438" y="28"/>
                  </a:cubicBezTo>
                  <a:cubicBezTo>
                    <a:pt x="29310" y="28"/>
                    <a:pt x="29182" y="31"/>
                    <a:pt x="29055" y="37"/>
                  </a:cubicBezTo>
                  <a:lnTo>
                    <a:pt x="26553" y="37"/>
                  </a:lnTo>
                  <a:cubicBezTo>
                    <a:pt x="25761" y="46"/>
                    <a:pt x="24827" y="50"/>
                    <a:pt x="23856" y="50"/>
                  </a:cubicBezTo>
                  <a:cubicBezTo>
                    <a:pt x="21511" y="50"/>
                    <a:pt x="18953" y="27"/>
                    <a:pt x="17680" y="3"/>
                  </a:cubicBezTo>
                  <a:cubicBezTo>
                    <a:pt x="17520" y="1"/>
                    <a:pt x="17361" y="1"/>
                    <a:pt x="17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5"/>
            <p:cNvSpPr/>
            <p:nvPr/>
          </p:nvSpPr>
          <p:spPr>
            <a:xfrm>
              <a:off x="1358975" y="4077375"/>
              <a:ext cx="1083300" cy="77075"/>
            </a:xfrm>
            <a:custGeom>
              <a:avLst/>
              <a:gdLst/>
              <a:ahLst/>
              <a:cxnLst/>
              <a:rect l="l" t="t" r="r" b="b"/>
              <a:pathLst>
                <a:path w="43332" h="3083" extrusionOk="0">
                  <a:moveTo>
                    <a:pt x="15388" y="1"/>
                  </a:moveTo>
                  <a:cubicBezTo>
                    <a:pt x="14929" y="1"/>
                    <a:pt x="14470" y="26"/>
                    <a:pt x="14011" y="81"/>
                  </a:cubicBezTo>
                  <a:cubicBezTo>
                    <a:pt x="10208" y="514"/>
                    <a:pt x="7873" y="1015"/>
                    <a:pt x="5571" y="1982"/>
                  </a:cubicBezTo>
                  <a:cubicBezTo>
                    <a:pt x="4970" y="2235"/>
                    <a:pt x="4364" y="2328"/>
                    <a:pt x="3797" y="2328"/>
                  </a:cubicBezTo>
                  <a:cubicBezTo>
                    <a:pt x="2194" y="2328"/>
                    <a:pt x="901" y="1582"/>
                    <a:pt x="901" y="1582"/>
                  </a:cubicBezTo>
                  <a:lnTo>
                    <a:pt x="1" y="3083"/>
                  </a:lnTo>
                  <a:lnTo>
                    <a:pt x="43332" y="3083"/>
                  </a:lnTo>
                  <a:lnTo>
                    <a:pt x="42564" y="848"/>
                  </a:lnTo>
                  <a:cubicBezTo>
                    <a:pt x="41865" y="1145"/>
                    <a:pt x="40987" y="1257"/>
                    <a:pt x="39995" y="1257"/>
                  </a:cubicBezTo>
                  <a:cubicBezTo>
                    <a:pt x="38762" y="1257"/>
                    <a:pt x="37353" y="1085"/>
                    <a:pt x="35893" y="881"/>
                  </a:cubicBezTo>
                  <a:lnTo>
                    <a:pt x="35893" y="848"/>
                  </a:lnTo>
                  <a:lnTo>
                    <a:pt x="35826" y="881"/>
                  </a:lnTo>
                  <a:cubicBezTo>
                    <a:pt x="33658" y="581"/>
                    <a:pt x="31356" y="181"/>
                    <a:pt x="29355" y="147"/>
                  </a:cubicBezTo>
                  <a:cubicBezTo>
                    <a:pt x="23618" y="147"/>
                    <a:pt x="21349" y="1148"/>
                    <a:pt x="21349" y="1148"/>
                  </a:cubicBezTo>
                  <a:cubicBezTo>
                    <a:pt x="19815" y="548"/>
                    <a:pt x="18180" y="181"/>
                    <a:pt x="16513" y="47"/>
                  </a:cubicBezTo>
                  <a:cubicBezTo>
                    <a:pt x="16138" y="17"/>
                    <a:pt x="15763" y="1"/>
                    <a:pt x="15388" y="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5"/>
            <p:cNvSpPr/>
            <p:nvPr/>
          </p:nvSpPr>
          <p:spPr>
            <a:xfrm>
              <a:off x="1045425" y="4116900"/>
              <a:ext cx="336100" cy="37550"/>
            </a:xfrm>
            <a:custGeom>
              <a:avLst/>
              <a:gdLst/>
              <a:ahLst/>
              <a:cxnLst/>
              <a:rect l="l" t="t" r="r" b="b"/>
              <a:pathLst>
                <a:path w="13444" h="1502" extrusionOk="0">
                  <a:moveTo>
                    <a:pt x="13443" y="1"/>
                  </a:moveTo>
                  <a:lnTo>
                    <a:pt x="668" y="101"/>
                  </a:lnTo>
                  <a:lnTo>
                    <a:pt x="0" y="1502"/>
                  </a:lnTo>
                  <a:lnTo>
                    <a:pt x="12543" y="1502"/>
                  </a:lnTo>
                  <a:lnTo>
                    <a:pt x="13443" y="1"/>
                  </a:ln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5"/>
            <p:cNvSpPr/>
            <p:nvPr/>
          </p:nvSpPr>
          <p:spPr>
            <a:xfrm>
              <a:off x="1368150" y="4076050"/>
              <a:ext cx="364450" cy="62550"/>
            </a:xfrm>
            <a:custGeom>
              <a:avLst/>
              <a:gdLst/>
              <a:ahLst/>
              <a:cxnLst/>
              <a:rect l="l" t="t" r="r" b="b"/>
              <a:pathLst>
                <a:path w="14578" h="2502" fill="none" extrusionOk="0">
                  <a:moveTo>
                    <a:pt x="1" y="2502"/>
                  </a:moveTo>
                  <a:lnTo>
                    <a:pt x="534" y="1635"/>
                  </a:lnTo>
                  <a:cubicBezTo>
                    <a:pt x="1635" y="2102"/>
                    <a:pt x="2869" y="2369"/>
                    <a:pt x="4104" y="2369"/>
                  </a:cubicBezTo>
                  <a:cubicBezTo>
                    <a:pt x="5972" y="2302"/>
                    <a:pt x="8907" y="0"/>
                    <a:pt x="14578" y="10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5"/>
            <p:cNvSpPr/>
            <p:nvPr/>
          </p:nvSpPr>
          <p:spPr>
            <a:xfrm>
              <a:off x="1829325" y="4078550"/>
              <a:ext cx="216850" cy="27550"/>
            </a:xfrm>
            <a:custGeom>
              <a:avLst/>
              <a:gdLst/>
              <a:ahLst/>
              <a:cxnLst/>
              <a:rect l="l" t="t" r="r" b="b"/>
              <a:pathLst>
                <a:path w="8674" h="1102" fill="none" extrusionOk="0">
                  <a:moveTo>
                    <a:pt x="0" y="234"/>
                  </a:moveTo>
                  <a:cubicBezTo>
                    <a:pt x="1034" y="601"/>
                    <a:pt x="2535" y="1101"/>
                    <a:pt x="2535" y="1101"/>
                  </a:cubicBezTo>
                  <a:cubicBezTo>
                    <a:pt x="2535" y="1101"/>
                    <a:pt x="4470" y="0"/>
                    <a:pt x="8673" y="134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5"/>
            <p:cNvSpPr/>
            <p:nvPr/>
          </p:nvSpPr>
          <p:spPr>
            <a:xfrm>
              <a:off x="1150500" y="4116900"/>
              <a:ext cx="231025" cy="4200"/>
            </a:xfrm>
            <a:custGeom>
              <a:avLst/>
              <a:gdLst/>
              <a:ahLst/>
              <a:cxnLst/>
              <a:rect l="l" t="t" r="r" b="b"/>
              <a:pathLst>
                <a:path w="9241" h="168" fill="none" extrusionOk="0">
                  <a:moveTo>
                    <a:pt x="9240" y="1"/>
                  </a:moveTo>
                  <a:cubicBezTo>
                    <a:pt x="9240" y="1"/>
                    <a:pt x="2636" y="101"/>
                    <a:pt x="0" y="168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5"/>
            <p:cNvSpPr/>
            <p:nvPr/>
          </p:nvSpPr>
          <p:spPr>
            <a:xfrm>
              <a:off x="1870175" y="4122750"/>
              <a:ext cx="65075" cy="31700"/>
            </a:xfrm>
            <a:custGeom>
              <a:avLst/>
              <a:gdLst/>
              <a:ahLst/>
              <a:cxnLst/>
              <a:rect l="l" t="t" r="r" b="b"/>
              <a:pathLst>
                <a:path w="2603" h="1268" fill="none" extrusionOk="0">
                  <a:moveTo>
                    <a:pt x="1" y="1268"/>
                  </a:moveTo>
                  <a:cubicBezTo>
                    <a:pt x="101" y="701"/>
                    <a:pt x="501" y="267"/>
                    <a:pt x="1068" y="167"/>
                  </a:cubicBezTo>
                  <a:cubicBezTo>
                    <a:pt x="2002" y="0"/>
                    <a:pt x="2603" y="1168"/>
                    <a:pt x="2603" y="1168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5"/>
            <p:cNvSpPr/>
            <p:nvPr/>
          </p:nvSpPr>
          <p:spPr>
            <a:xfrm>
              <a:off x="1892700" y="4106075"/>
              <a:ext cx="4200" cy="20850"/>
            </a:xfrm>
            <a:custGeom>
              <a:avLst/>
              <a:gdLst/>
              <a:ahLst/>
              <a:cxnLst/>
              <a:rect l="l" t="t" r="r" b="b"/>
              <a:pathLst>
                <a:path w="168" h="834" fill="none" extrusionOk="0">
                  <a:moveTo>
                    <a:pt x="0" y="0"/>
                  </a:moveTo>
                  <a:lnTo>
                    <a:pt x="167" y="834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5"/>
            <p:cNvSpPr/>
            <p:nvPr/>
          </p:nvSpPr>
          <p:spPr>
            <a:xfrm>
              <a:off x="1916050" y="4092725"/>
              <a:ext cx="145950" cy="34200"/>
            </a:xfrm>
            <a:custGeom>
              <a:avLst/>
              <a:gdLst/>
              <a:ahLst/>
              <a:cxnLst/>
              <a:rect l="l" t="t" r="r" b="b"/>
              <a:pathLst>
                <a:path w="5838" h="1368" fill="none" extrusionOk="0">
                  <a:moveTo>
                    <a:pt x="0" y="1368"/>
                  </a:moveTo>
                  <a:cubicBezTo>
                    <a:pt x="0" y="1368"/>
                    <a:pt x="2969" y="0"/>
                    <a:pt x="5838" y="234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5"/>
            <p:cNvSpPr/>
            <p:nvPr/>
          </p:nvSpPr>
          <p:spPr>
            <a:xfrm>
              <a:off x="1653350" y="4091050"/>
              <a:ext cx="231875" cy="40050"/>
            </a:xfrm>
            <a:custGeom>
              <a:avLst/>
              <a:gdLst/>
              <a:ahLst/>
              <a:cxnLst/>
              <a:rect l="l" t="t" r="r" b="b"/>
              <a:pathLst>
                <a:path w="9275" h="1602" fill="none" extrusionOk="0">
                  <a:moveTo>
                    <a:pt x="9274" y="1602"/>
                  </a:moveTo>
                  <a:cubicBezTo>
                    <a:pt x="9007" y="1368"/>
                    <a:pt x="4571" y="1"/>
                    <a:pt x="1" y="1035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5"/>
            <p:cNvSpPr/>
            <p:nvPr/>
          </p:nvSpPr>
          <p:spPr>
            <a:xfrm>
              <a:off x="1695050" y="4126925"/>
              <a:ext cx="175150" cy="17525"/>
            </a:xfrm>
            <a:custGeom>
              <a:avLst/>
              <a:gdLst/>
              <a:ahLst/>
              <a:cxnLst/>
              <a:rect l="l" t="t" r="r" b="b"/>
              <a:pathLst>
                <a:path w="7006" h="701" fill="none" extrusionOk="0">
                  <a:moveTo>
                    <a:pt x="7006" y="701"/>
                  </a:moveTo>
                  <a:cubicBezTo>
                    <a:pt x="7006" y="701"/>
                    <a:pt x="3270" y="0"/>
                    <a:pt x="1" y="50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5"/>
            <p:cNvSpPr/>
            <p:nvPr/>
          </p:nvSpPr>
          <p:spPr>
            <a:xfrm>
              <a:off x="1926050" y="4117750"/>
              <a:ext cx="382800" cy="22525"/>
            </a:xfrm>
            <a:custGeom>
              <a:avLst/>
              <a:gdLst/>
              <a:ahLst/>
              <a:cxnLst/>
              <a:rect l="l" t="t" r="r" b="b"/>
              <a:pathLst>
                <a:path w="15312" h="901" fill="none" extrusionOk="0">
                  <a:moveTo>
                    <a:pt x="1" y="867"/>
                  </a:moveTo>
                  <a:cubicBezTo>
                    <a:pt x="2502" y="167"/>
                    <a:pt x="5104" y="0"/>
                    <a:pt x="7673" y="367"/>
                  </a:cubicBezTo>
                  <a:cubicBezTo>
                    <a:pt x="10208" y="734"/>
                    <a:pt x="12743" y="901"/>
                    <a:pt x="15312" y="867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5"/>
            <p:cNvSpPr/>
            <p:nvPr/>
          </p:nvSpPr>
          <p:spPr>
            <a:xfrm>
              <a:off x="1045425" y="4077700"/>
              <a:ext cx="1396850" cy="76750"/>
            </a:xfrm>
            <a:custGeom>
              <a:avLst/>
              <a:gdLst/>
              <a:ahLst/>
              <a:cxnLst/>
              <a:rect l="l" t="t" r="r" b="b"/>
              <a:pathLst>
                <a:path w="55874" h="3070" fill="none" extrusionOk="0">
                  <a:moveTo>
                    <a:pt x="55874" y="3070"/>
                  </a:moveTo>
                  <a:lnTo>
                    <a:pt x="0" y="3070"/>
                  </a:lnTo>
                  <a:lnTo>
                    <a:pt x="668" y="1669"/>
                  </a:lnTo>
                  <a:cubicBezTo>
                    <a:pt x="668" y="1669"/>
                    <a:pt x="5938" y="2169"/>
                    <a:pt x="10141" y="835"/>
                  </a:cubicBezTo>
                  <a:cubicBezTo>
                    <a:pt x="11976" y="268"/>
                    <a:pt x="14811" y="1"/>
                    <a:pt x="17680" y="34"/>
                  </a:cubicBezTo>
                  <a:cubicBezTo>
                    <a:pt x="19481" y="68"/>
                    <a:pt x="23851" y="101"/>
                    <a:pt x="26553" y="68"/>
                  </a:cubicBezTo>
                  <a:lnTo>
                    <a:pt x="26553" y="68"/>
                  </a:lnTo>
                  <a:cubicBezTo>
                    <a:pt x="27520" y="68"/>
                    <a:pt x="28287" y="68"/>
                    <a:pt x="28654" y="68"/>
                  </a:cubicBezTo>
                  <a:lnTo>
                    <a:pt x="29055" y="68"/>
                  </a:lnTo>
                  <a:cubicBezTo>
                    <a:pt x="29822" y="34"/>
                    <a:pt x="30589" y="101"/>
                    <a:pt x="31356" y="268"/>
                  </a:cubicBezTo>
                  <a:cubicBezTo>
                    <a:pt x="32090" y="201"/>
                    <a:pt x="32824" y="134"/>
                    <a:pt x="33558" y="168"/>
                  </a:cubicBezTo>
                  <a:cubicBezTo>
                    <a:pt x="34859" y="168"/>
                    <a:pt x="40396" y="134"/>
                    <a:pt x="41897" y="168"/>
                  </a:cubicBezTo>
                  <a:cubicBezTo>
                    <a:pt x="43898" y="201"/>
                    <a:pt x="46200" y="568"/>
                    <a:pt x="48368" y="868"/>
                  </a:cubicBezTo>
                  <a:lnTo>
                    <a:pt x="48435" y="868"/>
                  </a:lnTo>
                  <a:lnTo>
                    <a:pt x="48435" y="902"/>
                  </a:lnTo>
                  <a:cubicBezTo>
                    <a:pt x="51070" y="1269"/>
                    <a:pt x="53539" y="1502"/>
                    <a:pt x="55106" y="868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5"/>
            <p:cNvSpPr/>
            <p:nvPr/>
          </p:nvSpPr>
          <p:spPr>
            <a:xfrm>
              <a:off x="1903525" y="3247125"/>
              <a:ext cx="164325" cy="178475"/>
            </a:xfrm>
            <a:custGeom>
              <a:avLst/>
              <a:gdLst/>
              <a:ahLst/>
              <a:cxnLst/>
              <a:rect l="l" t="t" r="r" b="b"/>
              <a:pathLst>
                <a:path w="6573" h="7139" extrusionOk="0">
                  <a:moveTo>
                    <a:pt x="1" y="0"/>
                  </a:moveTo>
                  <a:cubicBezTo>
                    <a:pt x="1" y="0"/>
                    <a:pt x="368" y="4670"/>
                    <a:pt x="3070" y="7139"/>
                  </a:cubicBezTo>
                  <a:cubicBezTo>
                    <a:pt x="4271" y="6471"/>
                    <a:pt x="5438" y="5771"/>
                    <a:pt x="6572" y="5004"/>
                  </a:cubicBezTo>
                  <a:lnTo>
                    <a:pt x="6572" y="35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5"/>
            <p:cNvSpPr/>
            <p:nvPr/>
          </p:nvSpPr>
          <p:spPr>
            <a:xfrm>
              <a:off x="1704225" y="2589750"/>
              <a:ext cx="652725" cy="823400"/>
            </a:xfrm>
            <a:custGeom>
              <a:avLst/>
              <a:gdLst/>
              <a:ahLst/>
              <a:cxnLst/>
              <a:rect l="l" t="t" r="r" b="b"/>
              <a:pathLst>
                <a:path w="26109" h="32936" extrusionOk="0">
                  <a:moveTo>
                    <a:pt x="12490" y="1"/>
                  </a:moveTo>
                  <a:cubicBezTo>
                    <a:pt x="9452" y="1"/>
                    <a:pt x="6571" y="991"/>
                    <a:pt x="4671" y="3212"/>
                  </a:cubicBezTo>
                  <a:cubicBezTo>
                    <a:pt x="634" y="7949"/>
                    <a:pt x="1" y="16655"/>
                    <a:pt x="3136" y="21292"/>
                  </a:cubicBezTo>
                  <a:lnTo>
                    <a:pt x="7106" y="26162"/>
                  </a:lnTo>
                  <a:cubicBezTo>
                    <a:pt x="8635" y="30634"/>
                    <a:pt x="14856" y="32935"/>
                    <a:pt x="17480" y="32935"/>
                  </a:cubicBezTo>
                  <a:cubicBezTo>
                    <a:pt x="17889" y="32935"/>
                    <a:pt x="18211" y="32879"/>
                    <a:pt x="18414" y="32766"/>
                  </a:cubicBezTo>
                  <a:cubicBezTo>
                    <a:pt x="19481" y="32166"/>
                    <a:pt x="23417" y="26495"/>
                    <a:pt x="23751" y="23660"/>
                  </a:cubicBezTo>
                  <a:cubicBezTo>
                    <a:pt x="23884" y="22392"/>
                    <a:pt x="23751" y="20358"/>
                    <a:pt x="24084" y="19057"/>
                  </a:cubicBezTo>
                  <a:cubicBezTo>
                    <a:pt x="24418" y="17789"/>
                    <a:pt x="25552" y="16488"/>
                    <a:pt x="25752" y="15187"/>
                  </a:cubicBezTo>
                  <a:cubicBezTo>
                    <a:pt x="25952" y="13853"/>
                    <a:pt x="26086" y="12485"/>
                    <a:pt x="26086" y="11118"/>
                  </a:cubicBezTo>
                  <a:cubicBezTo>
                    <a:pt x="26109" y="4472"/>
                    <a:pt x="18944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5"/>
            <p:cNvSpPr/>
            <p:nvPr/>
          </p:nvSpPr>
          <p:spPr>
            <a:xfrm>
              <a:off x="1704225" y="2496575"/>
              <a:ext cx="653000" cy="933200"/>
            </a:xfrm>
            <a:custGeom>
              <a:avLst/>
              <a:gdLst/>
              <a:ahLst/>
              <a:cxnLst/>
              <a:rect l="l" t="t" r="r" b="b"/>
              <a:pathLst>
                <a:path w="26120" h="37328" fill="none" extrusionOk="0">
                  <a:moveTo>
                    <a:pt x="3136" y="25019"/>
                  </a:moveTo>
                  <a:cubicBezTo>
                    <a:pt x="1" y="20382"/>
                    <a:pt x="634" y="11676"/>
                    <a:pt x="4671" y="6939"/>
                  </a:cubicBezTo>
                  <a:cubicBezTo>
                    <a:pt x="10608" y="1"/>
                    <a:pt x="26119" y="5071"/>
                    <a:pt x="26086" y="14845"/>
                  </a:cubicBezTo>
                  <a:cubicBezTo>
                    <a:pt x="26086" y="16212"/>
                    <a:pt x="25952" y="17580"/>
                    <a:pt x="25752" y="18914"/>
                  </a:cubicBezTo>
                  <a:cubicBezTo>
                    <a:pt x="25552" y="20215"/>
                    <a:pt x="24418" y="21516"/>
                    <a:pt x="24084" y="22784"/>
                  </a:cubicBezTo>
                  <a:cubicBezTo>
                    <a:pt x="23751" y="24085"/>
                    <a:pt x="23884" y="26119"/>
                    <a:pt x="23751" y="27387"/>
                  </a:cubicBezTo>
                  <a:cubicBezTo>
                    <a:pt x="23417" y="30222"/>
                    <a:pt x="19481" y="35893"/>
                    <a:pt x="18414" y="36493"/>
                  </a:cubicBezTo>
                  <a:cubicBezTo>
                    <a:pt x="16913" y="37327"/>
                    <a:pt x="8874" y="35059"/>
                    <a:pt x="7106" y="29889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5"/>
            <p:cNvSpPr/>
            <p:nvPr/>
          </p:nvSpPr>
          <p:spPr>
            <a:xfrm>
              <a:off x="2057825" y="2958575"/>
              <a:ext cx="104250" cy="20050"/>
            </a:xfrm>
            <a:custGeom>
              <a:avLst/>
              <a:gdLst/>
              <a:ahLst/>
              <a:cxnLst/>
              <a:rect l="l" t="t" r="r" b="b"/>
              <a:pathLst>
                <a:path w="4170" h="802" fill="none" extrusionOk="0">
                  <a:moveTo>
                    <a:pt x="0" y="801"/>
                  </a:moveTo>
                  <a:cubicBezTo>
                    <a:pt x="0" y="801"/>
                    <a:pt x="2202" y="1"/>
                    <a:pt x="4170" y="80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5"/>
            <p:cNvSpPr/>
            <p:nvPr/>
          </p:nvSpPr>
          <p:spPr>
            <a:xfrm>
              <a:off x="2274625" y="2958575"/>
              <a:ext cx="66750" cy="20050"/>
            </a:xfrm>
            <a:custGeom>
              <a:avLst/>
              <a:gdLst/>
              <a:ahLst/>
              <a:cxnLst/>
              <a:rect l="l" t="t" r="r" b="b"/>
              <a:pathLst>
                <a:path w="2670" h="802" fill="none" extrusionOk="0">
                  <a:moveTo>
                    <a:pt x="1" y="801"/>
                  </a:moveTo>
                  <a:cubicBezTo>
                    <a:pt x="1" y="801"/>
                    <a:pt x="1602" y="1"/>
                    <a:pt x="2669" y="80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5"/>
            <p:cNvSpPr/>
            <p:nvPr/>
          </p:nvSpPr>
          <p:spPr>
            <a:xfrm>
              <a:off x="2074500" y="3042625"/>
              <a:ext cx="37550" cy="51450"/>
            </a:xfrm>
            <a:custGeom>
              <a:avLst/>
              <a:gdLst/>
              <a:ahLst/>
              <a:cxnLst/>
              <a:rect l="l" t="t" r="r" b="b"/>
              <a:pathLst>
                <a:path w="1502" h="2058" extrusionOk="0">
                  <a:moveTo>
                    <a:pt x="887" y="0"/>
                  </a:moveTo>
                  <a:cubicBezTo>
                    <a:pt x="548" y="0"/>
                    <a:pt x="224" y="383"/>
                    <a:pt x="100" y="908"/>
                  </a:cubicBezTo>
                  <a:cubicBezTo>
                    <a:pt x="0" y="1475"/>
                    <a:pt x="200" y="1976"/>
                    <a:pt x="534" y="2042"/>
                  </a:cubicBezTo>
                  <a:cubicBezTo>
                    <a:pt x="568" y="2053"/>
                    <a:pt x="604" y="2058"/>
                    <a:pt x="639" y="2058"/>
                  </a:cubicBezTo>
                  <a:cubicBezTo>
                    <a:pt x="947" y="2058"/>
                    <a:pt x="1278" y="1683"/>
                    <a:pt x="1368" y="1175"/>
                  </a:cubicBezTo>
                  <a:cubicBezTo>
                    <a:pt x="1501" y="608"/>
                    <a:pt x="1301" y="74"/>
                    <a:pt x="968" y="8"/>
                  </a:cubicBezTo>
                  <a:cubicBezTo>
                    <a:pt x="941" y="3"/>
                    <a:pt x="914" y="0"/>
                    <a:pt x="8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5"/>
            <p:cNvSpPr/>
            <p:nvPr/>
          </p:nvSpPr>
          <p:spPr>
            <a:xfrm>
              <a:off x="2251275" y="3042625"/>
              <a:ext cx="37550" cy="51450"/>
            </a:xfrm>
            <a:custGeom>
              <a:avLst/>
              <a:gdLst/>
              <a:ahLst/>
              <a:cxnLst/>
              <a:rect l="l" t="t" r="r" b="b"/>
              <a:pathLst>
                <a:path w="1502" h="2058" extrusionOk="0">
                  <a:moveTo>
                    <a:pt x="888" y="0"/>
                  </a:moveTo>
                  <a:cubicBezTo>
                    <a:pt x="549" y="0"/>
                    <a:pt x="225" y="383"/>
                    <a:pt x="101" y="908"/>
                  </a:cubicBezTo>
                  <a:cubicBezTo>
                    <a:pt x="1" y="1475"/>
                    <a:pt x="201" y="1976"/>
                    <a:pt x="535" y="2042"/>
                  </a:cubicBezTo>
                  <a:cubicBezTo>
                    <a:pt x="569" y="2053"/>
                    <a:pt x="604" y="2058"/>
                    <a:pt x="640" y="2058"/>
                  </a:cubicBezTo>
                  <a:cubicBezTo>
                    <a:pt x="948" y="2058"/>
                    <a:pt x="1279" y="1683"/>
                    <a:pt x="1369" y="1175"/>
                  </a:cubicBezTo>
                  <a:cubicBezTo>
                    <a:pt x="1502" y="608"/>
                    <a:pt x="1335" y="74"/>
                    <a:pt x="968" y="8"/>
                  </a:cubicBezTo>
                  <a:cubicBezTo>
                    <a:pt x="941" y="3"/>
                    <a:pt x="915" y="0"/>
                    <a:pt x="8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5"/>
            <p:cNvSpPr/>
            <p:nvPr/>
          </p:nvSpPr>
          <p:spPr>
            <a:xfrm>
              <a:off x="2171225" y="2999450"/>
              <a:ext cx="98425" cy="244450"/>
            </a:xfrm>
            <a:custGeom>
              <a:avLst/>
              <a:gdLst/>
              <a:ahLst/>
              <a:cxnLst/>
              <a:rect l="l" t="t" r="r" b="b"/>
              <a:pathLst>
                <a:path w="3937" h="9778" extrusionOk="0">
                  <a:moveTo>
                    <a:pt x="3436" y="0"/>
                  </a:moveTo>
                  <a:cubicBezTo>
                    <a:pt x="3436" y="0"/>
                    <a:pt x="2469" y="1662"/>
                    <a:pt x="2290" y="3117"/>
                  </a:cubicBezTo>
                  <a:lnTo>
                    <a:pt x="2290" y="3117"/>
                  </a:lnTo>
                  <a:lnTo>
                    <a:pt x="3436" y="0"/>
                  </a:lnTo>
                  <a:close/>
                  <a:moveTo>
                    <a:pt x="2290" y="3117"/>
                  </a:moveTo>
                  <a:lnTo>
                    <a:pt x="1" y="9340"/>
                  </a:lnTo>
                  <a:cubicBezTo>
                    <a:pt x="337" y="9615"/>
                    <a:pt x="973" y="9778"/>
                    <a:pt x="1616" y="9778"/>
                  </a:cubicBezTo>
                  <a:cubicBezTo>
                    <a:pt x="2377" y="9778"/>
                    <a:pt x="3147" y="9549"/>
                    <a:pt x="3436" y="9007"/>
                  </a:cubicBezTo>
                  <a:cubicBezTo>
                    <a:pt x="3937" y="8006"/>
                    <a:pt x="2169" y="4870"/>
                    <a:pt x="2269" y="3336"/>
                  </a:cubicBezTo>
                  <a:cubicBezTo>
                    <a:pt x="2274" y="3264"/>
                    <a:pt x="2281" y="3190"/>
                    <a:pt x="2290" y="3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5"/>
            <p:cNvSpPr/>
            <p:nvPr/>
          </p:nvSpPr>
          <p:spPr>
            <a:xfrm>
              <a:off x="2171225" y="2999450"/>
              <a:ext cx="98425" cy="250200"/>
            </a:xfrm>
            <a:custGeom>
              <a:avLst/>
              <a:gdLst/>
              <a:ahLst/>
              <a:cxnLst/>
              <a:rect l="l" t="t" r="r" b="b"/>
              <a:pathLst>
                <a:path w="3937" h="10008" fill="none" extrusionOk="0">
                  <a:moveTo>
                    <a:pt x="3436" y="0"/>
                  </a:moveTo>
                  <a:cubicBezTo>
                    <a:pt x="3436" y="0"/>
                    <a:pt x="2369" y="1835"/>
                    <a:pt x="2269" y="3336"/>
                  </a:cubicBezTo>
                  <a:cubicBezTo>
                    <a:pt x="2169" y="4870"/>
                    <a:pt x="3937" y="8006"/>
                    <a:pt x="3436" y="9007"/>
                  </a:cubicBezTo>
                  <a:cubicBezTo>
                    <a:pt x="2903" y="10007"/>
                    <a:pt x="734" y="9941"/>
                    <a:pt x="1" y="934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5"/>
            <p:cNvSpPr/>
            <p:nvPr/>
          </p:nvSpPr>
          <p:spPr>
            <a:xfrm>
              <a:off x="2075325" y="3267975"/>
              <a:ext cx="105925" cy="20025"/>
            </a:xfrm>
            <a:custGeom>
              <a:avLst/>
              <a:gdLst/>
              <a:ahLst/>
              <a:cxnLst/>
              <a:rect l="l" t="t" r="r" b="b"/>
              <a:pathLst>
                <a:path w="4237" h="801" fill="none" extrusionOk="0">
                  <a:moveTo>
                    <a:pt x="4237" y="601"/>
                  </a:moveTo>
                  <a:cubicBezTo>
                    <a:pt x="2803" y="801"/>
                    <a:pt x="1335" y="601"/>
                    <a:pt x="1" y="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5"/>
            <p:cNvSpPr/>
            <p:nvPr/>
          </p:nvSpPr>
          <p:spPr>
            <a:xfrm>
              <a:off x="1670025" y="2535775"/>
              <a:ext cx="748075" cy="613800"/>
            </a:xfrm>
            <a:custGeom>
              <a:avLst/>
              <a:gdLst/>
              <a:ahLst/>
              <a:cxnLst/>
              <a:rect l="l" t="t" r="r" b="b"/>
              <a:pathLst>
                <a:path w="29923" h="24552" extrusionOk="0">
                  <a:moveTo>
                    <a:pt x="7840" y="0"/>
                  </a:moveTo>
                  <a:lnTo>
                    <a:pt x="7840" y="0"/>
                  </a:lnTo>
                  <a:cubicBezTo>
                    <a:pt x="7840" y="1"/>
                    <a:pt x="4938" y="1302"/>
                    <a:pt x="5005" y="3970"/>
                  </a:cubicBezTo>
                  <a:cubicBezTo>
                    <a:pt x="5005" y="3970"/>
                    <a:pt x="4792" y="3943"/>
                    <a:pt x="4458" y="3943"/>
                  </a:cubicBezTo>
                  <a:cubicBezTo>
                    <a:pt x="3624" y="3943"/>
                    <a:pt x="2031" y="4113"/>
                    <a:pt x="1102" y="5304"/>
                  </a:cubicBezTo>
                  <a:cubicBezTo>
                    <a:pt x="1369" y="5282"/>
                    <a:pt x="1635" y="5271"/>
                    <a:pt x="1902" y="5271"/>
                  </a:cubicBezTo>
                  <a:cubicBezTo>
                    <a:pt x="2436" y="5271"/>
                    <a:pt x="2970" y="5315"/>
                    <a:pt x="3503" y="5404"/>
                  </a:cubicBezTo>
                  <a:cubicBezTo>
                    <a:pt x="3503" y="5404"/>
                    <a:pt x="1" y="7506"/>
                    <a:pt x="201" y="12443"/>
                  </a:cubicBezTo>
                  <a:cubicBezTo>
                    <a:pt x="435" y="17413"/>
                    <a:pt x="3503" y="24551"/>
                    <a:pt x="3503" y="24551"/>
                  </a:cubicBezTo>
                  <a:lnTo>
                    <a:pt x="5939" y="23851"/>
                  </a:lnTo>
                  <a:cubicBezTo>
                    <a:pt x="5939" y="23851"/>
                    <a:pt x="6305" y="20482"/>
                    <a:pt x="7673" y="19147"/>
                  </a:cubicBezTo>
                  <a:cubicBezTo>
                    <a:pt x="7673" y="19147"/>
                    <a:pt x="8380" y="18464"/>
                    <a:pt x="9339" y="18464"/>
                  </a:cubicBezTo>
                  <a:cubicBezTo>
                    <a:pt x="9520" y="18464"/>
                    <a:pt x="9711" y="18489"/>
                    <a:pt x="9908" y="18547"/>
                  </a:cubicBezTo>
                  <a:cubicBezTo>
                    <a:pt x="11109" y="18947"/>
                    <a:pt x="11309" y="22250"/>
                    <a:pt x="11309" y="22250"/>
                  </a:cubicBezTo>
                  <a:lnTo>
                    <a:pt x="12210" y="21316"/>
                  </a:lnTo>
                  <a:cubicBezTo>
                    <a:pt x="12210" y="21316"/>
                    <a:pt x="11876" y="19448"/>
                    <a:pt x="13177" y="16812"/>
                  </a:cubicBezTo>
                  <a:cubicBezTo>
                    <a:pt x="14511" y="14211"/>
                    <a:pt x="13844" y="11142"/>
                    <a:pt x="13844" y="11142"/>
                  </a:cubicBezTo>
                  <a:lnTo>
                    <a:pt x="13844" y="11142"/>
                  </a:lnTo>
                  <a:cubicBezTo>
                    <a:pt x="13844" y="11142"/>
                    <a:pt x="16112" y="11909"/>
                    <a:pt x="16913" y="13644"/>
                  </a:cubicBezTo>
                  <a:cubicBezTo>
                    <a:pt x="16913" y="13644"/>
                    <a:pt x="17780" y="11776"/>
                    <a:pt x="16913" y="10375"/>
                  </a:cubicBezTo>
                  <a:lnTo>
                    <a:pt x="16913" y="10375"/>
                  </a:lnTo>
                  <a:cubicBezTo>
                    <a:pt x="16913" y="10375"/>
                    <a:pt x="20449" y="11242"/>
                    <a:pt x="21316" y="13877"/>
                  </a:cubicBezTo>
                  <a:cubicBezTo>
                    <a:pt x="21316" y="13877"/>
                    <a:pt x="22017" y="11909"/>
                    <a:pt x="21783" y="10908"/>
                  </a:cubicBezTo>
                  <a:lnTo>
                    <a:pt x="21783" y="10908"/>
                  </a:lnTo>
                  <a:cubicBezTo>
                    <a:pt x="21783" y="10908"/>
                    <a:pt x="24185" y="11676"/>
                    <a:pt x="25052" y="13977"/>
                  </a:cubicBezTo>
                  <a:cubicBezTo>
                    <a:pt x="25052" y="13977"/>
                    <a:pt x="25853" y="12209"/>
                    <a:pt x="25519" y="10808"/>
                  </a:cubicBezTo>
                  <a:lnTo>
                    <a:pt x="25519" y="10808"/>
                  </a:lnTo>
                  <a:cubicBezTo>
                    <a:pt x="25519" y="10808"/>
                    <a:pt x="26487" y="11642"/>
                    <a:pt x="26853" y="14111"/>
                  </a:cubicBezTo>
                  <a:cubicBezTo>
                    <a:pt x="27587" y="12609"/>
                    <a:pt x="27787" y="10908"/>
                    <a:pt x="27454" y="9274"/>
                  </a:cubicBezTo>
                  <a:lnTo>
                    <a:pt x="27454" y="9274"/>
                  </a:lnTo>
                  <a:cubicBezTo>
                    <a:pt x="27454" y="9274"/>
                    <a:pt x="28721" y="10675"/>
                    <a:pt x="28922" y="11909"/>
                  </a:cubicBezTo>
                  <a:cubicBezTo>
                    <a:pt x="28922" y="11909"/>
                    <a:pt x="29922" y="8373"/>
                    <a:pt x="23985" y="3636"/>
                  </a:cubicBezTo>
                  <a:cubicBezTo>
                    <a:pt x="21204" y="1433"/>
                    <a:pt x="17486" y="496"/>
                    <a:pt x="14158" y="496"/>
                  </a:cubicBezTo>
                  <a:cubicBezTo>
                    <a:pt x="10381" y="496"/>
                    <a:pt x="7106" y="1703"/>
                    <a:pt x="6272" y="3636"/>
                  </a:cubicBezTo>
                  <a:cubicBezTo>
                    <a:pt x="6272" y="3636"/>
                    <a:pt x="6772" y="968"/>
                    <a:pt x="78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5"/>
            <p:cNvSpPr/>
            <p:nvPr/>
          </p:nvSpPr>
          <p:spPr>
            <a:xfrm>
              <a:off x="1785850" y="2956400"/>
              <a:ext cx="142725" cy="244900"/>
            </a:xfrm>
            <a:custGeom>
              <a:avLst/>
              <a:gdLst/>
              <a:ahLst/>
              <a:cxnLst/>
              <a:rect l="l" t="t" r="r" b="b"/>
              <a:pathLst>
                <a:path w="5709" h="9796" extrusionOk="0">
                  <a:moveTo>
                    <a:pt x="2624" y="1"/>
                  </a:moveTo>
                  <a:cubicBezTo>
                    <a:pt x="1595" y="1"/>
                    <a:pt x="1" y="1242"/>
                    <a:pt x="405" y="2890"/>
                  </a:cubicBezTo>
                  <a:cubicBezTo>
                    <a:pt x="872" y="4657"/>
                    <a:pt x="1205" y="7626"/>
                    <a:pt x="1739" y="7960"/>
                  </a:cubicBezTo>
                  <a:cubicBezTo>
                    <a:pt x="2207" y="8223"/>
                    <a:pt x="2958" y="9795"/>
                    <a:pt x="3720" y="9795"/>
                  </a:cubicBezTo>
                  <a:cubicBezTo>
                    <a:pt x="3827" y="9795"/>
                    <a:pt x="3934" y="9764"/>
                    <a:pt x="4041" y="9694"/>
                  </a:cubicBezTo>
                  <a:cubicBezTo>
                    <a:pt x="4541" y="9461"/>
                    <a:pt x="4641" y="8794"/>
                    <a:pt x="4274" y="8393"/>
                  </a:cubicBezTo>
                  <a:lnTo>
                    <a:pt x="5709" y="3557"/>
                  </a:lnTo>
                  <a:cubicBezTo>
                    <a:pt x="5709" y="3557"/>
                    <a:pt x="3841" y="254"/>
                    <a:pt x="2840" y="21"/>
                  </a:cubicBezTo>
                  <a:cubicBezTo>
                    <a:pt x="2772" y="7"/>
                    <a:pt x="2699" y="1"/>
                    <a:pt x="2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5"/>
            <p:cNvSpPr/>
            <p:nvPr/>
          </p:nvSpPr>
          <p:spPr>
            <a:xfrm>
              <a:off x="1785125" y="2951900"/>
              <a:ext cx="143450" cy="261050"/>
            </a:xfrm>
            <a:custGeom>
              <a:avLst/>
              <a:gdLst/>
              <a:ahLst/>
              <a:cxnLst/>
              <a:rect l="l" t="t" r="r" b="b"/>
              <a:pathLst>
                <a:path w="5738" h="10442" fill="none" extrusionOk="0">
                  <a:moveTo>
                    <a:pt x="5738" y="3737"/>
                  </a:moveTo>
                  <a:cubicBezTo>
                    <a:pt x="5738" y="3737"/>
                    <a:pt x="3870" y="434"/>
                    <a:pt x="2869" y="201"/>
                  </a:cubicBezTo>
                  <a:cubicBezTo>
                    <a:pt x="1868" y="1"/>
                    <a:pt x="0" y="1302"/>
                    <a:pt x="434" y="3070"/>
                  </a:cubicBezTo>
                  <a:cubicBezTo>
                    <a:pt x="901" y="4837"/>
                    <a:pt x="1234" y="7806"/>
                    <a:pt x="1768" y="8140"/>
                  </a:cubicBezTo>
                  <a:cubicBezTo>
                    <a:pt x="2302" y="8440"/>
                    <a:pt x="3203" y="10442"/>
                    <a:pt x="4070" y="9874"/>
                  </a:cubicBezTo>
                  <a:cubicBezTo>
                    <a:pt x="4570" y="9641"/>
                    <a:pt x="4670" y="8974"/>
                    <a:pt x="4303" y="8573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5"/>
            <p:cNvSpPr/>
            <p:nvPr/>
          </p:nvSpPr>
          <p:spPr>
            <a:xfrm>
              <a:off x="2432250" y="3682425"/>
              <a:ext cx="18375" cy="60075"/>
            </a:xfrm>
            <a:custGeom>
              <a:avLst/>
              <a:gdLst/>
              <a:ahLst/>
              <a:cxnLst/>
              <a:rect l="l" t="t" r="r" b="b"/>
              <a:pathLst>
                <a:path w="735" h="2403" fill="none" extrusionOk="0">
                  <a:moveTo>
                    <a:pt x="734" y="1"/>
                  </a:moveTo>
                  <a:cubicBezTo>
                    <a:pt x="534" y="801"/>
                    <a:pt x="301" y="1602"/>
                    <a:pt x="0" y="2402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5"/>
            <p:cNvSpPr/>
            <p:nvPr/>
          </p:nvSpPr>
          <p:spPr>
            <a:xfrm>
              <a:off x="2343850" y="3782500"/>
              <a:ext cx="71750" cy="99250"/>
            </a:xfrm>
            <a:custGeom>
              <a:avLst/>
              <a:gdLst/>
              <a:ahLst/>
              <a:cxnLst/>
              <a:rect l="l" t="t" r="r" b="b"/>
              <a:pathLst>
                <a:path w="2870" h="3970" fill="none" extrusionOk="0">
                  <a:moveTo>
                    <a:pt x="2869" y="0"/>
                  </a:moveTo>
                  <a:cubicBezTo>
                    <a:pt x="2202" y="1502"/>
                    <a:pt x="1235" y="2869"/>
                    <a:pt x="1" y="397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5"/>
            <p:cNvSpPr/>
            <p:nvPr/>
          </p:nvSpPr>
          <p:spPr>
            <a:xfrm>
              <a:off x="2642400" y="3892575"/>
              <a:ext cx="70075" cy="41725"/>
            </a:xfrm>
            <a:custGeom>
              <a:avLst/>
              <a:gdLst/>
              <a:ahLst/>
              <a:cxnLst/>
              <a:rect l="l" t="t" r="r" b="b"/>
              <a:pathLst>
                <a:path w="2803" h="1669" fill="none" extrusionOk="0">
                  <a:moveTo>
                    <a:pt x="2802" y="67"/>
                  </a:moveTo>
                  <a:cubicBezTo>
                    <a:pt x="2202" y="1"/>
                    <a:pt x="1068" y="734"/>
                    <a:pt x="0" y="1668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5"/>
            <p:cNvSpPr/>
            <p:nvPr/>
          </p:nvSpPr>
          <p:spPr>
            <a:xfrm>
              <a:off x="2585700" y="3952625"/>
              <a:ext cx="36700" cy="58400"/>
            </a:xfrm>
            <a:custGeom>
              <a:avLst/>
              <a:gdLst/>
              <a:ahLst/>
              <a:cxnLst/>
              <a:rect l="l" t="t" r="r" b="b"/>
              <a:pathLst>
                <a:path w="1468" h="2336" fill="none" extrusionOk="0">
                  <a:moveTo>
                    <a:pt x="1468" y="0"/>
                  </a:moveTo>
                  <a:cubicBezTo>
                    <a:pt x="634" y="868"/>
                    <a:pt x="0" y="1768"/>
                    <a:pt x="0" y="2335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5"/>
            <p:cNvSpPr/>
            <p:nvPr/>
          </p:nvSpPr>
          <p:spPr>
            <a:xfrm>
              <a:off x="1107125" y="3838375"/>
              <a:ext cx="59250" cy="67575"/>
            </a:xfrm>
            <a:custGeom>
              <a:avLst/>
              <a:gdLst/>
              <a:ahLst/>
              <a:cxnLst/>
              <a:rect l="l" t="t" r="r" b="b"/>
              <a:pathLst>
                <a:path w="2370" h="2703" fill="none" extrusionOk="0">
                  <a:moveTo>
                    <a:pt x="1" y="0"/>
                  </a:moveTo>
                  <a:cubicBezTo>
                    <a:pt x="1" y="0"/>
                    <a:pt x="2369" y="668"/>
                    <a:pt x="2369" y="2702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5"/>
            <p:cNvSpPr/>
            <p:nvPr/>
          </p:nvSpPr>
          <p:spPr>
            <a:xfrm>
              <a:off x="1328950" y="3560675"/>
              <a:ext cx="26725" cy="35050"/>
            </a:xfrm>
            <a:custGeom>
              <a:avLst/>
              <a:gdLst/>
              <a:ahLst/>
              <a:cxnLst/>
              <a:rect l="l" t="t" r="r" b="b"/>
              <a:pathLst>
                <a:path w="1069" h="1402" fill="none" extrusionOk="0">
                  <a:moveTo>
                    <a:pt x="1" y="0"/>
                  </a:moveTo>
                  <a:cubicBezTo>
                    <a:pt x="401" y="434"/>
                    <a:pt x="768" y="901"/>
                    <a:pt x="1068" y="140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5"/>
            <p:cNvSpPr/>
            <p:nvPr/>
          </p:nvSpPr>
          <p:spPr>
            <a:xfrm>
              <a:off x="1373150" y="3639075"/>
              <a:ext cx="24225" cy="216000"/>
            </a:xfrm>
            <a:custGeom>
              <a:avLst/>
              <a:gdLst/>
              <a:ahLst/>
              <a:cxnLst/>
              <a:rect l="l" t="t" r="r" b="b"/>
              <a:pathLst>
                <a:path w="969" h="8640" fill="none" extrusionOk="0">
                  <a:moveTo>
                    <a:pt x="234" y="0"/>
                  </a:moveTo>
                  <a:cubicBezTo>
                    <a:pt x="701" y="1001"/>
                    <a:pt x="968" y="2102"/>
                    <a:pt x="968" y="3202"/>
                  </a:cubicBezTo>
                  <a:cubicBezTo>
                    <a:pt x="968" y="6638"/>
                    <a:pt x="1" y="8640"/>
                    <a:pt x="1" y="864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5"/>
            <p:cNvSpPr/>
            <p:nvPr/>
          </p:nvSpPr>
          <p:spPr>
            <a:xfrm>
              <a:off x="1689225" y="3476450"/>
              <a:ext cx="50050" cy="40050"/>
            </a:xfrm>
            <a:custGeom>
              <a:avLst/>
              <a:gdLst/>
              <a:ahLst/>
              <a:cxnLst/>
              <a:rect l="l" t="t" r="r" b="b"/>
              <a:pathLst>
                <a:path w="2002" h="1602" fill="none" extrusionOk="0">
                  <a:moveTo>
                    <a:pt x="0" y="0"/>
                  </a:moveTo>
                  <a:cubicBezTo>
                    <a:pt x="634" y="601"/>
                    <a:pt x="1301" y="1135"/>
                    <a:pt x="2002" y="1602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5"/>
            <p:cNvSpPr/>
            <p:nvPr/>
          </p:nvSpPr>
          <p:spPr>
            <a:xfrm>
              <a:off x="1791800" y="3548175"/>
              <a:ext cx="193475" cy="46725"/>
            </a:xfrm>
            <a:custGeom>
              <a:avLst/>
              <a:gdLst/>
              <a:ahLst/>
              <a:cxnLst/>
              <a:rect l="l" t="t" r="r" b="b"/>
              <a:pathLst>
                <a:path w="7739" h="1869" fill="none" extrusionOk="0">
                  <a:moveTo>
                    <a:pt x="0" y="0"/>
                  </a:moveTo>
                  <a:cubicBezTo>
                    <a:pt x="2135" y="1068"/>
                    <a:pt x="4904" y="1868"/>
                    <a:pt x="7739" y="1168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5"/>
            <p:cNvSpPr/>
            <p:nvPr/>
          </p:nvSpPr>
          <p:spPr>
            <a:xfrm>
              <a:off x="1903525" y="2627500"/>
              <a:ext cx="56750" cy="4200"/>
            </a:xfrm>
            <a:custGeom>
              <a:avLst/>
              <a:gdLst/>
              <a:ahLst/>
              <a:cxnLst/>
              <a:rect l="l" t="t" r="r" b="b"/>
              <a:pathLst>
                <a:path w="2270" h="168" fill="none" extrusionOk="0">
                  <a:moveTo>
                    <a:pt x="1" y="168"/>
                  </a:moveTo>
                  <a:cubicBezTo>
                    <a:pt x="735" y="34"/>
                    <a:pt x="1502" y="1"/>
                    <a:pt x="2269" y="1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5"/>
            <p:cNvSpPr/>
            <p:nvPr/>
          </p:nvSpPr>
          <p:spPr>
            <a:xfrm>
              <a:off x="1986925" y="2629175"/>
              <a:ext cx="153475" cy="76750"/>
            </a:xfrm>
            <a:custGeom>
              <a:avLst/>
              <a:gdLst/>
              <a:ahLst/>
              <a:cxnLst/>
              <a:rect l="l" t="t" r="r" b="b"/>
              <a:pathLst>
                <a:path w="6139" h="3070" fill="none" extrusionOk="0">
                  <a:moveTo>
                    <a:pt x="1" y="0"/>
                  </a:moveTo>
                  <a:cubicBezTo>
                    <a:pt x="2069" y="201"/>
                    <a:pt x="4571" y="901"/>
                    <a:pt x="6138" y="3069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5"/>
            <p:cNvSpPr/>
            <p:nvPr/>
          </p:nvSpPr>
          <p:spPr>
            <a:xfrm>
              <a:off x="2026950" y="2589975"/>
              <a:ext cx="164325" cy="48400"/>
            </a:xfrm>
            <a:custGeom>
              <a:avLst/>
              <a:gdLst/>
              <a:ahLst/>
              <a:cxnLst/>
              <a:rect l="l" t="t" r="r" b="b"/>
              <a:pathLst>
                <a:path w="6573" h="1936" fill="none" extrusionOk="0">
                  <a:moveTo>
                    <a:pt x="1" y="1"/>
                  </a:moveTo>
                  <a:cubicBezTo>
                    <a:pt x="1" y="1"/>
                    <a:pt x="3837" y="34"/>
                    <a:pt x="6572" y="1935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5"/>
            <p:cNvSpPr/>
            <p:nvPr/>
          </p:nvSpPr>
          <p:spPr>
            <a:xfrm>
              <a:off x="2217925" y="2661700"/>
              <a:ext cx="29225" cy="44225"/>
            </a:xfrm>
            <a:custGeom>
              <a:avLst/>
              <a:gdLst/>
              <a:ahLst/>
              <a:cxnLst/>
              <a:rect l="l" t="t" r="r" b="b"/>
              <a:pathLst>
                <a:path w="1169" h="1769" fill="none" extrusionOk="0">
                  <a:moveTo>
                    <a:pt x="1" y="0"/>
                  </a:moveTo>
                  <a:cubicBezTo>
                    <a:pt x="501" y="501"/>
                    <a:pt x="901" y="1101"/>
                    <a:pt x="1168" y="1768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5"/>
            <p:cNvSpPr/>
            <p:nvPr/>
          </p:nvSpPr>
          <p:spPr>
            <a:xfrm>
              <a:off x="1878525" y="2672550"/>
              <a:ext cx="126775" cy="91750"/>
            </a:xfrm>
            <a:custGeom>
              <a:avLst/>
              <a:gdLst/>
              <a:ahLst/>
              <a:cxnLst/>
              <a:rect l="l" t="t" r="r" b="b"/>
              <a:pathLst>
                <a:path w="5071" h="3670" fill="none" extrusionOk="0">
                  <a:moveTo>
                    <a:pt x="0" y="0"/>
                  </a:moveTo>
                  <a:cubicBezTo>
                    <a:pt x="0" y="0"/>
                    <a:pt x="3770" y="1301"/>
                    <a:pt x="5071" y="3669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5"/>
            <p:cNvSpPr/>
            <p:nvPr/>
          </p:nvSpPr>
          <p:spPr>
            <a:xfrm>
              <a:off x="1833475" y="2705900"/>
              <a:ext cx="43400" cy="93425"/>
            </a:xfrm>
            <a:custGeom>
              <a:avLst/>
              <a:gdLst/>
              <a:ahLst/>
              <a:cxnLst/>
              <a:rect l="l" t="t" r="r" b="b"/>
              <a:pathLst>
                <a:path w="1736" h="3737" fill="none" extrusionOk="0">
                  <a:moveTo>
                    <a:pt x="1" y="0"/>
                  </a:moveTo>
                  <a:cubicBezTo>
                    <a:pt x="802" y="1101"/>
                    <a:pt x="1402" y="2402"/>
                    <a:pt x="1736" y="3736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5"/>
            <p:cNvSpPr/>
            <p:nvPr/>
          </p:nvSpPr>
          <p:spPr>
            <a:xfrm>
              <a:off x="1878525" y="2846000"/>
              <a:ext cx="4200" cy="36725"/>
            </a:xfrm>
            <a:custGeom>
              <a:avLst/>
              <a:gdLst/>
              <a:ahLst/>
              <a:cxnLst/>
              <a:rect l="l" t="t" r="r" b="b"/>
              <a:pathLst>
                <a:path w="168" h="1469" fill="none" extrusionOk="0">
                  <a:moveTo>
                    <a:pt x="167" y="0"/>
                  </a:moveTo>
                  <a:cubicBezTo>
                    <a:pt x="167" y="501"/>
                    <a:pt x="100" y="1001"/>
                    <a:pt x="0" y="1468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5"/>
            <p:cNvSpPr/>
            <p:nvPr/>
          </p:nvSpPr>
          <p:spPr>
            <a:xfrm>
              <a:off x="1758425" y="2744250"/>
              <a:ext cx="11700" cy="37550"/>
            </a:xfrm>
            <a:custGeom>
              <a:avLst/>
              <a:gdLst/>
              <a:ahLst/>
              <a:cxnLst/>
              <a:rect l="l" t="t" r="r" b="b"/>
              <a:pathLst>
                <a:path w="468" h="1502" fill="none" extrusionOk="0">
                  <a:moveTo>
                    <a:pt x="468" y="1"/>
                  </a:moveTo>
                  <a:cubicBezTo>
                    <a:pt x="268" y="468"/>
                    <a:pt x="134" y="1001"/>
                    <a:pt x="1" y="1502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5"/>
            <p:cNvSpPr/>
            <p:nvPr/>
          </p:nvSpPr>
          <p:spPr>
            <a:xfrm>
              <a:off x="1745100" y="2818475"/>
              <a:ext cx="5850" cy="97600"/>
            </a:xfrm>
            <a:custGeom>
              <a:avLst/>
              <a:gdLst/>
              <a:ahLst/>
              <a:cxnLst/>
              <a:rect l="l" t="t" r="r" b="b"/>
              <a:pathLst>
                <a:path w="234" h="3904" fill="none" extrusionOk="0">
                  <a:moveTo>
                    <a:pt x="234" y="1"/>
                  </a:moveTo>
                  <a:cubicBezTo>
                    <a:pt x="0" y="1268"/>
                    <a:pt x="0" y="2602"/>
                    <a:pt x="167" y="3903"/>
                  </a:cubicBezTo>
                </a:path>
              </a:pathLst>
            </a:custGeom>
            <a:noFill/>
            <a:ln w="108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5"/>
            <p:cNvSpPr/>
            <p:nvPr/>
          </p:nvSpPr>
          <p:spPr>
            <a:xfrm>
              <a:off x="650975" y="4154425"/>
              <a:ext cx="3665150" cy="185175"/>
            </a:xfrm>
            <a:custGeom>
              <a:avLst/>
              <a:gdLst/>
              <a:ahLst/>
              <a:cxnLst/>
              <a:rect l="l" t="t" r="r" b="b"/>
              <a:pathLst>
                <a:path w="146606" h="7407" extrusionOk="0">
                  <a:moveTo>
                    <a:pt x="1" y="1"/>
                  </a:moveTo>
                  <a:lnTo>
                    <a:pt x="1" y="7406"/>
                  </a:lnTo>
                  <a:lnTo>
                    <a:pt x="146605" y="7406"/>
                  </a:lnTo>
                  <a:lnTo>
                    <a:pt x="1466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5"/>
            <p:cNvSpPr/>
            <p:nvPr/>
          </p:nvSpPr>
          <p:spPr>
            <a:xfrm>
              <a:off x="650975" y="4154425"/>
              <a:ext cx="3665150" cy="185175"/>
            </a:xfrm>
            <a:custGeom>
              <a:avLst/>
              <a:gdLst/>
              <a:ahLst/>
              <a:cxnLst/>
              <a:rect l="l" t="t" r="r" b="b"/>
              <a:pathLst>
                <a:path w="146606" h="7407" fill="none" extrusionOk="0">
                  <a:moveTo>
                    <a:pt x="93968" y="7406"/>
                  </a:moveTo>
                  <a:lnTo>
                    <a:pt x="146605" y="7406"/>
                  </a:lnTo>
                  <a:lnTo>
                    <a:pt x="146605" y="1"/>
                  </a:lnTo>
                  <a:lnTo>
                    <a:pt x="1" y="1"/>
                  </a:lnTo>
                  <a:lnTo>
                    <a:pt x="1" y="7406"/>
                  </a:lnTo>
                  <a:lnTo>
                    <a:pt x="29655" y="7406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5"/>
            <p:cNvSpPr/>
            <p:nvPr/>
          </p:nvSpPr>
          <p:spPr>
            <a:xfrm>
              <a:off x="2719125" y="4339575"/>
              <a:ext cx="186825" cy="25"/>
            </a:xfrm>
            <a:custGeom>
              <a:avLst/>
              <a:gdLst/>
              <a:ahLst/>
              <a:cxnLst/>
              <a:rect l="l" t="t" r="r" b="b"/>
              <a:pathLst>
                <a:path w="7473" h="1" extrusionOk="0">
                  <a:moveTo>
                    <a:pt x="7472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5"/>
            <p:cNvSpPr/>
            <p:nvPr/>
          </p:nvSpPr>
          <p:spPr>
            <a:xfrm>
              <a:off x="2719125" y="4339575"/>
              <a:ext cx="186825" cy="25"/>
            </a:xfrm>
            <a:custGeom>
              <a:avLst/>
              <a:gdLst/>
              <a:ahLst/>
              <a:cxnLst/>
              <a:rect l="l" t="t" r="r" b="b"/>
              <a:pathLst>
                <a:path w="7473" h="1" fill="none" extrusionOk="0">
                  <a:moveTo>
                    <a:pt x="7472" y="0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55"/>
          <p:cNvGrpSpPr/>
          <p:nvPr/>
        </p:nvGrpSpPr>
        <p:grpSpPr>
          <a:xfrm rot="535639">
            <a:off x="7895386" y="201090"/>
            <a:ext cx="1013520" cy="885253"/>
            <a:chOff x="10357964" y="1507196"/>
            <a:chExt cx="837930" cy="731885"/>
          </a:xfrm>
        </p:grpSpPr>
        <p:sp>
          <p:nvSpPr>
            <p:cNvPr id="1059" name="Google Shape;1059;p55"/>
            <p:cNvSpPr/>
            <p:nvPr/>
          </p:nvSpPr>
          <p:spPr>
            <a:xfrm rot="-552376">
              <a:off x="10399478" y="1707134"/>
              <a:ext cx="102067" cy="527177"/>
            </a:xfrm>
            <a:custGeom>
              <a:avLst/>
              <a:gdLst/>
              <a:ahLst/>
              <a:cxnLst/>
              <a:rect l="l" t="t" r="r" b="b"/>
              <a:pathLst>
                <a:path w="3436" h="17747" extrusionOk="0">
                  <a:moveTo>
                    <a:pt x="3069" y="0"/>
                  </a:moveTo>
                  <a:cubicBezTo>
                    <a:pt x="3036" y="33"/>
                    <a:pt x="300" y="4803"/>
                    <a:pt x="167" y="9874"/>
                  </a:cubicBezTo>
                  <a:cubicBezTo>
                    <a:pt x="0" y="14944"/>
                    <a:pt x="2936" y="17646"/>
                    <a:pt x="3069" y="17746"/>
                  </a:cubicBezTo>
                  <a:lnTo>
                    <a:pt x="3369" y="17446"/>
                  </a:lnTo>
                  <a:cubicBezTo>
                    <a:pt x="3336" y="17413"/>
                    <a:pt x="434" y="14811"/>
                    <a:pt x="567" y="9907"/>
                  </a:cubicBezTo>
                  <a:cubicBezTo>
                    <a:pt x="734" y="4937"/>
                    <a:pt x="3403" y="267"/>
                    <a:pt x="3436" y="200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060" name="Google Shape;1060;p55"/>
            <p:cNvSpPr/>
            <p:nvPr/>
          </p:nvSpPr>
          <p:spPr>
            <a:xfrm rot="-552376">
              <a:off x="10984958" y="1604152"/>
              <a:ext cx="173448" cy="482590"/>
            </a:xfrm>
            <a:custGeom>
              <a:avLst/>
              <a:gdLst/>
              <a:ahLst/>
              <a:cxnLst/>
              <a:rect l="l" t="t" r="r" b="b"/>
              <a:pathLst>
                <a:path w="5839" h="16246" extrusionOk="0">
                  <a:moveTo>
                    <a:pt x="2736" y="0"/>
                  </a:moveTo>
                  <a:lnTo>
                    <a:pt x="2369" y="234"/>
                  </a:lnTo>
                  <a:cubicBezTo>
                    <a:pt x="2402" y="267"/>
                    <a:pt x="5371" y="5171"/>
                    <a:pt x="4204" y="9340"/>
                  </a:cubicBezTo>
                  <a:cubicBezTo>
                    <a:pt x="3470" y="11876"/>
                    <a:pt x="2002" y="14144"/>
                    <a:pt x="1" y="15878"/>
                  </a:cubicBezTo>
                  <a:lnTo>
                    <a:pt x="234" y="16245"/>
                  </a:lnTo>
                  <a:cubicBezTo>
                    <a:pt x="2336" y="14444"/>
                    <a:pt x="3870" y="12076"/>
                    <a:pt x="4637" y="9440"/>
                  </a:cubicBezTo>
                  <a:cubicBezTo>
                    <a:pt x="5838" y="5104"/>
                    <a:pt x="2869" y="200"/>
                    <a:pt x="2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061" name="Google Shape;1061;p55"/>
            <p:cNvSpPr/>
            <p:nvPr/>
          </p:nvSpPr>
          <p:spPr>
            <a:xfrm rot="-552376">
              <a:off x="10513861" y="1985596"/>
              <a:ext cx="64430" cy="96512"/>
            </a:xfrm>
            <a:custGeom>
              <a:avLst/>
              <a:gdLst/>
              <a:ahLst/>
              <a:cxnLst/>
              <a:rect l="l" t="t" r="r" b="b"/>
              <a:pathLst>
                <a:path w="2169" h="3249" extrusionOk="0">
                  <a:moveTo>
                    <a:pt x="1482" y="0"/>
                  </a:moveTo>
                  <a:cubicBezTo>
                    <a:pt x="1453" y="0"/>
                    <a:pt x="1426" y="4"/>
                    <a:pt x="1401" y="13"/>
                  </a:cubicBezTo>
                  <a:cubicBezTo>
                    <a:pt x="1068" y="113"/>
                    <a:pt x="768" y="613"/>
                    <a:pt x="534" y="1214"/>
                  </a:cubicBezTo>
                  <a:lnTo>
                    <a:pt x="567" y="613"/>
                  </a:lnTo>
                  <a:lnTo>
                    <a:pt x="167" y="580"/>
                  </a:lnTo>
                  <a:lnTo>
                    <a:pt x="0" y="3015"/>
                  </a:lnTo>
                  <a:cubicBezTo>
                    <a:pt x="0" y="3115"/>
                    <a:pt x="67" y="3215"/>
                    <a:pt x="200" y="3248"/>
                  </a:cubicBezTo>
                  <a:cubicBezTo>
                    <a:pt x="301" y="3248"/>
                    <a:pt x="401" y="3182"/>
                    <a:pt x="434" y="3082"/>
                  </a:cubicBezTo>
                  <a:cubicBezTo>
                    <a:pt x="701" y="1881"/>
                    <a:pt x="1168" y="580"/>
                    <a:pt x="1468" y="446"/>
                  </a:cubicBezTo>
                  <a:cubicBezTo>
                    <a:pt x="1635" y="680"/>
                    <a:pt x="1668" y="1914"/>
                    <a:pt x="1535" y="3148"/>
                  </a:cubicBezTo>
                  <a:lnTo>
                    <a:pt x="1968" y="3182"/>
                  </a:lnTo>
                  <a:cubicBezTo>
                    <a:pt x="2035" y="2381"/>
                    <a:pt x="2169" y="480"/>
                    <a:pt x="1735" y="113"/>
                  </a:cubicBezTo>
                  <a:cubicBezTo>
                    <a:pt x="1660" y="38"/>
                    <a:pt x="1566" y="0"/>
                    <a:pt x="1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062" name="Google Shape;1062;p55"/>
            <p:cNvSpPr/>
            <p:nvPr/>
          </p:nvSpPr>
          <p:spPr>
            <a:xfrm rot="-552376">
              <a:off x="10602496" y="1905884"/>
              <a:ext cx="53529" cy="74560"/>
            </a:xfrm>
            <a:custGeom>
              <a:avLst/>
              <a:gdLst/>
              <a:ahLst/>
              <a:cxnLst/>
              <a:rect l="l" t="t" r="r" b="b"/>
              <a:pathLst>
                <a:path w="1802" h="2510" extrusionOk="0">
                  <a:moveTo>
                    <a:pt x="811" y="1"/>
                  </a:moveTo>
                  <a:cubicBezTo>
                    <a:pt x="786" y="1"/>
                    <a:pt x="760" y="3"/>
                    <a:pt x="734" y="7"/>
                  </a:cubicBezTo>
                  <a:cubicBezTo>
                    <a:pt x="300" y="74"/>
                    <a:pt x="33" y="741"/>
                    <a:pt x="0" y="875"/>
                  </a:cubicBezTo>
                  <a:lnTo>
                    <a:pt x="400" y="1008"/>
                  </a:lnTo>
                  <a:cubicBezTo>
                    <a:pt x="500" y="741"/>
                    <a:pt x="701" y="441"/>
                    <a:pt x="834" y="441"/>
                  </a:cubicBezTo>
                  <a:cubicBezTo>
                    <a:pt x="867" y="441"/>
                    <a:pt x="901" y="474"/>
                    <a:pt x="934" y="508"/>
                  </a:cubicBezTo>
                  <a:cubicBezTo>
                    <a:pt x="1101" y="708"/>
                    <a:pt x="934" y="908"/>
                    <a:pt x="601" y="1342"/>
                  </a:cubicBezTo>
                  <a:cubicBezTo>
                    <a:pt x="400" y="1508"/>
                    <a:pt x="267" y="1742"/>
                    <a:pt x="200" y="1975"/>
                  </a:cubicBezTo>
                  <a:cubicBezTo>
                    <a:pt x="200" y="2075"/>
                    <a:pt x="267" y="2175"/>
                    <a:pt x="334" y="2242"/>
                  </a:cubicBezTo>
                  <a:cubicBezTo>
                    <a:pt x="500" y="2442"/>
                    <a:pt x="901" y="2509"/>
                    <a:pt x="1601" y="2509"/>
                  </a:cubicBezTo>
                  <a:lnTo>
                    <a:pt x="1735" y="2476"/>
                  </a:lnTo>
                  <a:lnTo>
                    <a:pt x="1801" y="2476"/>
                  </a:lnTo>
                  <a:lnTo>
                    <a:pt x="1801" y="2075"/>
                  </a:lnTo>
                  <a:lnTo>
                    <a:pt x="1735" y="2075"/>
                  </a:lnTo>
                  <a:cubicBezTo>
                    <a:pt x="1648" y="2083"/>
                    <a:pt x="1560" y="2087"/>
                    <a:pt x="1471" y="2087"/>
                  </a:cubicBezTo>
                  <a:cubicBezTo>
                    <a:pt x="1183" y="2087"/>
                    <a:pt x="889" y="2044"/>
                    <a:pt x="634" y="1942"/>
                  </a:cubicBezTo>
                  <a:cubicBezTo>
                    <a:pt x="701" y="1842"/>
                    <a:pt x="767" y="1708"/>
                    <a:pt x="867" y="1608"/>
                  </a:cubicBezTo>
                  <a:cubicBezTo>
                    <a:pt x="1201" y="1275"/>
                    <a:pt x="1635" y="741"/>
                    <a:pt x="1234" y="241"/>
                  </a:cubicBezTo>
                  <a:cubicBezTo>
                    <a:pt x="1147" y="95"/>
                    <a:pt x="984" y="1"/>
                    <a:pt x="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063" name="Google Shape;1063;p55"/>
            <p:cNvSpPr/>
            <p:nvPr/>
          </p:nvSpPr>
          <p:spPr>
            <a:xfrm rot="-552376">
              <a:off x="10498528" y="1740063"/>
              <a:ext cx="83264" cy="112018"/>
            </a:xfrm>
            <a:custGeom>
              <a:avLst/>
              <a:gdLst/>
              <a:ahLst/>
              <a:cxnLst/>
              <a:rect l="l" t="t" r="r" b="b"/>
              <a:pathLst>
                <a:path w="2803" h="3771" extrusionOk="0">
                  <a:moveTo>
                    <a:pt x="67" y="1"/>
                  </a:moveTo>
                  <a:lnTo>
                    <a:pt x="1" y="3036"/>
                  </a:lnTo>
                  <a:cubicBezTo>
                    <a:pt x="1" y="3136"/>
                    <a:pt x="101" y="3237"/>
                    <a:pt x="201" y="3270"/>
                  </a:cubicBezTo>
                  <a:cubicBezTo>
                    <a:pt x="301" y="3270"/>
                    <a:pt x="401" y="3170"/>
                    <a:pt x="434" y="3070"/>
                  </a:cubicBezTo>
                  <a:cubicBezTo>
                    <a:pt x="501" y="2436"/>
                    <a:pt x="901" y="801"/>
                    <a:pt x="1668" y="768"/>
                  </a:cubicBezTo>
                  <a:cubicBezTo>
                    <a:pt x="1768" y="768"/>
                    <a:pt x="1869" y="801"/>
                    <a:pt x="1935" y="868"/>
                  </a:cubicBezTo>
                  <a:cubicBezTo>
                    <a:pt x="2402" y="1335"/>
                    <a:pt x="2269" y="2870"/>
                    <a:pt x="2235" y="3470"/>
                  </a:cubicBezTo>
                  <a:lnTo>
                    <a:pt x="2235" y="3770"/>
                  </a:lnTo>
                  <a:lnTo>
                    <a:pt x="2669" y="3770"/>
                  </a:lnTo>
                  <a:lnTo>
                    <a:pt x="2669" y="3503"/>
                  </a:lnTo>
                  <a:cubicBezTo>
                    <a:pt x="2702" y="2736"/>
                    <a:pt x="2803" y="1168"/>
                    <a:pt x="2235" y="568"/>
                  </a:cubicBezTo>
                  <a:cubicBezTo>
                    <a:pt x="2102" y="401"/>
                    <a:pt x="1869" y="334"/>
                    <a:pt x="1635" y="334"/>
                  </a:cubicBezTo>
                  <a:cubicBezTo>
                    <a:pt x="1101" y="368"/>
                    <a:pt x="701" y="835"/>
                    <a:pt x="468" y="1369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064" name="Google Shape;1064;p55"/>
            <p:cNvSpPr/>
            <p:nvPr/>
          </p:nvSpPr>
          <p:spPr>
            <a:xfrm rot="-552376">
              <a:off x="10670659" y="1735279"/>
              <a:ext cx="41647" cy="56499"/>
            </a:xfrm>
            <a:custGeom>
              <a:avLst/>
              <a:gdLst/>
              <a:ahLst/>
              <a:cxnLst/>
              <a:rect l="l" t="t" r="r" b="b"/>
              <a:pathLst>
                <a:path w="1402" h="1902" extrusionOk="0">
                  <a:moveTo>
                    <a:pt x="568" y="0"/>
                  </a:moveTo>
                  <a:lnTo>
                    <a:pt x="568" y="567"/>
                  </a:lnTo>
                  <a:lnTo>
                    <a:pt x="1" y="567"/>
                  </a:lnTo>
                  <a:lnTo>
                    <a:pt x="1" y="1001"/>
                  </a:lnTo>
                  <a:lnTo>
                    <a:pt x="568" y="1001"/>
                  </a:lnTo>
                  <a:lnTo>
                    <a:pt x="568" y="1901"/>
                  </a:lnTo>
                  <a:lnTo>
                    <a:pt x="1001" y="1901"/>
                  </a:lnTo>
                  <a:lnTo>
                    <a:pt x="1001" y="1001"/>
                  </a:lnTo>
                  <a:lnTo>
                    <a:pt x="1402" y="1001"/>
                  </a:lnTo>
                  <a:lnTo>
                    <a:pt x="1402" y="567"/>
                  </a:lnTo>
                  <a:lnTo>
                    <a:pt x="1001" y="567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065" name="Google Shape;1065;p55"/>
            <p:cNvSpPr/>
            <p:nvPr/>
          </p:nvSpPr>
          <p:spPr>
            <a:xfrm rot="-552376">
              <a:off x="10746475" y="1699059"/>
              <a:ext cx="91195" cy="94225"/>
            </a:xfrm>
            <a:custGeom>
              <a:avLst/>
              <a:gdLst/>
              <a:ahLst/>
              <a:cxnLst/>
              <a:rect l="l" t="t" r="r" b="b"/>
              <a:pathLst>
                <a:path w="3070" h="3172" extrusionOk="0">
                  <a:moveTo>
                    <a:pt x="2198" y="1"/>
                  </a:moveTo>
                  <a:cubicBezTo>
                    <a:pt x="1863" y="1"/>
                    <a:pt x="1439" y="266"/>
                    <a:pt x="835" y="870"/>
                  </a:cubicBezTo>
                  <a:cubicBezTo>
                    <a:pt x="668" y="1004"/>
                    <a:pt x="534" y="1170"/>
                    <a:pt x="434" y="1371"/>
                  </a:cubicBezTo>
                  <a:lnTo>
                    <a:pt x="434" y="236"/>
                  </a:lnTo>
                  <a:lnTo>
                    <a:pt x="1" y="236"/>
                  </a:lnTo>
                  <a:lnTo>
                    <a:pt x="1" y="2671"/>
                  </a:lnTo>
                  <a:cubicBezTo>
                    <a:pt x="1" y="2772"/>
                    <a:pt x="1" y="2872"/>
                    <a:pt x="1" y="2938"/>
                  </a:cubicBezTo>
                  <a:cubicBezTo>
                    <a:pt x="1" y="3072"/>
                    <a:pt x="101" y="3172"/>
                    <a:pt x="234" y="3172"/>
                  </a:cubicBezTo>
                  <a:cubicBezTo>
                    <a:pt x="368" y="3138"/>
                    <a:pt x="434" y="3038"/>
                    <a:pt x="434" y="2938"/>
                  </a:cubicBezTo>
                  <a:lnTo>
                    <a:pt x="434" y="2705"/>
                  </a:lnTo>
                  <a:cubicBezTo>
                    <a:pt x="501" y="2138"/>
                    <a:pt x="734" y="1571"/>
                    <a:pt x="1168" y="1170"/>
                  </a:cubicBezTo>
                  <a:cubicBezTo>
                    <a:pt x="1794" y="545"/>
                    <a:pt x="2080" y="428"/>
                    <a:pt x="2213" y="428"/>
                  </a:cubicBezTo>
                  <a:cubicBezTo>
                    <a:pt x="2236" y="428"/>
                    <a:pt x="2254" y="432"/>
                    <a:pt x="2269" y="437"/>
                  </a:cubicBezTo>
                  <a:cubicBezTo>
                    <a:pt x="2369" y="470"/>
                    <a:pt x="2469" y="670"/>
                    <a:pt x="2502" y="1004"/>
                  </a:cubicBezTo>
                  <a:cubicBezTo>
                    <a:pt x="2602" y="1704"/>
                    <a:pt x="2636" y="2371"/>
                    <a:pt x="2669" y="3072"/>
                  </a:cubicBezTo>
                  <a:lnTo>
                    <a:pt x="3069" y="3072"/>
                  </a:lnTo>
                  <a:cubicBezTo>
                    <a:pt x="3069" y="2371"/>
                    <a:pt x="3003" y="1637"/>
                    <a:pt x="2903" y="937"/>
                  </a:cubicBezTo>
                  <a:cubicBezTo>
                    <a:pt x="2836" y="403"/>
                    <a:pt x="2669" y="103"/>
                    <a:pt x="2402" y="36"/>
                  </a:cubicBezTo>
                  <a:cubicBezTo>
                    <a:pt x="2338" y="13"/>
                    <a:pt x="2270" y="1"/>
                    <a:pt x="2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066" name="Google Shape;1066;p55"/>
            <p:cNvSpPr/>
            <p:nvPr/>
          </p:nvSpPr>
          <p:spPr>
            <a:xfrm rot="-552376">
              <a:off x="10859110" y="1736724"/>
              <a:ext cx="39656" cy="12922"/>
            </a:xfrm>
            <a:custGeom>
              <a:avLst/>
              <a:gdLst/>
              <a:ahLst/>
              <a:cxnLst/>
              <a:rect l="l" t="t" r="r" b="b"/>
              <a:pathLst>
                <a:path w="1335" h="435" extrusionOk="0">
                  <a:moveTo>
                    <a:pt x="0" y="0"/>
                  </a:moveTo>
                  <a:lnTo>
                    <a:pt x="0" y="434"/>
                  </a:lnTo>
                  <a:lnTo>
                    <a:pt x="1334" y="434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067" name="Google Shape;1067;p55"/>
            <p:cNvSpPr/>
            <p:nvPr/>
          </p:nvSpPr>
          <p:spPr>
            <a:xfrm rot="-552376">
              <a:off x="10922042" y="1658757"/>
              <a:ext cx="41647" cy="103017"/>
            </a:xfrm>
            <a:custGeom>
              <a:avLst/>
              <a:gdLst/>
              <a:ahLst/>
              <a:cxnLst/>
              <a:rect l="l" t="t" r="r" b="b"/>
              <a:pathLst>
                <a:path w="1402" h="3468" extrusionOk="0">
                  <a:moveTo>
                    <a:pt x="1128" y="0"/>
                  </a:moveTo>
                  <a:cubicBezTo>
                    <a:pt x="1046" y="0"/>
                    <a:pt x="964" y="43"/>
                    <a:pt x="934" y="132"/>
                  </a:cubicBezTo>
                  <a:cubicBezTo>
                    <a:pt x="934" y="132"/>
                    <a:pt x="734" y="665"/>
                    <a:pt x="567" y="1066"/>
                  </a:cubicBezTo>
                  <a:cubicBezTo>
                    <a:pt x="434" y="1366"/>
                    <a:pt x="234" y="1599"/>
                    <a:pt x="0" y="1799"/>
                  </a:cubicBezTo>
                  <a:lnTo>
                    <a:pt x="301" y="2133"/>
                  </a:lnTo>
                  <a:cubicBezTo>
                    <a:pt x="567" y="1900"/>
                    <a:pt x="768" y="1633"/>
                    <a:pt x="934" y="1299"/>
                  </a:cubicBezTo>
                  <a:lnTo>
                    <a:pt x="968" y="3467"/>
                  </a:lnTo>
                  <a:lnTo>
                    <a:pt x="1401" y="3467"/>
                  </a:lnTo>
                  <a:lnTo>
                    <a:pt x="1335" y="198"/>
                  </a:lnTo>
                  <a:cubicBezTo>
                    <a:pt x="1335" y="68"/>
                    <a:pt x="1231" y="0"/>
                    <a:pt x="1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068" name="Google Shape;1068;p55"/>
            <p:cNvSpPr/>
            <p:nvPr/>
          </p:nvSpPr>
          <p:spPr>
            <a:xfrm rot="-552376">
              <a:off x="10573594" y="1654282"/>
              <a:ext cx="71352" cy="83382"/>
            </a:xfrm>
            <a:custGeom>
              <a:avLst/>
              <a:gdLst/>
              <a:ahLst/>
              <a:cxnLst/>
              <a:rect l="l" t="t" r="r" b="b"/>
              <a:pathLst>
                <a:path w="2402" h="2807" extrusionOk="0">
                  <a:moveTo>
                    <a:pt x="1251" y="0"/>
                  </a:moveTo>
                  <a:cubicBezTo>
                    <a:pt x="951" y="0"/>
                    <a:pt x="687" y="166"/>
                    <a:pt x="534" y="471"/>
                  </a:cubicBezTo>
                  <a:lnTo>
                    <a:pt x="934" y="638"/>
                  </a:lnTo>
                  <a:cubicBezTo>
                    <a:pt x="1001" y="505"/>
                    <a:pt x="1134" y="438"/>
                    <a:pt x="1301" y="438"/>
                  </a:cubicBezTo>
                  <a:cubicBezTo>
                    <a:pt x="1468" y="438"/>
                    <a:pt x="1568" y="672"/>
                    <a:pt x="1601" y="805"/>
                  </a:cubicBezTo>
                  <a:cubicBezTo>
                    <a:pt x="1668" y="1072"/>
                    <a:pt x="1534" y="1172"/>
                    <a:pt x="1034" y="1439"/>
                  </a:cubicBezTo>
                  <a:cubicBezTo>
                    <a:pt x="701" y="1572"/>
                    <a:pt x="400" y="1806"/>
                    <a:pt x="133" y="2073"/>
                  </a:cubicBezTo>
                  <a:cubicBezTo>
                    <a:pt x="33" y="2206"/>
                    <a:pt x="0" y="2373"/>
                    <a:pt x="67" y="2540"/>
                  </a:cubicBezTo>
                  <a:cubicBezTo>
                    <a:pt x="200" y="2740"/>
                    <a:pt x="567" y="2806"/>
                    <a:pt x="1034" y="2806"/>
                  </a:cubicBezTo>
                  <a:cubicBezTo>
                    <a:pt x="1468" y="2806"/>
                    <a:pt x="1935" y="2740"/>
                    <a:pt x="2402" y="2673"/>
                  </a:cubicBezTo>
                  <a:lnTo>
                    <a:pt x="2302" y="2273"/>
                  </a:lnTo>
                  <a:cubicBezTo>
                    <a:pt x="1936" y="2337"/>
                    <a:pt x="1542" y="2374"/>
                    <a:pt x="1147" y="2374"/>
                  </a:cubicBezTo>
                  <a:cubicBezTo>
                    <a:pt x="930" y="2374"/>
                    <a:pt x="713" y="2363"/>
                    <a:pt x="500" y="2339"/>
                  </a:cubicBezTo>
                  <a:cubicBezTo>
                    <a:pt x="734" y="2106"/>
                    <a:pt x="967" y="1939"/>
                    <a:pt x="1268" y="1806"/>
                  </a:cubicBezTo>
                  <a:cubicBezTo>
                    <a:pt x="1668" y="1606"/>
                    <a:pt x="2202" y="1339"/>
                    <a:pt x="2035" y="705"/>
                  </a:cubicBezTo>
                  <a:cubicBezTo>
                    <a:pt x="1868" y="71"/>
                    <a:pt x="1501" y="4"/>
                    <a:pt x="1334" y="4"/>
                  </a:cubicBezTo>
                  <a:cubicBezTo>
                    <a:pt x="1306" y="2"/>
                    <a:pt x="1279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069" name="Google Shape;1069;p55"/>
            <p:cNvSpPr/>
            <p:nvPr/>
          </p:nvSpPr>
          <p:spPr>
            <a:xfrm rot="-552376">
              <a:off x="11042194" y="1513279"/>
              <a:ext cx="85224" cy="113979"/>
            </a:xfrm>
            <a:custGeom>
              <a:avLst/>
              <a:gdLst/>
              <a:ahLst/>
              <a:cxnLst/>
              <a:rect l="l" t="t" r="r" b="b"/>
              <a:pathLst>
                <a:path w="2869" h="3837" extrusionOk="0">
                  <a:moveTo>
                    <a:pt x="2769" y="1"/>
                  </a:moveTo>
                  <a:lnTo>
                    <a:pt x="901" y="334"/>
                  </a:lnTo>
                  <a:cubicBezTo>
                    <a:pt x="834" y="368"/>
                    <a:pt x="767" y="401"/>
                    <a:pt x="734" y="501"/>
                  </a:cubicBezTo>
                  <a:lnTo>
                    <a:pt x="300" y="1769"/>
                  </a:lnTo>
                  <a:cubicBezTo>
                    <a:pt x="267" y="1869"/>
                    <a:pt x="300" y="1969"/>
                    <a:pt x="367" y="2035"/>
                  </a:cubicBezTo>
                  <a:cubicBezTo>
                    <a:pt x="400" y="2069"/>
                    <a:pt x="450" y="2085"/>
                    <a:pt x="500" y="2085"/>
                  </a:cubicBezTo>
                  <a:cubicBezTo>
                    <a:pt x="550" y="2085"/>
                    <a:pt x="600" y="2069"/>
                    <a:pt x="634" y="2035"/>
                  </a:cubicBezTo>
                  <a:cubicBezTo>
                    <a:pt x="753" y="1916"/>
                    <a:pt x="1084" y="1691"/>
                    <a:pt x="1296" y="1691"/>
                  </a:cubicBezTo>
                  <a:cubicBezTo>
                    <a:pt x="1322" y="1691"/>
                    <a:pt x="1346" y="1695"/>
                    <a:pt x="1368" y="1702"/>
                  </a:cubicBezTo>
                  <a:cubicBezTo>
                    <a:pt x="1501" y="1735"/>
                    <a:pt x="1601" y="1969"/>
                    <a:pt x="1635" y="2135"/>
                  </a:cubicBezTo>
                  <a:cubicBezTo>
                    <a:pt x="1768" y="2602"/>
                    <a:pt x="1568" y="3136"/>
                    <a:pt x="1134" y="3403"/>
                  </a:cubicBezTo>
                  <a:cubicBezTo>
                    <a:pt x="1078" y="3424"/>
                    <a:pt x="1020" y="3435"/>
                    <a:pt x="962" y="3435"/>
                  </a:cubicBezTo>
                  <a:cubicBezTo>
                    <a:pt x="745" y="3435"/>
                    <a:pt x="525" y="3285"/>
                    <a:pt x="367" y="2969"/>
                  </a:cubicBezTo>
                  <a:lnTo>
                    <a:pt x="0" y="3203"/>
                  </a:lnTo>
                  <a:cubicBezTo>
                    <a:pt x="200" y="3570"/>
                    <a:pt x="567" y="3803"/>
                    <a:pt x="967" y="3837"/>
                  </a:cubicBezTo>
                  <a:cubicBezTo>
                    <a:pt x="1067" y="3837"/>
                    <a:pt x="1201" y="3803"/>
                    <a:pt x="1301" y="3770"/>
                  </a:cubicBezTo>
                  <a:cubicBezTo>
                    <a:pt x="1935" y="3436"/>
                    <a:pt x="2268" y="2703"/>
                    <a:pt x="2068" y="2002"/>
                  </a:cubicBezTo>
                  <a:cubicBezTo>
                    <a:pt x="2035" y="1668"/>
                    <a:pt x="1801" y="1368"/>
                    <a:pt x="1501" y="1268"/>
                  </a:cubicBezTo>
                  <a:cubicBezTo>
                    <a:pt x="1425" y="1243"/>
                    <a:pt x="1348" y="1232"/>
                    <a:pt x="1272" y="1232"/>
                  </a:cubicBezTo>
                  <a:cubicBezTo>
                    <a:pt x="1148" y="1232"/>
                    <a:pt x="1024" y="1260"/>
                    <a:pt x="901" y="1302"/>
                  </a:cubicBezTo>
                  <a:lnTo>
                    <a:pt x="1101" y="734"/>
                  </a:lnTo>
                  <a:lnTo>
                    <a:pt x="2869" y="401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070" name="Google Shape;1070;p55"/>
            <p:cNvSpPr/>
            <p:nvPr/>
          </p:nvSpPr>
          <p:spPr>
            <a:xfrm rot="-552376">
              <a:off x="10478181" y="1856208"/>
              <a:ext cx="541049" cy="12922"/>
            </a:xfrm>
            <a:custGeom>
              <a:avLst/>
              <a:gdLst/>
              <a:ahLst/>
              <a:cxnLst/>
              <a:rect l="l" t="t" r="r" b="b"/>
              <a:pathLst>
                <a:path w="18214" h="435" extrusionOk="0">
                  <a:moveTo>
                    <a:pt x="0" y="1"/>
                  </a:moveTo>
                  <a:lnTo>
                    <a:pt x="0" y="434"/>
                  </a:lnTo>
                  <a:lnTo>
                    <a:pt x="18213" y="434"/>
                  </a:lnTo>
                  <a:lnTo>
                    <a:pt x="182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071" name="Google Shape;1071;p55"/>
            <p:cNvSpPr/>
            <p:nvPr/>
          </p:nvSpPr>
          <p:spPr>
            <a:xfrm rot="-552376">
              <a:off x="10635522" y="2009260"/>
              <a:ext cx="84244" cy="12922"/>
            </a:xfrm>
            <a:custGeom>
              <a:avLst/>
              <a:gdLst/>
              <a:ahLst/>
              <a:cxnLst/>
              <a:rect l="l" t="t" r="r" b="b"/>
              <a:pathLst>
                <a:path w="283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836" y="43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072" name="Google Shape;1072;p55"/>
            <p:cNvSpPr/>
            <p:nvPr/>
          </p:nvSpPr>
          <p:spPr>
            <a:xfrm rot="-552376">
              <a:off x="10731812" y="1942652"/>
              <a:ext cx="63450" cy="97166"/>
            </a:xfrm>
            <a:custGeom>
              <a:avLst/>
              <a:gdLst/>
              <a:ahLst/>
              <a:cxnLst/>
              <a:rect l="l" t="t" r="r" b="b"/>
              <a:pathLst>
                <a:path w="2136" h="3271" extrusionOk="0">
                  <a:moveTo>
                    <a:pt x="1236" y="0"/>
                  </a:moveTo>
                  <a:cubicBezTo>
                    <a:pt x="915" y="0"/>
                    <a:pt x="629" y="484"/>
                    <a:pt x="467" y="936"/>
                  </a:cubicBezTo>
                  <a:lnTo>
                    <a:pt x="868" y="1069"/>
                  </a:lnTo>
                  <a:cubicBezTo>
                    <a:pt x="968" y="869"/>
                    <a:pt x="1068" y="669"/>
                    <a:pt x="1201" y="469"/>
                  </a:cubicBezTo>
                  <a:cubicBezTo>
                    <a:pt x="1235" y="536"/>
                    <a:pt x="1235" y="602"/>
                    <a:pt x="1235" y="636"/>
                  </a:cubicBezTo>
                  <a:cubicBezTo>
                    <a:pt x="1401" y="1470"/>
                    <a:pt x="701" y="2003"/>
                    <a:pt x="267" y="2304"/>
                  </a:cubicBezTo>
                  <a:lnTo>
                    <a:pt x="134" y="2404"/>
                  </a:lnTo>
                  <a:cubicBezTo>
                    <a:pt x="34" y="2470"/>
                    <a:pt x="0" y="2604"/>
                    <a:pt x="34" y="2704"/>
                  </a:cubicBezTo>
                  <a:cubicBezTo>
                    <a:pt x="67" y="2837"/>
                    <a:pt x="134" y="3104"/>
                    <a:pt x="2102" y="3271"/>
                  </a:cubicBezTo>
                  <a:lnTo>
                    <a:pt x="2135" y="2871"/>
                  </a:lnTo>
                  <a:cubicBezTo>
                    <a:pt x="1635" y="2837"/>
                    <a:pt x="1101" y="2737"/>
                    <a:pt x="601" y="2637"/>
                  </a:cubicBezTo>
                  <a:cubicBezTo>
                    <a:pt x="1068" y="2270"/>
                    <a:pt x="1868" y="1636"/>
                    <a:pt x="1668" y="569"/>
                  </a:cubicBezTo>
                  <a:cubicBezTo>
                    <a:pt x="1635" y="436"/>
                    <a:pt x="1568" y="35"/>
                    <a:pt x="1268" y="2"/>
                  </a:cubicBezTo>
                  <a:cubicBezTo>
                    <a:pt x="1257" y="1"/>
                    <a:pt x="1247" y="0"/>
                    <a:pt x="1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073" name="Google Shape;1073;p55"/>
            <p:cNvSpPr/>
            <p:nvPr/>
          </p:nvSpPr>
          <p:spPr>
            <a:xfrm rot="-552376">
              <a:off x="10817006" y="1927043"/>
              <a:ext cx="111008" cy="98146"/>
            </a:xfrm>
            <a:custGeom>
              <a:avLst/>
              <a:gdLst/>
              <a:ahLst/>
              <a:cxnLst/>
              <a:rect l="l" t="t" r="r" b="b"/>
              <a:pathLst>
                <a:path w="3737" h="3304" extrusionOk="0">
                  <a:moveTo>
                    <a:pt x="601" y="1"/>
                  </a:moveTo>
                  <a:lnTo>
                    <a:pt x="0" y="2836"/>
                  </a:lnTo>
                  <a:cubicBezTo>
                    <a:pt x="0" y="2969"/>
                    <a:pt x="34" y="3070"/>
                    <a:pt x="167" y="3103"/>
                  </a:cubicBezTo>
                  <a:cubicBezTo>
                    <a:pt x="192" y="3111"/>
                    <a:pt x="217" y="3115"/>
                    <a:pt x="241" y="3115"/>
                  </a:cubicBezTo>
                  <a:cubicBezTo>
                    <a:pt x="313" y="3115"/>
                    <a:pt x="376" y="3078"/>
                    <a:pt x="401" y="3003"/>
                  </a:cubicBezTo>
                  <a:cubicBezTo>
                    <a:pt x="801" y="2236"/>
                    <a:pt x="1268" y="1502"/>
                    <a:pt x="1768" y="801"/>
                  </a:cubicBezTo>
                  <a:lnTo>
                    <a:pt x="1768" y="801"/>
                  </a:lnTo>
                  <a:cubicBezTo>
                    <a:pt x="1768" y="1068"/>
                    <a:pt x="1702" y="1368"/>
                    <a:pt x="1668" y="1669"/>
                  </a:cubicBezTo>
                  <a:cubicBezTo>
                    <a:pt x="1568" y="2469"/>
                    <a:pt x="1501" y="3003"/>
                    <a:pt x="1802" y="3236"/>
                  </a:cubicBezTo>
                  <a:cubicBezTo>
                    <a:pt x="1868" y="3270"/>
                    <a:pt x="1935" y="3303"/>
                    <a:pt x="2035" y="3303"/>
                  </a:cubicBezTo>
                  <a:cubicBezTo>
                    <a:pt x="2169" y="3303"/>
                    <a:pt x="2269" y="3236"/>
                    <a:pt x="2402" y="3170"/>
                  </a:cubicBezTo>
                  <a:cubicBezTo>
                    <a:pt x="2903" y="2936"/>
                    <a:pt x="3336" y="2569"/>
                    <a:pt x="3736" y="2136"/>
                  </a:cubicBezTo>
                  <a:lnTo>
                    <a:pt x="3403" y="1869"/>
                  </a:lnTo>
                  <a:cubicBezTo>
                    <a:pt x="3036" y="2269"/>
                    <a:pt x="2636" y="2569"/>
                    <a:pt x="2169" y="2803"/>
                  </a:cubicBezTo>
                  <a:cubicBezTo>
                    <a:pt x="2102" y="2836"/>
                    <a:pt x="2069" y="2869"/>
                    <a:pt x="2035" y="2869"/>
                  </a:cubicBezTo>
                  <a:cubicBezTo>
                    <a:pt x="2002" y="2469"/>
                    <a:pt x="2035" y="2102"/>
                    <a:pt x="2102" y="1735"/>
                  </a:cubicBezTo>
                  <a:cubicBezTo>
                    <a:pt x="2169" y="1368"/>
                    <a:pt x="2202" y="1001"/>
                    <a:pt x="2202" y="634"/>
                  </a:cubicBezTo>
                  <a:cubicBezTo>
                    <a:pt x="2202" y="334"/>
                    <a:pt x="2069" y="234"/>
                    <a:pt x="1968" y="234"/>
                  </a:cubicBezTo>
                  <a:cubicBezTo>
                    <a:pt x="1951" y="228"/>
                    <a:pt x="1929" y="222"/>
                    <a:pt x="1900" y="222"/>
                  </a:cubicBezTo>
                  <a:cubicBezTo>
                    <a:pt x="1759" y="222"/>
                    <a:pt x="1448" y="379"/>
                    <a:pt x="701" y="1568"/>
                  </a:cubicBezTo>
                  <a:lnTo>
                    <a:pt x="1034" y="10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074" name="Google Shape;1074;p55"/>
            <p:cNvSpPr/>
            <p:nvPr/>
          </p:nvSpPr>
          <p:spPr>
            <a:xfrm rot="-552376">
              <a:off x="10931527" y="1924920"/>
              <a:ext cx="53529" cy="58519"/>
            </a:xfrm>
            <a:custGeom>
              <a:avLst/>
              <a:gdLst/>
              <a:ahLst/>
              <a:cxnLst/>
              <a:rect l="l" t="t" r="r" b="b"/>
              <a:pathLst>
                <a:path w="1802" h="1970" extrusionOk="0">
                  <a:moveTo>
                    <a:pt x="801" y="1"/>
                  </a:moveTo>
                  <a:lnTo>
                    <a:pt x="668" y="468"/>
                  </a:lnTo>
                  <a:lnTo>
                    <a:pt x="34" y="401"/>
                  </a:lnTo>
                  <a:lnTo>
                    <a:pt x="1" y="835"/>
                  </a:lnTo>
                  <a:lnTo>
                    <a:pt x="534" y="902"/>
                  </a:lnTo>
                  <a:lnTo>
                    <a:pt x="301" y="1836"/>
                  </a:lnTo>
                  <a:lnTo>
                    <a:pt x="701" y="1969"/>
                  </a:lnTo>
                  <a:lnTo>
                    <a:pt x="968" y="968"/>
                  </a:lnTo>
                  <a:lnTo>
                    <a:pt x="1769" y="1035"/>
                  </a:lnTo>
                  <a:lnTo>
                    <a:pt x="1802" y="601"/>
                  </a:lnTo>
                  <a:lnTo>
                    <a:pt x="1101" y="535"/>
                  </a:lnTo>
                  <a:lnTo>
                    <a:pt x="1201" y="101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1075" name="Google Shape;1075;p55"/>
            <p:cNvSpPr/>
            <p:nvPr/>
          </p:nvSpPr>
          <p:spPr>
            <a:xfrm rot="-552376">
              <a:off x="10979351" y="1875339"/>
              <a:ext cx="90215" cy="113177"/>
            </a:xfrm>
            <a:custGeom>
              <a:avLst/>
              <a:gdLst/>
              <a:ahLst/>
              <a:cxnLst/>
              <a:rect l="l" t="t" r="r" b="b"/>
              <a:pathLst>
                <a:path w="3037" h="3810" extrusionOk="0">
                  <a:moveTo>
                    <a:pt x="1498" y="1"/>
                  </a:moveTo>
                  <a:cubicBezTo>
                    <a:pt x="1238" y="1"/>
                    <a:pt x="918" y="337"/>
                    <a:pt x="568" y="1037"/>
                  </a:cubicBezTo>
                  <a:lnTo>
                    <a:pt x="968" y="1237"/>
                  </a:lnTo>
                  <a:cubicBezTo>
                    <a:pt x="1068" y="970"/>
                    <a:pt x="1235" y="737"/>
                    <a:pt x="1435" y="503"/>
                  </a:cubicBezTo>
                  <a:cubicBezTo>
                    <a:pt x="1435" y="503"/>
                    <a:pt x="1435" y="537"/>
                    <a:pt x="1435" y="570"/>
                  </a:cubicBezTo>
                  <a:cubicBezTo>
                    <a:pt x="1469" y="1037"/>
                    <a:pt x="1235" y="1537"/>
                    <a:pt x="835" y="1804"/>
                  </a:cubicBezTo>
                  <a:cubicBezTo>
                    <a:pt x="735" y="1871"/>
                    <a:pt x="701" y="2004"/>
                    <a:pt x="768" y="2105"/>
                  </a:cubicBezTo>
                  <a:cubicBezTo>
                    <a:pt x="795" y="2159"/>
                    <a:pt x="867" y="2213"/>
                    <a:pt x="965" y="2213"/>
                  </a:cubicBezTo>
                  <a:cubicBezTo>
                    <a:pt x="987" y="2213"/>
                    <a:pt x="1010" y="2211"/>
                    <a:pt x="1035" y="2205"/>
                  </a:cubicBezTo>
                  <a:cubicBezTo>
                    <a:pt x="1247" y="2120"/>
                    <a:pt x="1663" y="2021"/>
                    <a:pt x="1997" y="2021"/>
                  </a:cubicBezTo>
                  <a:cubicBezTo>
                    <a:pt x="2187" y="2021"/>
                    <a:pt x="2351" y="2053"/>
                    <a:pt x="2436" y="2138"/>
                  </a:cubicBezTo>
                  <a:cubicBezTo>
                    <a:pt x="2469" y="2171"/>
                    <a:pt x="2569" y="2238"/>
                    <a:pt x="2503" y="2538"/>
                  </a:cubicBezTo>
                  <a:cubicBezTo>
                    <a:pt x="2403" y="2938"/>
                    <a:pt x="2069" y="3272"/>
                    <a:pt x="1669" y="3339"/>
                  </a:cubicBezTo>
                  <a:cubicBezTo>
                    <a:pt x="1552" y="3364"/>
                    <a:pt x="1433" y="3376"/>
                    <a:pt x="1315" y="3376"/>
                  </a:cubicBezTo>
                  <a:cubicBezTo>
                    <a:pt x="960" y="3376"/>
                    <a:pt x="610" y="3264"/>
                    <a:pt x="334" y="3039"/>
                  </a:cubicBezTo>
                  <a:lnTo>
                    <a:pt x="1" y="3305"/>
                  </a:lnTo>
                  <a:cubicBezTo>
                    <a:pt x="310" y="3615"/>
                    <a:pt x="734" y="3809"/>
                    <a:pt x="1193" y="3809"/>
                  </a:cubicBezTo>
                  <a:cubicBezTo>
                    <a:pt x="1229" y="3809"/>
                    <a:pt x="1265" y="3808"/>
                    <a:pt x="1302" y="3806"/>
                  </a:cubicBezTo>
                  <a:cubicBezTo>
                    <a:pt x="1469" y="3806"/>
                    <a:pt x="1635" y="3806"/>
                    <a:pt x="1802" y="3772"/>
                  </a:cubicBezTo>
                  <a:cubicBezTo>
                    <a:pt x="2369" y="3672"/>
                    <a:pt x="2803" y="3239"/>
                    <a:pt x="2936" y="2672"/>
                  </a:cubicBezTo>
                  <a:cubicBezTo>
                    <a:pt x="3036" y="2371"/>
                    <a:pt x="2970" y="2038"/>
                    <a:pt x="2736" y="1838"/>
                  </a:cubicBezTo>
                  <a:cubicBezTo>
                    <a:pt x="2503" y="1674"/>
                    <a:pt x="2236" y="1592"/>
                    <a:pt x="1960" y="1592"/>
                  </a:cubicBezTo>
                  <a:cubicBezTo>
                    <a:pt x="1842" y="1592"/>
                    <a:pt x="1722" y="1607"/>
                    <a:pt x="1602" y="1638"/>
                  </a:cubicBezTo>
                  <a:cubicBezTo>
                    <a:pt x="1802" y="1304"/>
                    <a:pt x="1902" y="904"/>
                    <a:pt x="1869" y="503"/>
                  </a:cubicBezTo>
                  <a:cubicBezTo>
                    <a:pt x="1869" y="403"/>
                    <a:pt x="1802" y="70"/>
                    <a:pt x="1535" y="3"/>
                  </a:cubicBezTo>
                  <a:cubicBezTo>
                    <a:pt x="1523" y="1"/>
                    <a:pt x="1511" y="1"/>
                    <a:pt x="1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</p:grpSp>
      <p:grpSp>
        <p:nvGrpSpPr>
          <p:cNvPr id="1076" name="Google Shape;1076;p55"/>
          <p:cNvGrpSpPr/>
          <p:nvPr/>
        </p:nvGrpSpPr>
        <p:grpSpPr>
          <a:xfrm>
            <a:off x="8012773" y="4052497"/>
            <a:ext cx="838911" cy="764106"/>
            <a:chOff x="7030923" y="2382821"/>
            <a:chExt cx="1147621" cy="1045288"/>
          </a:xfrm>
        </p:grpSpPr>
        <p:sp>
          <p:nvSpPr>
            <p:cNvPr id="1077" name="Google Shape;1077;p55"/>
            <p:cNvSpPr/>
            <p:nvPr/>
          </p:nvSpPr>
          <p:spPr>
            <a:xfrm>
              <a:off x="7030923" y="2734908"/>
              <a:ext cx="693201" cy="693201"/>
            </a:xfrm>
            <a:custGeom>
              <a:avLst/>
              <a:gdLst/>
              <a:ahLst/>
              <a:cxnLst/>
              <a:rect l="l" t="t" r="r" b="b"/>
              <a:pathLst>
                <a:path w="23051" h="23051" extrusionOk="0">
                  <a:moveTo>
                    <a:pt x="1" y="1"/>
                  </a:moveTo>
                  <a:lnTo>
                    <a:pt x="1" y="101"/>
                  </a:lnTo>
                  <a:lnTo>
                    <a:pt x="1" y="22984"/>
                  </a:lnTo>
                  <a:lnTo>
                    <a:pt x="1" y="23051"/>
                  </a:lnTo>
                  <a:lnTo>
                    <a:pt x="68" y="23051"/>
                  </a:lnTo>
                  <a:lnTo>
                    <a:pt x="16679" y="23017"/>
                  </a:lnTo>
                  <a:lnTo>
                    <a:pt x="21316" y="22984"/>
                  </a:lnTo>
                  <a:lnTo>
                    <a:pt x="16646" y="22984"/>
                  </a:lnTo>
                  <a:lnTo>
                    <a:pt x="201" y="22918"/>
                  </a:lnTo>
                  <a:lnTo>
                    <a:pt x="201" y="22918"/>
                  </a:lnTo>
                  <a:lnTo>
                    <a:pt x="201" y="268"/>
                  </a:lnTo>
                  <a:lnTo>
                    <a:pt x="22851" y="268"/>
                  </a:lnTo>
                  <a:cubicBezTo>
                    <a:pt x="22884" y="7062"/>
                    <a:pt x="22884" y="12730"/>
                    <a:pt x="22884" y="16713"/>
                  </a:cubicBezTo>
                  <a:cubicBezTo>
                    <a:pt x="22917" y="18714"/>
                    <a:pt x="22917" y="20282"/>
                    <a:pt x="22917" y="21383"/>
                  </a:cubicBezTo>
                  <a:lnTo>
                    <a:pt x="22917" y="22584"/>
                  </a:lnTo>
                  <a:lnTo>
                    <a:pt x="22917" y="22917"/>
                  </a:lnTo>
                  <a:lnTo>
                    <a:pt x="22917" y="23017"/>
                  </a:lnTo>
                  <a:cubicBezTo>
                    <a:pt x="22917" y="23017"/>
                    <a:pt x="22984" y="22917"/>
                    <a:pt x="22984" y="22851"/>
                  </a:cubicBezTo>
                  <a:lnTo>
                    <a:pt x="22984" y="22550"/>
                  </a:lnTo>
                  <a:lnTo>
                    <a:pt x="22984" y="21316"/>
                  </a:lnTo>
                  <a:cubicBezTo>
                    <a:pt x="22984" y="20249"/>
                    <a:pt x="23017" y="18681"/>
                    <a:pt x="23017" y="16680"/>
                  </a:cubicBezTo>
                  <a:cubicBezTo>
                    <a:pt x="23017" y="12677"/>
                    <a:pt x="23051" y="6939"/>
                    <a:pt x="23051" y="101"/>
                  </a:cubicBezTo>
                  <a:lnTo>
                    <a:pt x="230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5"/>
            <p:cNvSpPr/>
            <p:nvPr/>
          </p:nvSpPr>
          <p:spPr>
            <a:xfrm>
              <a:off x="7033930" y="2558383"/>
              <a:ext cx="997144" cy="868734"/>
            </a:xfrm>
            <a:custGeom>
              <a:avLst/>
              <a:gdLst/>
              <a:ahLst/>
              <a:cxnLst/>
              <a:rect l="l" t="t" r="r" b="b"/>
              <a:pathLst>
                <a:path w="33158" h="28888" extrusionOk="0">
                  <a:moveTo>
                    <a:pt x="32991" y="0"/>
                  </a:moveTo>
                  <a:lnTo>
                    <a:pt x="10475" y="33"/>
                  </a:lnTo>
                  <a:lnTo>
                    <a:pt x="10442" y="33"/>
                  </a:lnTo>
                  <a:lnTo>
                    <a:pt x="2803" y="4403"/>
                  </a:lnTo>
                  <a:lnTo>
                    <a:pt x="701" y="5604"/>
                  </a:lnTo>
                  <a:lnTo>
                    <a:pt x="168" y="5938"/>
                  </a:lnTo>
                  <a:lnTo>
                    <a:pt x="1" y="6038"/>
                  </a:lnTo>
                  <a:lnTo>
                    <a:pt x="201" y="5971"/>
                  </a:lnTo>
                  <a:lnTo>
                    <a:pt x="735" y="5671"/>
                  </a:lnTo>
                  <a:lnTo>
                    <a:pt x="2836" y="4470"/>
                  </a:lnTo>
                  <a:lnTo>
                    <a:pt x="10508" y="167"/>
                  </a:lnTo>
                  <a:lnTo>
                    <a:pt x="10508" y="167"/>
                  </a:lnTo>
                  <a:lnTo>
                    <a:pt x="32925" y="200"/>
                  </a:lnTo>
                  <a:lnTo>
                    <a:pt x="32925" y="200"/>
                  </a:lnTo>
                  <a:cubicBezTo>
                    <a:pt x="32958" y="8766"/>
                    <a:pt x="32958" y="16635"/>
                    <a:pt x="32958" y="22537"/>
                  </a:cubicBezTo>
                  <a:lnTo>
                    <a:pt x="32958" y="22537"/>
                  </a:lnTo>
                  <a:lnTo>
                    <a:pt x="25552" y="27153"/>
                  </a:lnTo>
                  <a:lnTo>
                    <a:pt x="23518" y="28454"/>
                  </a:lnTo>
                  <a:lnTo>
                    <a:pt x="22984" y="28787"/>
                  </a:lnTo>
                  <a:lnTo>
                    <a:pt x="22817" y="28887"/>
                  </a:lnTo>
                  <a:cubicBezTo>
                    <a:pt x="22884" y="28887"/>
                    <a:pt x="22951" y="28854"/>
                    <a:pt x="23017" y="28854"/>
                  </a:cubicBezTo>
                  <a:lnTo>
                    <a:pt x="23551" y="28521"/>
                  </a:lnTo>
                  <a:lnTo>
                    <a:pt x="25586" y="27286"/>
                  </a:lnTo>
                  <a:lnTo>
                    <a:pt x="33091" y="22683"/>
                  </a:lnTo>
                  <a:lnTo>
                    <a:pt x="33158" y="22650"/>
                  </a:lnTo>
                  <a:lnTo>
                    <a:pt x="33158" y="22616"/>
                  </a:lnTo>
                  <a:cubicBezTo>
                    <a:pt x="33158" y="16645"/>
                    <a:pt x="33158" y="8740"/>
                    <a:pt x="33158" y="100"/>
                  </a:cubicBezTo>
                  <a:lnTo>
                    <a:pt x="3315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5"/>
            <p:cNvSpPr/>
            <p:nvPr/>
          </p:nvSpPr>
          <p:spPr>
            <a:xfrm>
              <a:off x="7719068" y="2560368"/>
              <a:ext cx="308995" cy="179623"/>
            </a:xfrm>
            <a:custGeom>
              <a:avLst/>
              <a:gdLst/>
              <a:ahLst/>
              <a:cxnLst/>
              <a:rect l="l" t="t" r="r" b="b"/>
              <a:pathLst>
                <a:path w="10275" h="5973" extrusionOk="0">
                  <a:moveTo>
                    <a:pt x="10239" y="0"/>
                  </a:moveTo>
                  <a:cubicBezTo>
                    <a:pt x="10149" y="0"/>
                    <a:pt x="7870" y="1256"/>
                    <a:pt x="5104" y="2903"/>
                  </a:cubicBezTo>
                  <a:cubicBezTo>
                    <a:pt x="2269" y="4537"/>
                    <a:pt x="1" y="5938"/>
                    <a:pt x="34" y="5972"/>
                  </a:cubicBezTo>
                  <a:cubicBezTo>
                    <a:pt x="35" y="5972"/>
                    <a:pt x="35" y="5972"/>
                    <a:pt x="37" y="5972"/>
                  </a:cubicBezTo>
                  <a:cubicBezTo>
                    <a:pt x="127" y="5972"/>
                    <a:pt x="2406" y="4716"/>
                    <a:pt x="5205" y="3070"/>
                  </a:cubicBezTo>
                  <a:cubicBezTo>
                    <a:pt x="8040" y="1435"/>
                    <a:pt x="10275" y="68"/>
                    <a:pt x="10241" y="1"/>
                  </a:cubicBezTo>
                  <a:cubicBezTo>
                    <a:pt x="10241" y="0"/>
                    <a:pt x="10240" y="0"/>
                    <a:pt x="10239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5"/>
            <p:cNvSpPr/>
            <p:nvPr/>
          </p:nvSpPr>
          <p:spPr>
            <a:xfrm>
              <a:off x="7031945" y="3398755"/>
              <a:ext cx="34132" cy="19968"/>
            </a:xfrm>
            <a:custGeom>
              <a:avLst/>
              <a:gdLst/>
              <a:ahLst/>
              <a:cxnLst/>
              <a:rect l="l" t="t" r="r" b="b"/>
              <a:pathLst>
                <a:path w="1135" h="664" extrusionOk="0">
                  <a:moveTo>
                    <a:pt x="1067" y="0"/>
                  </a:moveTo>
                  <a:cubicBezTo>
                    <a:pt x="980" y="0"/>
                    <a:pt x="752" y="74"/>
                    <a:pt x="501" y="242"/>
                  </a:cubicBezTo>
                  <a:cubicBezTo>
                    <a:pt x="200" y="409"/>
                    <a:pt x="0" y="609"/>
                    <a:pt x="34" y="642"/>
                  </a:cubicBezTo>
                  <a:cubicBezTo>
                    <a:pt x="34" y="656"/>
                    <a:pt x="46" y="663"/>
                    <a:pt x="68" y="663"/>
                  </a:cubicBezTo>
                  <a:cubicBezTo>
                    <a:pt x="149" y="663"/>
                    <a:pt x="365" y="573"/>
                    <a:pt x="601" y="442"/>
                  </a:cubicBezTo>
                  <a:cubicBezTo>
                    <a:pt x="934" y="242"/>
                    <a:pt x="1134" y="75"/>
                    <a:pt x="1101" y="8"/>
                  </a:cubicBezTo>
                  <a:cubicBezTo>
                    <a:pt x="1096" y="3"/>
                    <a:pt x="1084" y="0"/>
                    <a:pt x="106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5"/>
            <p:cNvSpPr/>
            <p:nvPr/>
          </p:nvSpPr>
          <p:spPr>
            <a:xfrm>
              <a:off x="7097142" y="3361255"/>
              <a:ext cx="34132" cy="19968"/>
            </a:xfrm>
            <a:custGeom>
              <a:avLst/>
              <a:gdLst/>
              <a:ahLst/>
              <a:cxnLst/>
              <a:rect l="l" t="t" r="r" b="b"/>
              <a:pathLst>
                <a:path w="1135" h="664" extrusionOk="0">
                  <a:moveTo>
                    <a:pt x="1050" y="0"/>
                  </a:moveTo>
                  <a:cubicBezTo>
                    <a:pt x="952" y="0"/>
                    <a:pt x="737" y="90"/>
                    <a:pt x="501" y="221"/>
                  </a:cubicBezTo>
                  <a:cubicBezTo>
                    <a:pt x="201" y="421"/>
                    <a:pt x="0" y="588"/>
                    <a:pt x="34" y="655"/>
                  </a:cubicBezTo>
                  <a:cubicBezTo>
                    <a:pt x="39" y="660"/>
                    <a:pt x="51" y="663"/>
                    <a:pt x="68" y="663"/>
                  </a:cubicBezTo>
                  <a:cubicBezTo>
                    <a:pt x="155" y="663"/>
                    <a:pt x="383" y="589"/>
                    <a:pt x="634" y="421"/>
                  </a:cubicBezTo>
                  <a:cubicBezTo>
                    <a:pt x="934" y="255"/>
                    <a:pt x="1135" y="55"/>
                    <a:pt x="1101" y="21"/>
                  </a:cubicBezTo>
                  <a:cubicBezTo>
                    <a:pt x="1094" y="7"/>
                    <a:pt x="1076" y="0"/>
                    <a:pt x="105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5"/>
            <p:cNvSpPr/>
            <p:nvPr/>
          </p:nvSpPr>
          <p:spPr>
            <a:xfrm>
              <a:off x="7162339" y="3324145"/>
              <a:ext cx="34132" cy="19938"/>
            </a:xfrm>
            <a:custGeom>
              <a:avLst/>
              <a:gdLst/>
              <a:ahLst/>
              <a:cxnLst/>
              <a:rect l="l" t="t" r="r" b="b"/>
              <a:pathLst>
                <a:path w="1135" h="663" extrusionOk="0">
                  <a:moveTo>
                    <a:pt x="1050" y="0"/>
                  </a:moveTo>
                  <a:cubicBezTo>
                    <a:pt x="952" y="0"/>
                    <a:pt x="737" y="90"/>
                    <a:pt x="501" y="221"/>
                  </a:cubicBezTo>
                  <a:cubicBezTo>
                    <a:pt x="201" y="421"/>
                    <a:pt x="1" y="588"/>
                    <a:pt x="34" y="655"/>
                  </a:cubicBezTo>
                  <a:cubicBezTo>
                    <a:pt x="39" y="660"/>
                    <a:pt x="51" y="663"/>
                    <a:pt x="68" y="663"/>
                  </a:cubicBezTo>
                  <a:cubicBezTo>
                    <a:pt x="155" y="663"/>
                    <a:pt x="383" y="589"/>
                    <a:pt x="634" y="421"/>
                  </a:cubicBezTo>
                  <a:cubicBezTo>
                    <a:pt x="935" y="254"/>
                    <a:pt x="1135" y="54"/>
                    <a:pt x="1101" y="21"/>
                  </a:cubicBezTo>
                  <a:cubicBezTo>
                    <a:pt x="1094" y="7"/>
                    <a:pt x="1076" y="0"/>
                    <a:pt x="105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5"/>
            <p:cNvSpPr/>
            <p:nvPr/>
          </p:nvSpPr>
          <p:spPr>
            <a:xfrm>
              <a:off x="7227536" y="3286405"/>
              <a:ext cx="34132" cy="19968"/>
            </a:xfrm>
            <a:custGeom>
              <a:avLst/>
              <a:gdLst/>
              <a:ahLst/>
              <a:cxnLst/>
              <a:rect l="l" t="t" r="r" b="b"/>
              <a:pathLst>
                <a:path w="1135" h="664" extrusionOk="0">
                  <a:moveTo>
                    <a:pt x="1070" y="0"/>
                  </a:moveTo>
                  <a:cubicBezTo>
                    <a:pt x="991" y="0"/>
                    <a:pt x="786" y="74"/>
                    <a:pt x="535" y="242"/>
                  </a:cubicBezTo>
                  <a:cubicBezTo>
                    <a:pt x="201" y="409"/>
                    <a:pt x="1" y="609"/>
                    <a:pt x="34" y="642"/>
                  </a:cubicBezTo>
                  <a:cubicBezTo>
                    <a:pt x="41" y="656"/>
                    <a:pt x="59" y="663"/>
                    <a:pt x="86" y="663"/>
                  </a:cubicBezTo>
                  <a:cubicBezTo>
                    <a:pt x="183" y="663"/>
                    <a:pt x="399" y="573"/>
                    <a:pt x="635" y="442"/>
                  </a:cubicBezTo>
                  <a:cubicBezTo>
                    <a:pt x="935" y="242"/>
                    <a:pt x="1135" y="75"/>
                    <a:pt x="1102" y="8"/>
                  </a:cubicBezTo>
                  <a:cubicBezTo>
                    <a:pt x="1096" y="3"/>
                    <a:pt x="1086" y="0"/>
                    <a:pt x="107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5"/>
            <p:cNvSpPr/>
            <p:nvPr/>
          </p:nvSpPr>
          <p:spPr>
            <a:xfrm>
              <a:off x="7293755" y="3248904"/>
              <a:ext cx="34132" cy="19968"/>
            </a:xfrm>
            <a:custGeom>
              <a:avLst/>
              <a:gdLst/>
              <a:ahLst/>
              <a:cxnLst/>
              <a:rect l="l" t="t" r="r" b="b"/>
              <a:pathLst>
                <a:path w="1135" h="664" extrusionOk="0">
                  <a:moveTo>
                    <a:pt x="1050" y="0"/>
                  </a:moveTo>
                  <a:cubicBezTo>
                    <a:pt x="952" y="0"/>
                    <a:pt x="737" y="90"/>
                    <a:pt x="501" y="221"/>
                  </a:cubicBezTo>
                  <a:cubicBezTo>
                    <a:pt x="201" y="421"/>
                    <a:pt x="0" y="588"/>
                    <a:pt x="34" y="655"/>
                  </a:cubicBezTo>
                  <a:cubicBezTo>
                    <a:pt x="34" y="660"/>
                    <a:pt x="41" y="663"/>
                    <a:pt x="54" y="663"/>
                  </a:cubicBezTo>
                  <a:cubicBezTo>
                    <a:pt x="121" y="663"/>
                    <a:pt x="349" y="589"/>
                    <a:pt x="601" y="421"/>
                  </a:cubicBezTo>
                  <a:cubicBezTo>
                    <a:pt x="901" y="255"/>
                    <a:pt x="1135" y="55"/>
                    <a:pt x="1101" y="21"/>
                  </a:cubicBezTo>
                  <a:cubicBezTo>
                    <a:pt x="1094" y="7"/>
                    <a:pt x="1076" y="0"/>
                    <a:pt x="105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5"/>
            <p:cNvSpPr/>
            <p:nvPr/>
          </p:nvSpPr>
          <p:spPr>
            <a:xfrm>
              <a:off x="7338894" y="3183317"/>
              <a:ext cx="7037" cy="38162"/>
            </a:xfrm>
            <a:custGeom>
              <a:avLst/>
              <a:gdLst/>
              <a:ahLst/>
              <a:cxnLst/>
              <a:rect l="l" t="t" r="r" b="b"/>
              <a:pathLst>
                <a:path w="234" h="1269" extrusionOk="0">
                  <a:moveTo>
                    <a:pt x="134" y="1"/>
                  </a:moveTo>
                  <a:cubicBezTo>
                    <a:pt x="67" y="1"/>
                    <a:pt x="34" y="301"/>
                    <a:pt x="34" y="634"/>
                  </a:cubicBezTo>
                  <a:cubicBezTo>
                    <a:pt x="0" y="968"/>
                    <a:pt x="67" y="1268"/>
                    <a:pt x="134" y="1268"/>
                  </a:cubicBezTo>
                  <a:cubicBezTo>
                    <a:pt x="167" y="1268"/>
                    <a:pt x="234" y="968"/>
                    <a:pt x="234" y="634"/>
                  </a:cubicBezTo>
                  <a:cubicBezTo>
                    <a:pt x="234" y="301"/>
                    <a:pt x="201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5"/>
            <p:cNvSpPr/>
            <p:nvPr/>
          </p:nvSpPr>
          <p:spPr>
            <a:xfrm>
              <a:off x="7339886" y="3108076"/>
              <a:ext cx="7067" cy="38162"/>
            </a:xfrm>
            <a:custGeom>
              <a:avLst/>
              <a:gdLst/>
              <a:ahLst/>
              <a:cxnLst/>
              <a:rect l="l" t="t" r="r" b="b"/>
              <a:pathLst>
                <a:path w="235" h="1269" extrusionOk="0">
                  <a:moveTo>
                    <a:pt x="101" y="1"/>
                  </a:moveTo>
                  <a:cubicBezTo>
                    <a:pt x="68" y="1"/>
                    <a:pt x="1" y="301"/>
                    <a:pt x="1" y="635"/>
                  </a:cubicBezTo>
                  <a:cubicBezTo>
                    <a:pt x="1" y="968"/>
                    <a:pt x="34" y="1268"/>
                    <a:pt x="101" y="1268"/>
                  </a:cubicBezTo>
                  <a:cubicBezTo>
                    <a:pt x="168" y="1268"/>
                    <a:pt x="201" y="968"/>
                    <a:pt x="234" y="635"/>
                  </a:cubicBezTo>
                  <a:cubicBezTo>
                    <a:pt x="234" y="301"/>
                    <a:pt x="168" y="1"/>
                    <a:pt x="10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5"/>
            <p:cNvSpPr/>
            <p:nvPr/>
          </p:nvSpPr>
          <p:spPr>
            <a:xfrm>
              <a:off x="7340908" y="3032865"/>
              <a:ext cx="6045" cy="38132"/>
            </a:xfrm>
            <a:custGeom>
              <a:avLst/>
              <a:gdLst/>
              <a:ahLst/>
              <a:cxnLst/>
              <a:rect l="l" t="t" r="r" b="b"/>
              <a:pathLst>
                <a:path w="201" h="1268" extrusionOk="0">
                  <a:moveTo>
                    <a:pt x="100" y="0"/>
                  </a:moveTo>
                  <a:cubicBezTo>
                    <a:pt x="34" y="0"/>
                    <a:pt x="0" y="300"/>
                    <a:pt x="0" y="634"/>
                  </a:cubicBezTo>
                  <a:cubicBezTo>
                    <a:pt x="0" y="967"/>
                    <a:pt x="34" y="1268"/>
                    <a:pt x="100" y="1268"/>
                  </a:cubicBezTo>
                  <a:cubicBezTo>
                    <a:pt x="167" y="1268"/>
                    <a:pt x="200" y="967"/>
                    <a:pt x="200" y="634"/>
                  </a:cubicBezTo>
                  <a:cubicBezTo>
                    <a:pt x="200" y="300"/>
                    <a:pt x="167" y="0"/>
                    <a:pt x="10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5"/>
            <p:cNvSpPr/>
            <p:nvPr/>
          </p:nvSpPr>
          <p:spPr>
            <a:xfrm>
              <a:off x="7340908" y="2957624"/>
              <a:ext cx="7037" cy="38132"/>
            </a:xfrm>
            <a:custGeom>
              <a:avLst/>
              <a:gdLst/>
              <a:ahLst/>
              <a:cxnLst/>
              <a:rect l="l" t="t" r="r" b="b"/>
              <a:pathLst>
                <a:path w="234" h="1268" extrusionOk="0">
                  <a:moveTo>
                    <a:pt x="134" y="0"/>
                  </a:moveTo>
                  <a:cubicBezTo>
                    <a:pt x="67" y="0"/>
                    <a:pt x="0" y="300"/>
                    <a:pt x="0" y="634"/>
                  </a:cubicBezTo>
                  <a:cubicBezTo>
                    <a:pt x="0" y="968"/>
                    <a:pt x="67" y="1268"/>
                    <a:pt x="100" y="1268"/>
                  </a:cubicBezTo>
                  <a:cubicBezTo>
                    <a:pt x="167" y="1268"/>
                    <a:pt x="234" y="968"/>
                    <a:pt x="234" y="634"/>
                  </a:cubicBezTo>
                  <a:cubicBezTo>
                    <a:pt x="234" y="300"/>
                    <a:pt x="167" y="0"/>
                    <a:pt x="134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5"/>
            <p:cNvSpPr/>
            <p:nvPr/>
          </p:nvSpPr>
          <p:spPr>
            <a:xfrm>
              <a:off x="7341901" y="2882383"/>
              <a:ext cx="6045" cy="38162"/>
            </a:xfrm>
            <a:custGeom>
              <a:avLst/>
              <a:gdLst/>
              <a:ahLst/>
              <a:cxnLst/>
              <a:rect l="l" t="t" r="r" b="b"/>
              <a:pathLst>
                <a:path w="201" h="1269" extrusionOk="0">
                  <a:moveTo>
                    <a:pt x="101" y="0"/>
                  </a:moveTo>
                  <a:cubicBezTo>
                    <a:pt x="34" y="0"/>
                    <a:pt x="1" y="301"/>
                    <a:pt x="1" y="634"/>
                  </a:cubicBezTo>
                  <a:cubicBezTo>
                    <a:pt x="1" y="968"/>
                    <a:pt x="34" y="1268"/>
                    <a:pt x="101" y="1268"/>
                  </a:cubicBezTo>
                  <a:cubicBezTo>
                    <a:pt x="167" y="1268"/>
                    <a:pt x="201" y="968"/>
                    <a:pt x="201" y="634"/>
                  </a:cubicBezTo>
                  <a:cubicBezTo>
                    <a:pt x="201" y="301"/>
                    <a:pt x="167" y="0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5"/>
            <p:cNvSpPr/>
            <p:nvPr/>
          </p:nvSpPr>
          <p:spPr>
            <a:xfrm>
              <a:off x="7341901" y="2807142"/>
              <a:ext cx="7067" cy="38162"/>
            </a:xfrm>
            <a:custGeom>
              <a:avLst/>
              <a:gdLst/>
              <a:ahLst/>
              <a:cxnLst/>
              <a:rect l="l" t="t" r="r" b="b"/>
              <a:pathLst>
                <a:path w="235" h="1269" extrusionOk="0">
                  <a:moveTo>
                    <a:pt x="134" y="1"/>
                  </a:moveTo>
                  <a:cubicBezTo>
                    <a:pt x="67" y="1"/>
                    <a:pt x="34" y="301"/>
                    <a:pt x="1" y="634"/>
                  </a:cubicBezTo>
                  <a:cubicBezTo>
                    <a:pt x="1" y="968"/>
                    <a:pt x="67" y="1268"/>
                    <a:pt x="134" y="1268"/>
                  </a:cubicBezTo>
                  <a:cubicBezTo>
                    <a:pt x="167" y="1268"/>
                    <a:pt x="234" y="968"/>
                    <a:pt x="234" y="634"/>
                  </a:cubicBezTo>
                  <a:cubicBezTo>
                    <a:pt x="234" y="301"/>
                    <a:pt x="201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5"/>
            <p:cNvSpPr/>
            <p:nvPr/>
          </p:nvSpPr>
          <p:spPr>
            <a:xfrm>
              <a:off x="7342893" y="2731901"/>
              <a:ext cx="7067" cy="38162"/>
            </a:xfrm>
            <a:custGeom>
              <a:avLst/>
              <a:gdLst/>
              <a:ahLst/>
              <a:cxnLst/>
              <a:rect l="l" t="t" r="r" b="b"/>
              <a:pathLst>
                <a:path w="235" h="1269" extrusionOk="0">
                  <a:moveTo>
                    <a:pt x="101" y="1"/>
                  </a:moveTo>
                  <a:cubicBezTo>
                    <a:pt x="68" y="1"/>
                    <a:pt x="1" y="301"/>
                    <a:pt x="1" y="635"/>
                  </a:cubicBezTo>
                  <a:cubicBezTo>
                    <a:pt x="1" y="968"/>
                    <a:pt x="34" y="1268"/>
                    <a:pt x="101" y="1268"/>
                  </a:cubicBezTo>
                  <a:cubicBezTo>
                    <a:pt x="168" y="1268"/>
                    <a:pt x="201" y="968"/>
                    <a:pt x="234" y="635"/>
                  </a:cubicBezTo>
                  <a:cubicBezTo>
                    <a:pt x="234" y="301"/>
                    <a:pt x="168" y="1"/>
                    <a:pt x="10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5"/>
            <p:cNvSpPr/>
            <p:nvPr/>
          </p:nvSpPr>
          <p:spPr>
            <a:xfrm>
              <a:off x="7343916" y="2656690"/>
              <a:ext cx="6045" cy="38132"/>
            </a:xfrm>
            <a:custGeom>
              <a:avLst/>
              <a:gdLst/>
              <a:ahLst/>
              <a:cxnLst/>
              <a:rect l="l" t="t" r="r" b="b"/>
              <a:pathLst>
                <a:path w="201" h="1268" extrusionOk="0">
                  <a:moveTo>
                    <a:pt x="100" y="0"/>
                  </a:moveTo>
                  <a:cubicBezTo>
                    <a:pt x="34" y="0"/>
                    <a:pt x="0" y="300"/>
                    <a:pt x="0" y="634"/>
                  </a:cubicBezTo>
                  <a:cubicBezTo>
                    <a:pt x="0" y="967"/>
                    <a:pt x="34" y="1268"/>
                    <a:pt x="100" y="1268"/>
                  </a:cubicBezTo>
                  <a:cubicBezTo>
                    <a:pt x="167" y="1268"/>
                    <a:pt x="200" y="967"/>
                    <a:pt x="200" y="634"/>
                  </a:cubicBezTo>
                  <a:cubicBezTo>
                    <a:pt x="200" y="300"/>
                    <a:pt x="167" y="0"/>
                    <a:pt x="10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5"/>
            <p:cNvSpPr/>
            <p:nvPr/>
          </p:nvSpPr>
          <p:spPr>
            <a:xfrm>
              <a:off x="7343916" y="2581449"/>
              <a:ext cx="7037" cy="38132"/>
            </a:xfrm>
            <a:custGeom>
              <a:avLst/>
              <a:gdLst/>
              <a:ahLst/>
              <a:cxnLst/>
              <a:rect l="l" t="t" r="r" b="b"/>
              <a:pathLst>
                <a:path w="234" h="1268" extrusionOk="0">
                  <a:moveTo>
                    <a:pt x="134" y="0"/>
                  </a:moveTo>
                  <a:cubicBezTo>
                    <a:pt x="67" y="0"/>
                    <a:pt x="0" y="301"/>
                    <a:pt x="0" y="634"/>
                  </a:cubicBezTo>
                  <a:cubicBezTo>
                    <a:pt x="0" y="968"/>
                    <a:pt x="34" y="1268"/>
                    <a:pt x="100" y="1268"/>
                  </a:cubicBezTo>
                  <a:cubicBezTo>
                    <a:pt x="167" y="1268"/>
                    <a:pt x="234" y="968"/>
                    <a:pt x="234" y="634"/>
                  </a:cubicBezTo>
                  <a:cubicBezTo>
                    <a:pt x="234" y="301"/>
                    <a:pt x="167" y="0"/>
                    <a:pt x="134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5"/>
            <p:cNvSpPr/>
            <p:nvPr/>
          </p:nvSpPr>
          <p:spPr>
            <a:xfrm>
              <a:off x="7989930" y="3234470"/>
              <a:ext cx="37140" cy="7067"/>
            </a:xfrm>
            <a:custGeom>
              <a:avLst/>
              <a:gdLst/>
              <a:ahLst/>
              <a:cxnLst/>
              <a:rect l="l" t="t" r="r" b="b"/>
              <a:pathLst>
                <a:path w="1235" h="235" extrusionOk="0">
                  <a:moveTo>
                    <a:pt x="634" y="1"/>
                  </a:moveTo>
                  <a:cubicBezTo>
                    <a:pt x="267" y="1"/>
                    <a:pt x="0" y="68"/>
                    <a:pt x="0" y="101"/>
                  </a:cubicBezTo>
                  <a:cubicBezTo>
                    <a:pt x="0" y="168"/>
                    <a:pt x="267" y="234"/>
                    <a:pt x="634" y="234"/>
                  </a:cubicBezTo>
                  <a:cubicBezTo>
                    <a:pt x="968" y="234"/>
                    <a:pt x="1234" y="168"/>
                    <a:pt x="1234" y="101"/>
                  </a:cubicBezTo>
                  <a:cubicBezTo>
                    <a:pt x="1234" y="68"/>
                    <a:pt x="968" y="1"/>
                    <a:pt x="63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5"/>
            <p:cNvSpPr/>
            <p:nvPr/>
          </p:nvSpPr>
          <p:spPr>
            <a:xfrm>
              <a:off x="7914689" y="3234470"/>
              <a:ext cx="37140" cy="7067"/>
            </a:xfrm>
            <a:custGeom>
              <a:avLst/>
              <a:gdLst/>
              <a:ahLst/>
              <a:cxnLst/>
              <a:rect l="l" t="t" r="r" b="b"/>
              <a:pathLst>
                <a:path w="1235" h="235" extrusionOk="0">
                  <a:moveTo>
                    <a:pt x="634" y="1"/>
                  </a:moveTo>
                  <a:cubicBezTo>
                    <a:pt x="267" y="1"/>
                    <a:pt x="0" y="68"/>
                    <a:pt x="0" y="101"/>
                  </a:cubicBezTo>
                  <a:cubicBezTo>
                    <a:pt x="0" y="168"/>
                    <a:pt x="267" y="234"/>
                    <a:pt x="634" y="234"/>
                  </a:cubicBezTo>
                  <a:cubicBezTo>
                    <a:pt x="968" y="234"/>
                    <a:pt x="1235" y="168"/>
                    <a:pt x="1235" y="101"/>
                  </a:cubicBezTo>
                  <a:cubicBezTo>
                    <a:pt x="1235" y="68"/>
                    <a:pt x="968" y="1"/>
                    <a:pt x="63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5"/>
            <p:cNvSpPr/>
            <p:nvPr/>
          </p:nvSpPr>
          <p:spPr>
            <a:xfrm>
              <a:off x="7839448" y="3234470"/>
              <a:ext cx="37140" cy="7067"/>
            </a:xfrm>
            <a:custGeom>
              <a:avLst/>
              <a:gdLst/>
              <a:ahLst/>
              <a:cxnLst/>
              <a:rect l="l" t="t" r="r" b="b"/>
              <a:pathLst>
                <a:path w="1235" h="235" extrusionOk="0">
                  <a:moveTo>
                    <a:pt x="634" y="1"/>
                  </a:moveTo>
                  <a:cubicBezTo>
                    <a:pt x="268" y="1"/>
                    <a:pt x="1" y="68"/>
                    <a:pt x="1" y="101"/>
                  </a:cubicBezTo>
                  <a:cubicBezTo>
                    <a:pt x="1" y="168"/>
                    <a:pt x="268" y="234"/>
                    <a:pt x="634" y="234"/>
                  </a:cubicBezTo>
                  <a:cubicBezTo>
                    <a:pt x="968" y="234"/>
                    <a:pt x="1235" y="168"/>
                    <a:pt x="1235" y="101"/>
                  </a:cubicBezTo>
                  <a:cubicBezTo>
                    <a:pt x="1235" y="68"/>
                    <a:pt x="968" y="1"/>
                    <a:pt x="63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5"/>
            <p:cNvSpPr/>
            <p:nvPr/>
          </p:nvSpPr>
          <p:spPr>
            <a:xfrm>
              <a:off x="7764207" y="3234470"/>
              <a:ext cx="37170" cy="7067"/>
            </a:xfrm>
            <a:custGeom>
              <a:avLst/>
              <a:gdLst/>
              <a:ahLst/>
              <a:cxnLst/>
              <a:rect l="l" t="t" r="r" b="b"/>
              <a:pathLst>
                <a:path w="1236" h="235" extrusionOk="0">
                  <a:moveTo>
                    <a:pt x="635" y="1"/>
                  </a:moveTo>
                  <a:cubicBezTo>
                    <a:pt x="268" y="1"/>
                    <a:pt x="1" y="68"/>
                    <a:pt x="1" y="101"/>
                  </a:cubicBezTo>
                  <a:cubicBezTo>
                    <a:pt x="1" y="168"/>
                    <a:pt x="268" y="234"/>
                    <a:pt x="635" y="234"/>
                  </a:cubicBezTo>
                  <a:cubicBezTo>
                    <a:pt x="968" y="234"/>
                    <a:pt x="1235" y="168"/>
                    <a:pt x="1235" y="101"/>
                  </a:cubicBezTo>
                  <a:cubicBezTo>
                    <a:pt x="1235" y="68"/>
                    <a:pt x="968" y="1"/>
                    <a:pt x="635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5"/>
            <p:cNvSpPr/>
            <p:nvPr/>
          </p:nvSpPr>
          <p:spPr>
            <a:xfrm>
              <a:off x="7688996" y="3234470"/>
              <a:ext cx="37140" cy="7067"/>
            </a:xfrm>
            <a:custGeom>
              <a:avLst/>
              <a:gdLst/>
              <a:ahLst/>
              <a:cxnLst/>
              <a:rect l="l" t="t" r="r" b="b"/>
              <a:pathLst>
                <a:path w="1235" h="235" extrusionOk="0">
                  <a:moveTo>
                    <a:pt x="634" y="1"/>
                  </a:moveTo>
                  <a:cubicBezTo>
                    <a:pt x="267" y="1"/>
                    <a:pt x="0" y="68"/>
                    <a:pt x="0" y="101"/>
                  </a:cubicBezTo>
                  <a:cubicBezTo>
                    <a:pt x="0" y="168"/>
                    <a:pt x="267" y="234"/>
                    <a:pt x="634" y="234"/>
                  </a:cubicBezTo>
                  <a:cubicBezTo>
                    <a:pt x="967" y="234"/>
                    <a:pt x="1234" y="168"/>
                    <a:pt x="1234" y="101"/>
                  </a:cubicBezTo>
                  <a:cubicBezTo>
                    <a:pt x="1234" y="68"/>
                    <a:pt x="967" y="1"/>
                    <a:pt x="63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5"/>
            <p:cNvSpPr/>
            <p:nvPr/>
          </p:nvSpPr>
          <p:spPr>
            <a:xfrm>
              <a:off x="7613755" y="3234470"/>
              <a:ext cx="37140" cy="7067"/>
            </a:xfrm>
            <a:custGeom>
              <a:avLst/>
              <a:gdLst/>
              <a:ahLst/>
              <a:cxnLst/>
              <a:rect l="l" t="t" r="r" b="b"/>
              <a:pathLst>
                <a:path w="1235" h="235" extrusionOk="0">
                  <a:moveTo>
                    <a:pt x="634" y="1"/>
                  </a:moveTo>
                  <a:cubicBezTo>
                    <a:pt x="267" y="1"/>
                    <a:pt x="0" y="68"/>
                    <a:pt x="0" y="101"/>
                  </a:cubicBezTo>
                  <a:cubicBezTo>
                    <a:pt x="0" y="168"/>
                    <a:pt x="267" y="234"/>
                    <a:pt x="634" y="234"/>
                  </a:cubicBezTo>
                  <a:cubicBezTo>
                    <a:pt x="968" y="234"/>
                    <a:pt x="1235" y="168"/>
                    <a:pt x="1235" y="101"/>
                  </a:cubicBezTo>
                  <a:cubicBezTo>
                    <a:pt x="1235" y="68"/>
                    <a:pt x="968" y="1"/>
                    <a:pt x="63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5"/>
            <p:cNvSpPr/>
            <p:nvPr/>
          </p:nvSpPr>
          <p:spPr>
            <a:xfrm>
              <a:off x="7538514" y="3234470"/>
              <a:ext cx="37140" cy="7067"/>
            </a:xfrm>
            <a:custGeom>
              <a:avLst/>
              <a:gdLst/>
              <a:ahLst/>
              <a:cxnLst/>
              <a:rect l="l" t="t" r="r" b="b"/>
              <a:pathLst>
                <a:path w="1235" h="235" extrusionOk="0">
                  <a:moveTo>
                    <a:pt x="634" y="1"/>
                  </a:moveTo>
                  <a:cubicBezTo>
                    <a:pt x="267" y="1"/>
                    <a:pt x="1" y="68"/>
                    <a:pt x="1" y="101"/>
                  </a:cubicBezTo>
                  <a:cubicBezTo>
                    <a:pt x="1" y="168"/>
                    <a:pt x="267" y="234"/>
                    <a:pt x="634" y="234"/>
                  </a:cubicBezTo>
                  <a:cubicBezTo>
                    <a:pt x="968" y="234"/>
                    <a:pt x="1235" y="168"/>
                    <a:pt x="1235" y="101"/>
                  </a:cubicBezTo>
                  <a:cubicBezTo>
                    <a:pt x="1235" y="68"/>
                    <a:pt x="968" y="1"/>
                    <a:pt x="63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5"/>
            <p:cNvSpPr/>
            <p:nvPr/>
          </p:nvSpPr>
          <p:spPr>
            <a:xfrm>
              <a:off x="7463273" y="3234470"/>
              <a:ext cx="37140" cy="7067"/>
            </a:xfrm>
            <a:custGeom>
              <a:avLst/>
              <a:gdLst/>
              <a:ahLst/>
              <a:cxnLst/>
              <a:rect l="l" t="t" r="r" b="b"/>
              <a:pathLst>
                <a:path w="1235" h="235" extrusionOk="0">
                  <a:moveTo>
                    <a:pt x="635" y="1"/>
                  </a:moveTo>
                  <a:cubicBezTo>
                    <a:pt x="268" y="1"/>
                    <a:pt x="1" y="68"/>
                    <a:pt x="1" y="101"/>
                  </a:cubicBezTo>
                  <a:cubicBezTo>
                    <a:pt x="1" y="168"/>
                    <a:pt x="268" y="234"/>
                    <a:pt x="635" y="234"/>
                  </a:cubicBezTo>
                  <a:cubicBezTo>
                    <a:pt x="968" y="234"/>
                    <a:pt x="1235" y="168"/>
                    <a:pt x="1235" y="101"/>
                  </a:cubicBezTo>
                  <a:cubicBezTo>
                    <a:pt x="1235" y="68"/>
                    <a:pt x="968" y="1"/>
                    <a:pt x="635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5"/>
            <p:cNvSpPr/>
            <p:nvPr/>
          </p:nvSpPr>
          <p:spPr>
            <a:xfrm>
              <a:off x="7388032" y="3234470"/>
              <a:ext cx="37170" cy="7067"/>
            </a:xfrm>
            <a:custGeom>
              <a:avLst/>
              <a:gdLst/>
              <a:ahLst/>
              <a:cxnLst/>
              <a:rect l="l" t="t" r="r" b="b"/>
              <a:pathLst>
                <a:path w="1236" h="235" extrusionOk="0">
                  <a:moveTo>
                    <a:pt x="635" y="1"/>
                  </a:moveTo>
                  <a:cubicBezTo>
                    <a:pt x="268" y="1"/>
                    <a:pt x="1" y="68"/>
                    <a:pt x="1" y="101"/>
                  </a:cubicBezTo>
                  <a:cubicBezTo>
                    <a:pt x="1" y="168"/>
                    <a:pt x="268" y="234"/>
                    <a:pt x="635" y="234"/>
                  </a:cubicBezTo>
                  <a:cubicBezTo>
                    <a:pt x="968" y="234"/>
                    <a:pt x="1235" y="168"/>
                    <a:pt x="1235" y="101"/>
                  </a:cubicBezTo>
                  <a:cubicBezTo>
                    <a:pt x="1235" y="68"/>
                    <a:pt x="968" y="1"/>
                    <a:pt x="635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5"/>
            <p:cNvSpPr/>
            <p:nvPr/>
          </p:nvSpPr>
          <p:spPr>
            <a:xfrm>
              <a:off x="7341660" y="3235552"/>
              <a:ext cx="9683" cy="5984"/>
            </a:xfrm>
            <a:custGeom>
              <a:avLst/>
              <a:gdLst/>
              <a:ahLst/>
              <a:cxnLst/>
              <a:rect l="l" t="t" r="r" b="b"/>
              <a:pathLst>
                <a:path w="322" h="199" extrusionOk="0">
                  <a:moveTo>
                    <a:pt x="42" y="1"/>
                  </a:moveTo>
                  <a:cubicBezTo>
                    <a:pt x="16" y="1"/>
                    <a:pt x="1" y="19"/>
                    <a:pt x="9" y="65"/>
                  </a:cubicBezTo>
                  <a:cubicBezTo>
                    <a:pt x="42" y="132"/>
                    <a:pt x="75" y="198"/>
                    <a:pt x="142" y="198"/>
                  </a:cubicBezTo>
                  <a:cubicBezTo>
                    <a:pt x="322" y="198"/>
                    <a:pt x="126" y="1"/>
                    <a:pt x="4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5"/>
            <p:cNvSpPr/>
            <p:nvPr/>
          </p:nvSpPr>
          <p:spPr>
            <a:xfrm>
              <a:off x="8091244" y="2819171"/>
              <a:ext cx="87300" cy="192404"/>
            </a:xfrm>
            <a:custGeom>
              <a:avLst/>
              <a:gdLst/>
              <a:ahLst/>
              <a:cxnLst/>
              <a:rect l="l" t="t" r="r" b="b"/>
              <a:pathLst>
                <a:path w="2903" h="6398" extrusionOk="0">
                  <a:moveTo>
                    <a:pt x="34" y="1"/>
                  </a:moveTo>
                  <a:cubicBezTo>
                    <a:pt x="0" y="134"/>
                    <a:pt x="0" y="301"/>
                    <a:pt x="0" y="435"/>
                  </a:cubicBezTo>
                  <a:lnTo>
                    <a:pt x="0" y="1635"/>
                  </a:lnTo>
                  <a:cubicBezTo>
                    <a:pt x="0" y="2670"/>
                    <a:pt x="34" y="4104"/>
                    <a:pt x="34" y="5772"/>
                  </a:cubicBezTo>
                  <a:lnTo>
                    <a:pt x="267" y="5772"/>
                  </a:lnTo>
                  <a:cubicBezTo>
                    <a:pt x="301" y="5238"/>
                    <a:pt x="401" y="4704"/>
                    <a:pt x="567" y="4237"/>
                  </a:cubicBezTo>
                  <a:cubicBezTo>
                    <a:pt x="701" y="3770"/>
                    <a:pt x="968" y="3337"/>
                    <a:pt x="1301" y="3003"/>
                  </a:cubicBezTo>
                  <a:cubicBezTo>
                    <a:pt x="1429" y="2901"/>
                    <a:pt x="1576" y="2858"/>
                    <a:pt x="1742" y="2858"/>
                  </a:cubicBezTo>
                  <a:cubicBezTo>
                    <a:pt x="1793" y="2858"/>
                    <a:pt x="1847" y="2862"/>
                    <a:pt x="1902" y="2870"/>
                  </a:cubicBezTo>
                  <a:cubicBezTo>
                    <a:pt x="2102" y="2903"/>
                    <a:pt x="2235" y="3036"/>
                    <a:pt x="2335" y="3203"/>
                  </a:cubicBezTo>
                  <a:cubicBezTo>
                    <a:pt x="2702" y="3870"/>
                    <a:pt x="2736" y="4704"/>
                    <a:pt x="2402" y="5405"/>
                  </a:cubicBezTo>
                  <a:cubicBezTo>
                    <a:pt x="2169" y="5838"/>
                    <a:pt x="1735" y="6172"/>
                    <a:pt x="1235" y="6272"/>
                  </a:cubicBezTo>
                  <a:cubicBezTo>
                    <a:pt x="1034" y="6305"/>
                    <a:pt x="834" y="6305"/>
                    <a:pt x="634" y="6305"/>
                  </a:cubicBezTo>
                  <a:cubicBezTo>
                    <a:pt x="634" y="6305"/>
                    <a:pt x="701" y="6339"/>
                    <a:pt x="768" y="6372"/>
                  </a:cubicBezTo>
                  <a:cubicBezTo>
                    <a:pt x="851" y="6389"/>
                    <a:pt x="926" y="6397"/>
                    <a:pt x="1001" y="6397"/>
                  </a:cubicBezTo>
                  <a:cubicBezTo>
                    <a:pt x="1076" y="6397"/>
                    <a:pt x="1151" y="6389"/>
                    <a:pt x="1235" y="6372"/>
                  </a:cubicBezTo>
                  <a:cubicBezTo>
                    <a:pt x="1768" y="6305"/>
                    <a:pt x="2269" y="5972"/>
                    <a:pt x="2535" y="5472"/>
                  </a:cubicBezTo>
                  <a:cubicBezTo>
                    <a:pt x="2902" y="4738"/>
                    <a:pt x="2902" y="3870"/>
                    <a:pt x="2502" y="3137"/>
                  </a:cubicBezTo>
                  <a:cubicBezTo>
                    <a:pt x="2402" y="2903"/>
                    <a:pt x="2169" y="2703"/>
                    <a:pt x="1935" y="2670"/>
                  </a:cubicBezTo>
                  <a:cubicBezTo>
                    <a:pt x="1889" y="2664"/>
                    <a:pt x="1843" y="2661"/>
                    <a:pt x="1795" y="2661"/>
                  </a:cubicBezTo>
                  <a:cubicBezTo>
                    <a:pt x="1568" y="2661"/>
                    <a:pt x="1334" y="2726"/>
                    <a:pt x="1168" y="2836"/>
                  </a:cubicBezTo>
                  <a:cubicBezTo>
                    <a:pt x="968" y="3003"/>
                    <a:pt x="801" y="3203"/>
                    <a:pt x="667" y="3470"/>
                  </a:cubicBezTo>
                  <a:cubicBezTo>
                    <a:pt x="567" y="3670"/>
                    <a:pt x="467" y="3904"/>
                    <a:pt x="367" y="4171"/>
                  </a:cubicBezTo>
                  <a:cubicBezTo>
                    <a:pt x="306" y="4324"/>
                    <a:pt x="254" y="4481"/>
                    <a:pt x="210" y="4640"/>
                  </a:cubicBezTo>
                  <a:lnTo>
                    <a:pt x="210" y="4640"/>
                  </a:lnTo>
                  <a:cubicBezTo>
                    <a:pt x="185" y="3454"/>
                    <a:pt x="159" y="2427"/>
                    <a:pt x="134" y="1635"/>
                  </a:cubicBezTo>
                  <a:cubicBezTo>
                    <a:pt x="100" y="1168"/>
                    <a:pt x="100" y="768"/>
                    <a:pt x="100" y="435"/>
                  </a:cubicBezTo>
                  <a:cubicBezTo>
                    <a:pt x="100" y="301"/>
                    <a:pt x="67" y="134"/>
                    <a:pt x="3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5"/>
            <p:cNvSpPr/>
            <p:nvPr/>
          </p:nvSpPr>
          <p:spPr>
            <a:xfrm>
              <a:off x="7636820" y="2382821"/>
              <a:ext cx="140469" cy="123688"/>
            </a:xfrm>
            <a:custGeom>
              <a:avLst/>
              <a:gdLst/>
              <a:ahLst/>
              <a:cxnLst/>
              <a:rect l="l" t="t" r="r" b="b"/>
              <a:pathLst>
                <a:path w="4671" h="4113" extrusionOk="0">
                  <a:moveTo>
                    <a:pt x="2436" y="1"/>
                  </a:moveTo>
                  <a:cubicBezTo>
                    <a:pt x="2436" y="12"/>
                    <a:pt x="2437" y="23"/>
                    <a:pt x="2437" y="34"/>
                  </a:cubicBezTo>
                  <a:lnTo>
                    <a:pt x="2436" y="34"/>
                  </a:lnTo>
                  <a:cubicBezTo>
                    <a:pt x="2437" y="43"/>
                    <a:pt x="2438" y="52"/>
                    <a:pt x="2439" y="61"/>
                  </a:cubicBezTo>
                  <a:lnTo>
                    <a:pt x="2439" y="61"/>
                  </a:lnTo>
                  <a:cubicBezTo>
                    <a:pt x="2450" y="256"/>
                    <a:pt x="2466" y="450"/>
                    <a:pt x="2490" y="644"/>
                  </a:cubicBezTo>
                  <a:lnTo>
                    <a:pt x="2490" y="644"/>
                  </a:lnTo>
                  <a:cubicBezTo>
                    <a:pt x="2526" y="1286"/>
                    <a:pt x="2495" y="1937"/>
                    <a:pt x="2369" y="2569"/>
                  </a:cubicBezTo>
                  <a:cubicBezTo>
                    <a:pt x="2269" y="3036"/>
                    <a:pt x="2002" y="3470"/>
                    <a:pt x="1635" y="3770"/>
                  </a:cubicBezTo>
                  <a:cubicBezTo>
                    <a:pt x="1508" y="3872"/>
                    <a:pt x="1341" y="3915"/>
                    <a:pt x="1181" y="3915"/>
                  </a:cubicBezTo>
                  <a:cubicBezTo>
                    <a:pt x="1131" y="3915"/>
                    <a:pt x="1082" y="3911"/>
                    <a:pt x="1035" y="3903"/>
                  </a:cubicBezTo>
                  <a:cubicBezTo>
                    <a:pt x="834" y="3870"/>
                    <a:pt x="668" y="3737"/>
                    <a:pt x="568" y="3570"/>
                  </a:cubicBezTo>
                  <a:cubicBezTo>
                    <a:pt x="367" y="3203"/>
                    <a:pt x="267" y="2803"/>
                    <a:pt x="301" y="2402"/>
                  </a:cubicBezTo>
                  <a:cubicBezTo>
                    <a:pt x="334" y="2035"/>
                    <a:pt x="401" y="1668"/>
                    <a:pt x="568" y="1368"/>
                  </a:cubicBezTo>
                  <a:cubicBezTo>
                    <a:pt x="834" y="901"/>
                    <a:pt x="1201" y="501"/>
                    <a:pt x="1668" y="267"/>
                  </a:cubicBezTo>
                  <a:cubicBezTo>
                    <a:pt x="2002" y="101"/>
                    <a:pt x="2202" y="34"/>
                    <a:pt x="2202" y="34"/>
                  </a:cubicBezTo>
                  <a:cubicBezTo>
                    <a:pt x="2202" y="17"/>
                    <a:pt x="2185" y="9"/>
                    <a:pt x="2156" y="9"/>
                  </a:cubicBezTo>
                  <a:cubicBezTo>
                    <a:pt x="2127" y="9"/>
                    <a:pt x="2085" y="17"/>
                    <a:pt x="2035" y="34"/>
                  </a:cubicBezTo>
                  <a:cubicBezTo>
                    <a:pt x="1902" y="67"/>
                    <a:pt x="1768" y="101"/>
                    <a:pt x="1635" y="167"/>
                  </a:cubicBezTo>
                  <a:cubicBezTo>
                    <a:pt x="1135" y="401"/>
                    <a:pt x="701" y="768"/>
                    <a:pt x="434" y="1268"/>
                  </a:cubicBezTo>
                  <a:cubicBezTo>
                    <a:pt x="34" y="2002"/>
                    <a:pt x="1" y="2903"/>
                    <a:pt x="401" y="3637"/>
                  </a:cubicBezTo>
                  <a:cubicBezTo>
                    <a:pt x="534" y="3870"/>
                    <a:pt x="734" y="4037"/>
                    <a:pt x="1001" y="4104"/>
                  </a:cubicBezTo>
                  <a:cubicBezTo>
                    <a:pt x="1047" y="4109"/>
                    <a:pt x="1093" y="4112"/>
                    <a:pt x="1138" y="4112"/>
                  </a:cubicBezTo>
                  <a:cubicBezTo>
                    <a:pt x="1359" y="4112"/>
                    <a:pt x="1575" y="4047"/>
                    <a:pt x="1768" y="3937"/>
                  </a:cubicBezTo>
                  <a:cubicBezTo>
                    <a:pt x="2169" y="3603"/>
                    <a:pt x="2469" y="3136"/>
                    <a:pt x="2569" y="2602"/>
                  </a:cubicBezTo>
                  <a:cubicBezTo>
                    <a:pt x="2626" y="2304"/>
                    <a:pt x="2668" y="2005"/>
                    <a:pt x="2693" y="1707"/>
                  </a:cubicBezTo>
                  <a:lnTo>
                    <a:pt x="2693" y="1707"/>
                  </a:lnTo>
                  <a:cubicBezTo>
                    <a:pt x="2716" y="1794"/>
                    <a:pt x="2742" y="1882"/>
                    <a:pt x="2769" y="1969"/>
                  </a:cubicBezTo>
                  <a:cubicBezTo>
                    <a:pt x="2836" y="2236"/>
                    <a:pt x="2903" y="2502"/>
                    <a:pt x="3036" y="2769"/>
                  </a:cubicBezTo>
                  <a:cubicBezTo>
                    <a:pt x="3103" y="3003"/>
                    <a:pt x="3236" y="3236"/>
                    <a:pt x="3403" y="3403"/>
                  </a:cubicBezTo>
                  <a:cubicBezTo>
                    <a:pt x="3536" y="3536"/>
                    <a:pt x="3737" y="3637"/>
                    <a:pt x="3970" y="3637"/>
                  </a:cubicBezTo>
                  <a:cubicBezTo>
                    <a:pt x="4103" y="3637"/>
                    <a:pt x="4270" y="3603"/>
                    <a:pt x="4404" y="3536"/>
                  </a:cubicBezTo>
                  <a:cubicBezTo>
                    <a:pt x="4470" y="3503"/>
                    <a:pt x="4570" y="3436"/>
                    <a:pt x="4604" y="3370"/>
                  </a:cubicBezTo>
                  <a:cubicBezTo>
                    <a:pt x="4671" y="3336"/>
                    <a:pt x="4671" y="3303"/>
                    <a:pt x="4671" y="3303"/>
                  </a:cubicBezTo>
                  <a:lnTo>
                    <a:pt x="4671" y="3303"/>
                  </a:lnTo>
                  <a:cubicBezTo>
                    <a:pt x="4570" y="3403"/>
                    <a:pt x="4470" y="3470"/>
                    <a:pt x="4370" y="3536"/>
                  </a:cubicBezTo>
                  <a:cubicBezTo>
                    <a:pt x="4277" y="3567"/>
                    <a:pt x="4178" y="3582"/>
                    <a:pt x="4078" y="3582"/>
                  </a:cubicBezTo>
                  <a:cubicBezTo>
                    <a:pt x="3856" y="3582"/>
                    <a:pt x="3631" y="3508"/>
                    <a:pt x="3470" y="3370"/>
                  </a:cubicBezTo>
                  <a:cubicBezTo>
                    <a:pt x="3336" y="3170"/>
                    <a:pt x="3236" y="2969"/>
                    <a:pt x="3169" y="2769"/>
                  </a:cubicBezTo>
                  <a:cubicBezTo>
                    <a:pt x="3069" y="2502"/>
                    <a:pt x="3003" y="2236"/>
                    <a:pt x="2936" y="1969"/>
                  </a:cubicBezTo>
                  <a:cubicBezTo>
                    <a:pt x="2840" y="1604"/>
                    <a:pt x="2766" y="1229"/>
                    <a:pt x="2714" y="855"/>
                  </a:cubicBezTo>
                  <a:lnTo>
                    <a:pt x="2714" y="855"/>
                  </a:lnTo>
                  <a:cubicBezTo>
                    <a:pt x="2705" y="570"/>
                    <a:pt x="2680" y="285"/>
                    <a:pt x="263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700;p51">
            <a:extLst>
              <a:ext uri="{FF2B5EF4-FFF2-40B4-BE49-F238E27FC236}">
                <a16:creationId xmlns:a16="http://schemas.microsoft.com/office/drawing/2014/main" id="{0E362FEF-CF87-4348-B2BE-195465F8022D}"/>
              </a:ext>
            </a:extLst>
          </p:cNvPr>
          <p:cNvSpPr txBox="1">
            <a:spLocks/>
          </p:cNvSpPr>
          <p:nvPr/>
        </p:nvSpPr>
        <p:spPr>
          <a:xfrm>
            <a:off x="5015446" y="3271931"/>
            <a:ext cx="3977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Gruppo"/>
              <a:buNone/>
              <a:defRPr sz="14700" b="1" i="0" u="none" strike="noStrike" cap="none">
                <a:solidFill>
                  <a:schemeClr val="accent3"/>
                </a:solidFill>
                <a:latin typeface="Gruppo"/>
                <a:ea typeface="Gruppo"/>
                <a:cs typeface="Gruppo"/>
                <a:sym typeface="Grupp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Gruppo"/>
              <a:buNone/>
              <a:defRPr sz="12000" b="1" i="0" u="none" strike="noStrike" cap="none">
                <a:solidFill>
                  <a:schemeClr val="accent3"/>
                </a:solidFill>
                <a:latin typeface="Gruppo"/>
                <a:ea typeface="Gruppo"/>
                <a:cs typeface="Gruppo"/>
                <a:sym typeface="Grupp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Gruppo"/>
              <a:buNone/>
              <a:defRPr sz="12000" b="1" i="0" u="none" strike="noStrike" cap="none">
                <a:solidFill>
                  <a:schemeClr val="accent3"/>
                </a:solidFill>
                <a:latin typeface="Gruppo"/>
                <a:ea typeface="Gruppo"/>
                <a:cs typeface="Gruppo"/>
                <a:sym typeface="Grupp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Gruppo"/>
              <a:buNone/>
              <a:defRPr sz="12000" b="1" i="0" u="none" strike="noStrike" cap="none">
                <a:solidFill>
                  <a:schemeClr val="accent3"/>
                </a:solidFill>
                <a:latin typeface="Gruppo"/>
                <a:ea typeface="Gruppo"/>
                <a:cs typeface="Gruppo"/>
                <a:sym typeface="Grupp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Gruppo"/>
              <a:buNone/>
              <a:defRPr sz="12000" b="1" i="0" u="none" strike="noStrike" cap="none">
                <a:solidFill>
                  <a:schemeClr val="accent3"/>
                </a:solidFill>
                <a:latin typeface="Gruppo"/>
                <a:ea typeface="Gruppo"/>
                <a:cs typeface="Gruppo"/>
                <a:sym typeface="Grupp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Gruppo"/>
              <a:buNone/>
              <a:defRPr sz="12000" b="1" i="0" u="none" strike="noStrike" cap="none">
                <a:solidFill>
                  <a:schemeClr val="accent3"/>
                </a:solidFill>
                <a:latin typeface="Gruppo"/>
                <a:ea typeface="Gruppo"/>
                <a:cs typeface="Gruppo"/>
                <a:sym typeface="Grupp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Gruppo"/>
              <a:buNone/>
              <a:defRPr sz="12000" b="1" i="0" u="none" strike="noStrike" cap="none">
                <a:solidFill>
                  <a:schemeClr val="accent3"/>
                </a:solidFill>
                <a:latin typeface="Gruppo"/>
                <a:ea typeface="Gruppo"/>
                <a:cs typeface="Gruppo"/>
                <a:sym typeface="Grupp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Gruppo"/>
              <a:buNone/>
              <a:defRPr sz="12000" b="1" i="0" u="none" strike="noStrike" cap="none">
                <a:solidFill>
                  <a:schemeClr val="accent3"/>
                </a:solidFill>
                <a:latin typeface="Gruppo"/>
                <a:ea typeface="Gruppo"/>
                <a:cs typeface="Gruppo"/>
                <a:sym typeface="Grupp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Gruppo"/>
              <a:buNone/>
              <a:defRPr sz="12000" b="1" i="0" u="none" strike="noStrike" cap="none">
                <a:solidFill>
                  <a:schemeClr val="accent3"/>
                </a:solidFill>
                <a:latin typeface="Gruppo"/>
                <a:ea typeface="Gruppo"/>
                <a:cs typeface="Gruppo"/>
                <a:sym typeface="Gruppo"/>
              </a:defRPr>
            </a:lvl9pPr>
          </a:lstStyle>
          <a:p>
            <a:r>
              <a:rPr lang="es-CL" sz="3600" dirty="0" err="1"/>
              <a:t>Binary</a:t>
            </a:r>
            <a:r>
              <a:rPr lang="es-CL" sz="3600" dirty="0"/>
              <a:t> </a:t>
            </a:r>
            <a:r>
              <a:rPr lang="es-CL" sz="3600" dirty="0" err="1"/>
              <a:t>Quadratic</a:t>
            </a:r>
            <a:r>
              <a:rPr lang="es-CL" sz="3600" dirty="0"/>
              <a:t> </a:t>
            </a:r>
            <a:r>
              <a:rPr lang="es-CL" sz="3600" dirty="0" err="1"/>
              <a:t>Forms</a:t>
            </a:r>
            <a:endParaRPr lang="es-CL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6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9"/>
          <p:cNvSpPr txBox="1">
            <a:spLocks noGrp="1"/>
          </p:cNvSpPr>
          <p:nvPr>
            <p:ph type="title"/>
          </p:nvPr>
        </p:nvSpPr>
        <p:spPr>
          <a:xfrm>
            <a:off x="3235775" y="3080575"/>
            <a:ext cx="44889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3"/>
                </a:solidFill>
              </a:rPr>
              <a:t>—Benjamin Wesolowski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97" name="Google Shape;597;p49"/>
          <p:cNvSpPr txBox="1">
            <a:spLocks noGrp="1"/>
          </p:cNvSpPr>
          <p:nvPr>
            <p:ph type="title" idx="2"/>
          </p:nvPr>
        </p:nvSpPr>
        <p:spPr>
          <a:xfrm>
            <a:off x="876322" y="1609375"/>
            <a:ext cx="6842077" cy="13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“</a:t>
            </a:r>
            <a:r>
              <a:rPr lang="en-US" sz="2400" dirty="0"/>
              <a:t>The theory of class groups of quadratic number fields can equivalently be presented in the language of </a:t>
            </a:r>
            <a:r>
              <a:rPr lang="en-US" sz="2400" b="1" dirty="0"/>
              <a:t>binary quadratic form</a:t>
            </a:r>
            <a:r>
              <a:rPr lang="en" sz="2400" dirty="0"/>
              <a:t>.”</a:t>
            </a:r>
            <a:endParaRPr sz="2400" dirty="0"/>
          </a:p>
        </p:txBody>
      </p:sp>
      <p:grpSp>
        <p:nvGrpSpPr>
          <p:cNvPr id="598" name="Google Shape;598;p49"/>
          <p:cNvGrpSpPr/>
          <p:nvPr/>
        </p:nvGrpSpPr>
        <p:grpSpPr>
          <a:xfrm>
            <a:off x="363460" y="3084888"/>
            <a:ext cx="1941953" cy="1705252"/>
            <a:chOff x="7920100" y="2906600"/>
            <a:chExt cx="1499925" cy="1317000"/>
          </a:xfrm>
        </p:grpSpPr>
        <p:sp>
          <p:nvSpPr>
            <p:cNvPr id="599" name="Google Shape;599;p49"/>
            <p:cNvSpPr/>
            <p:nvPr/>
          </p:nvSpPr>
          <p:spPr>
            <a:xfrm>
              <a:off x="7920100" y="2906600"/>
              <a:ext cx="1499925" cy="1317000"/>
            </a:xfrm>
            <a:custGeom>
              <a:avLst/>
              <a:gdLst/>
              <a:ahLst/>
              <a:cxnLst/>
              <a:rect l="l" t="t" r="r" b="b"/>
              <a:pathLst>
                <a:path w="59997" h="52680" extrusionOk="0">
                  <a:moveTo>
                    <a:pt x="22484" y="11942"/>
                  </a:moveTo>
                  <a:lnTo>
                    <a:pt x="25919" y="23150"/>
                  </a:lnTo>
                  <a:lnTo>
                    <a:pt x="24452" y="23550"/>
                  </a:lnTo>
                  <a:cubicBezTo>
                    <a:pt x="24352" y="23584"/>
                    <a:pt x="24285" y="23717"/>
                    <a:pt x="24318" y="23817"/>
                  </a:cubicBezTo>
                  <a:cubicBezTo>
                    <a:pt x="24352" y="23917"/>
                    <a:pt x="24418" y="23984"/>
                    <a:pt x="24518" y="23984"/>
                  </a:cubicBezTo>
                  <a:lnTo>
                    <a:pt x="24585" y="23984"/>
                  </a:lnTo>
                  <a:lnTo>
                    <a:pt x="26053" y="23550"/>
                  </a:lnTo>
                  <a:lnTo>
                    <a:pt x="30523" y="38161"/>
                  </a:lnTo>
                  <a:lnTo>
                    <a:pt x="30456" y="38127"/>
                  </a:lnTo>
                  <a:lnTo>
                    <a:pt x="29555" y="37193"/>
                  </a:lnTo>
                  <a:cubicBezTo>
                    <a:pt x="29509" y="37147"/>
                    <a:pt x="29457" y="37127"/>
                    <a:pt x="29407" y="37127"/>
                  </a:cubicBezTo>
                  <a:cubicBezTo>
                    <a:pt x="29243" y="37127"/>
                    <a:pt x="29102" y="37340"/>
                    <a:pt x="29255" y="37494"/>
                  </a:cubicBezTo>
                  <a:lnTo>
                    <a:pt x="29622" y="37860"/>
                  </a:lnTo>
                  <a:lnTo>
                    <a:pt x="29622" y="37860"/>
                  </a:lnTo>
                  <a:lnTo>
                    <a:pt x="15812" y="33991"/>
                  </a:lnTo>
                  <a:lnTo>
                    <a:pt x="16246" y="32557"/>
                  </a:lnTo>
                  <a:cubicBezTo>
                    <a:pt x="16287" y="32392"/>
                    <a:pt x="16150" y="32278"/>
                    <a:pt x="16016" y="32278"/>
                  </a:cubicBezTo>
                  <a:cubicBezTo>
                    <a:pt x="15932" y="32278"/>
                    <a:pt x="15850" y="32321"/>
                    <a:pt x="15812" y="32423"/>
                  </a:cubicBezTo>
                  <a:lnTo>
                    <a:pt x="15379" y="33891"/>
                  </a:lnTo>
                  <a:lnTo>
                    <a:pt x="2870" y="30388"/>
                  </a:lnTo>
                  <a:lnTo>
                    <a:pt x="4271" y="29955"/>
                  </a:lnTo>
                  <a:cubicBezTo>
                    <a:pt x="4371" y="29921"/>
                    <a:pt x="4471" y="29821"/>
                    <a:pt x="4437" y="29688"/>
                  </a:cubicBezTo>
                  <a:cubicBezTo>
                    <a:pt x="4383" y="29606"/>
                    <a:pt x="4305" y="29546"/>
                    <a:pt x="4205" y="29546"/>
                  </a:cubicBezTo>
                  <a:cubicBezTo>
                    <a:pt x="4183" y="29546"/>
                    <a:pt x="4161" y="29549"/>
                    <a:pt x="4137" y="29555"/>
                  </a:cubicBezTo>
                  <a:lnTo>
                    <a:pt x="3470" y="29755"/>
                  </a:lnTo>
                  <a:lnTo>
                    <a:pt x="13177" y="20648"/>
                  </a:lnTo>
                  <a:lnTo>
                    <a:pt x="14011" y="21515"/>
                  </a:lnTo>
                  <a:cubicBezTo>
                    <a:pt x="14078" y="21549"/>
                    <a:pt x="14111" y="21582"/>
                    <a:pt x="14178" y="21582"/>
                  </a:cubicBezTo>
                  <a:cubicBezTo>
                    <a:pt x="14244" y="21582"/>
                    <a:pt x="14278" y="21549"/>
                    <a:pt x="14344" y="21515"/>
                  </a:cubicBezTo>
                  <a:cubicBezTo>
                    <a:pt x="14411" y="21415"/>
                    <a:pt x="14411" y="21282"/>
                    <a:pt x="14344" y="21215"/>
                  </a:cubicBezTo>
                  <a:lnTo>
                    <a:pt x="13511" y="20348"/>
                  </a:lnTo>
                  <a:lnTo>
                    <a:pt x="21850" y="12542"/>
                  </a:lnTo>
                  <a:lnTo>
                    <a:pt x="21650" y="13109"/>
                  </a:lnTo>
                  <a:cubicBezTo>
                    <a:pt x="21616" y="13243"/>
                    <a:pt x="21683" y="13343"/>
                    <a:pt x="21816" y="13376"/>
                  </a:cubicBezTo>
                  <a:lnTo>
                    <a:pt x="21883" y="13376"/>
                  </a:lnTo>
                  <a:cubicBezTo>
                    <a:pt x="21950" y="13376"/>
                    <a:pt x="22050" y="13343"/>
                    <a:pt x="22083" y="13243"/>
                  </a:cubicBezTo>
                  <a:lnTo>
                    <a:pt x="22450" y="11942"/>
                  </a:lnTo>
                  <a:close/>
                  <a:moveTo>
                    <a:pt x="39396" y="11875"/>
                  </a:moveTo>
                  <a:lnTo>
                    <a:pt x="48102" y="20114"/>
                  </a:lnTo>
                  <a:lnTo>
                    <a:pt x="46101" y="22249"/>
                  </a:lnTo>
                  <a:cubicBezTo>
                    <a:pt x="46034" y="22316"/>
                    <a:pt x="46034" y="22449"/>
                    <a:pt x="46101" y="22550"/>
                  </a:cubicBezTo>
                  <a:cubicBezTo>
                    <a:pt x="46134" y="22583"/>
                    <a:pt x="46201" y="22583"/>
                    <a:pt x="46267" y="22583"/>
                  </a:cubicBezTo>
                  <a:cubicBezTo>
                    <a:pt x="46301" y="22583"/>
                    <a:pt x="46367" y="22583"/>
                    <a:pt x="46401" y="22516"/>
                  </a:cubicBezTo>
                  <a:lnTo>
                    <a:pt x="48402" y="20415"/>
                  </a:lnTo>
                  <a:lnTo>
                    <a:pt x="58343" y="29721"/>
                  </a:lnTo>
                  <a:lnTo>
                    <a:pt x="31590" y="38327"/>
                  </a:lnTo>
                  <a:lnTo>
                    <a:pt x="31924" y="37994"/>
                  </a:lnTo>
                  <a:cubicBezTo>
                    <a:pt x="32074" y="37818"/>
                    <a:pt x="31941" y="37623"/>
                    <a:pt x="31781" y="37623"/>
                  </a:cubicBezTo>
                  <a:cubicBezTo>
                    <a:pt x="31728" y="37623"/>
                    <a:pt x="31673" y="37644"/>
                    <a:pt x="31623" y="37694"/>
                  </a:cubicBezTo>
                  <a:lnTo>
                    <a:pt x="31323" y="38027"/>
                  </a:lnTo>
                  <a:lnTo>
                    <a:pt x="35826" y="23484"/>
                  </a:lnTo>
                  <a:lnTo>
                    <a:pt x="38662" y="24317"/>
                  </a:lnTo>
                  <a:lnTo>
                    <a:pt x="38729" y="24317"/>
                  </a:lnTo>
                  <a:cubicBezTo>
                    <a:pt x="38829" y="24284"/>
                    <a:pt x="38895" y="24251"/>
                    <a:pt x="38929" y="24151"/>
                  </a:cubicBezTo>
                  <a:cubicBezTo>
                    <a:pt x="38962" y="24017"/>
                    <a:pt x="38895" y="23917"/>
                    <a:pt x="38795" y="23884"/>
                  </a:cubicBezTo>
                  <a:lnTo>
                    <a:pt x="35927" y="23083"/>
                  </a:lnTo>
                  <a:lnTo>
                    <a:pt x="39196" y="12542"/>
                  </a:lnTo>
                  <a:lnTo>
                    <a:pt x="39963" y="15044"/>
                  </a:lnTo>
                  <a:cubicBezTo>
                    <a:pt x="39996" y="15144"/>
                    <a:pt x="40063" y="15211"/>
                    <a:pt x="40163" y="15211"/>
                  </a:cubicBezTo>
                  <a:lnTo>
                    <a:pt x="40230" y="15211"/>
                  </a:lnTo>
                  <a:cubicBezTo>
                    <a:pt x="40363" y="15178"/>
                    <a:pt x="40430" y="15044"/>
                    <a:pt x="40363" y="14944"/>
                  </a:cubicBezTo>
                  <a:lnTo>
                    <a:pt x="39496" y="12042"/>
                  </a:lnTo>
                  <a:cubicBezTo>
                    <a:pt x="39462" y="11975"/>
                    <a:pt x="39429" y="11942"/>
                    <a:pt x="39396" y="11909"/>
                  </a:cubicBezTo>
                  <a:lnTo>
                    <a:pt x="39396" y="11875"/>
                  </a:lnTo>
                  <a:close/>
                  <a:moveTo>
                    <a:pt x="30806" y="0"/>
                  </a:moveTo>
                  <a:cubicBezTo>
                    <a:pt x="30681" y="0"/>
                    <a:pt x="30556" y="67"/>
                    <a:pt x="30589" y="200"/>
                  </a:cubicBezTo>
                  <a:lnTo>
                    <a:pt x="30589" y="36826"/>
                  </a:lnTo>
                  <a:lnTo>
                    <a:pt x="22817" y="11508"/>
                  </a:lnTo>
                  <a:cubicBezTo>
                    <a:pt x="22784" y="11408"/>
                    <a:pt x="22750" y="11375"/>
                    <a:pt x="22684" y="11341"/>
                  </a:cubicBezTo>
                  <a:cubicBezTo>
                    <a:pt x="22584" y="11341"/>
                    <a:pt x="22517" y="11341"/>
                    <a:pt x="22484" y="11408"/>
                  </a:cubicBezTo>
                  <a:lnTo>
                    <a:pt x="22317" y="11542"/>
                  </a:lnTo>
                  <a:cubicBezTo>
                    <a:pt x="22250" y="11542"/>
                    <a:pt x="22150" y="11608"/>
                    <a:pt x="22117" y="11675"/>
                  </a:cubicBezTo>
                  <a:lnTo>
                    <a:pt x="22117" y="11742"/>
                  </a:lnTo>
                  <a:lnTo>
                    <a:pt x="13210" y="20081"/>
                  </a:lnTo>
                  <a:cubicBezTo>
                    <a:pt x="13191" y="20071"/>
                    <a:pt x="13171" y="20067"/>
                    <a:pt x="13152" y="20067"/>
                  </a:cubicBezTo>
                  <a:cubicBezTo>
                    <a:pt x="13105" y="20067"/>
                    <a:pt x="13057" y="20091"/>
                    <a:pt x="13010" y="20114"/>
                  </a:cubicBezTo>
                  <a:cubicBezTo>
                    <a:pt x="12977" y="20181"/>
                    <a:pt x="12943" y="20248"/>
                    <a:pt x="12977" y="20315"/>
                  </a:cubicBezTo>
                  <a:lnTo>
                    <a:pt x="2269" y="30322"/>
                  </a:lnTo>
                  <a:cubicBezTo>
                    <a:pt x="2202" y="30388"/>
                    <a:pt x="2169" y="30455"/>
                    <a:pt x="2202" y="30522"/>
                  </a:cubicBezTo>
                  <a:cubicBezTo>
                    <a:pt x="2202" y="30622"/>
                    <a:pt x="2269" y="30655"/>
                    <a:pt x="2336" y="30689"/>
                  </a:cubicBezTo>
                  <a:lnTo>
                    <a:pt x="30256" y="38494"/>
                  </a:lnTo>
                  <a:lnTo>
                    <a:pt x="30356" y="38594"/>
                  </a:lnTo>
                  <a:cubicBezTo>
                    <a:pt x="30389" y="38628"/>
                    <a:pt x="30456" y="38661"/>
                    <a:pt x="30489" y="38661"/>
                  </a:cubicBezTo>
                  <a:cubicBezTo>
                    <a:pt x="30523" y="38661"/>
                    <a:pt x="30589" y="38661"/>
                    <a:pt x="30623" y="38628"/>
                  </a:cubicBezTo>
                  <a:lnTo>
                    <a:pt x="30623" y="39829"/>
                  </a:lnTo>
                  <a:lnTo>
                    <a:pt x="201" y="39829"/>
                  </a:lnTo>
                  <a:cubicBezTo>
                    <a:pt x="1" y="39862"/>
                    <a:pt x="1" y="40162"/>
                    <a:pt x="201" y="40229"/>
                  </a:cubicBezTo>
                  <a:lnTo>
                    <a:pt x="30556" y="40229"/>
                  </a:lnTo>
                  <a:lnTo>
                    <a:pt x="30556" y="52504"/>
                  </a:lnTo>
                  <a:cubicBezTo>
                    <a:pt x="30523" y="52621"/>
                    <a:pt x="30648" y="52679"/>
                    <a:pt x="30773" y="52679"/>
                  </a:cubicBezTo>
                  <a:cubicBezTo>
                    <a:pt x="30898" y="52679"/>
                    <a:pt x="31023" y="52621"/>
                    <a:pt x="30990" y="52504"/>
                  </a:cubicBezTo>
                  <a:lnTo>
                    <a:pt x="30990" y="40229"/>
                  </a:lnTo>
                  <a:lnTo>
                    <a:pt x="59744" y="40229"/>
                  </a:lnTo>
                  <a:cubicBezTo>
                    <a:pt x="59758" y="40233"/>
                    <a:pt x="59773" y="40234"/>
                    <a:pt x="59786" y="40234"/>
                  </a:cubicBezTo>
                  <a:cubicBezTo>
                    <a:pt x="59990" y="40234"/>
                    <a:pt x="59996" y="39817"/>
                    <a:pt x="59803" y="39817"/>
                  </a:cubicBezTo>
                  <a:cubicBezTo>
                    <a:pt x="59785" y="39817"/>
                    <a:pt x="59765" y="39820"/>
                    <a:pt x="59744" y="39829"/>
                  </a:cubicBezTo>
                  <a:lnTo>
                    <a:pt x="31023" y="39829"/>
                  </a:lnTo>
                  <a:lnTo>
                    <a:pt x="31023" y="38995"/>
                  </a:lnTo>
                  <a:lnTo>
                    <a:pt x="58843" y="30022"/>
                  </a:lnTo>
                  <a:cubicBezTo>
                    <a:pt x="58910" y="29988"/>
                    <a:pt x="58943" y="29921"/>
                    <a:pt x="58976" y="29855"/>
                  </a:cubicBezTo>
                  <a:cubicBezTo>
                    <a:pt x="58976" y="29788"/>
                    <a:pt x="58976" y="29688"/>
                    <a:pt x="58910" y="29655"/>
                  </a:cubicBezTo>
                  <a:lnTo>
                    <a:pt x="39429" y="11308"/>
                  </a:lnTo>
                  <a:cubicBezTo>
                    <a:pt x="39396" y="11241"/>
                    <a:pt x="39329" y="11241"/>
                    <a:pt x="39229" y="11241"/>
                  </a:cubicBezTo>
                  <a:cubicBezTo>
                    <a:pt x="39162" y="11275"/>
                    <a:pt x="39095" y="11308"/>
                    <a:pt x="39095" y="11408"/>
                  </a:cubicBezTo>
                  <a:lnTo>
                    <a:pt x="31023" y="37527"/>
                  </a:lnTo>
                  <a:lnTo>
                    <a:pt x="31023" y="200"/>
                  </a:lnTo>
                  <a:cubicBezTo>
                    <a:pt x="31056" y="67"/>
                    <a:pt x="30931" y="0"/>
                    <a:pt x="30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9"/>
            <p:cNvSpPr/>
            <p:nvPr/>
          </p:nvSpPr>
          <p:spPr>
            <a:xfrm>
              <a:off x="8418800" y="3299300"/>
              <a:ext cx="33550" cy="80150"/>
            </a:xfrm>
            <a:custGeom>
              <a:avLst/>
              <a:gdLst/>
              <a:ahLst/>
              <a:cxnLst/>
              <a:rect l="l" t="t" r="r" b="b"/>
              <a:pathLst>
                <a:path w="1342" h="3206" extrusionOk="0">
                  <a:moveTo>
                    <a:pt x="1079" y="1"/>
                  </a:moveTo>
                  <a:cubicBezTo>
                    <a:pt x="993" y="1"/>
                    <a:pt x="907" y="52"/>
                    <a:pt x="868" y="170"/>
                  </a:cubicBezTo>
                  <a:lnTo>
                    <a:pt x="34" y="2939"/>
                  </a:lnTo>
                  <a:cubicBezTo>
                    <a:pt x="0" y="3039"/>
                    <a:pt x="67" y="3172"/>
                    <a:pt x="201" y="3206"/>
                  </a:cubicBezTo>
                  <a:lnTo>
                    <a:pt x="234" y="3206"/>
                  </a:lnTo>
                  <a:cubicBezTo>
                    <a:pt x="334" y="3206"/>
                    <a:pt x="434" y="3139"/>
                    <a:pt x="467" y="3039"/>
                  </a:cubicBezTo>
                  <a:lnTo>
                    <a:pt x="1301" y="303"/>
                  </a:lnTo>
                  <a:cubicBezTo>
                    <a:pt x="1342" y="122"/>
                    <a:pt x="1211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9"/>
            <p:cNvSpPr/>
            <p:nvPr/>
          </p:nvSpPr>
          <p:spPr>
            <a:xfrm>
              <a:off x="8335400" y="3575575"/>
              <a:ext cx="32550" cy="79900"/>
            </a:xfrm>
            <a:custGeom>
              <a:avLst/>
              <a:gdLst/>
              <a:ahLst/>
              <a:cxnLst/>
              <a:rect l="l" t="t" r="r" b="b"/>
              <a:pathLst>
                <a:path w="1302" h="3196" extrusionOk="0">
                  <a:moveTo>
                    <a:pt x="1035" y="1"/>
                  </a:moveTo>
                  <a:cubicBezTo>
                    <a:pt x="953" y="1"/>
                    <a:pt x="892" y="63"/>
                    <a:pt x="868" y="160"/>
                  </a:cubicBezTo>
                  <a:lnTo>
                    <a:pt x="34" y="2929"/>
                  </a:lnTo>
                  <a:cubicBezTo>
                    <a:pt x="1" y="3029"/>
                    <a:pt x="67" y="3162"/>
                    <a:pt x="168" y="3196"/>
                  </a:cubicBezTo>
                  <a:lnTo>
                    <a:pt x="234" y="3196"/>
                  </a:lnTo>
                  <a:cubicBezTo>
                    <a:pt x="334" y="3196"/>
                    <a:pt x="401" y="3129"/>
                    <a:pt x="434" y="3029"/>
                  </a:cubicBezTo>
                  <a:lnTo>
                    <a:pt x="1268" y="260"/>
                  </a:lnTo>
                  <a:cubicBezTo>
                    <a:pt x="1302" y="160"/>
                    <a:pt x="1235" y="60"/>
                    <a:pt x="1135" y="27"/>
                  </a:cubicBezTo>
                  <a:cubicBezTo>
                    <a:pt x="1099" y="9"/>
                    <a:pt x="1066" y="1"/>
                    <a:pt x="1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9"/>
            <p:cNvSpPr/>
            <p:nvPr/>
          </p:nvSpPr>
          <p:spPr>
            <a:xfrm>
              <a:off x="8377100" y="3437575"/>
              <a:ext cx="32550" cy="79475"/>
            </a:xfrm>
            <a:custGeom>
              <a:avLst/>
              <a:gdLst/>
              <a:ahLst/>
              <a:cxnLst/>
              <a:rect l="l" t="t" r="r" b="b"/>
              <a:pathLst>
                <a:path w="1302" h="3179" extrusionOk="0">
                  <a:moveTo>
                    <a:pt x="1079" y="1"/>
                  </a:moveTo>
                  <a:cubicBezTo>
                    <a:pt x="991" y="1"/>
                    <a:pt x="895" y="61"/>
                    <a:pt x="868" y="143"/>
                  </a:cubicBezTo>
                  <a:lnTo>
                    <a:pt x="34" y="2912"/>
                  </a:lnTo>
                  <a:cubicBezTo>
                    <a:pt x="1" y="3012"/>
                    <a:pt x="67" y="3145"/>
                    <a:pt x="167" y="3179"/>
                  </a:cubicBezTo>
                  <a:lnTo>
                    <a:pt x="234" y="3179"/>
                  </a:lnTo>
                  <a:cubicBezTo>
                    <a:pt x="334" y="3179"/>
                    <a:pt x="434" y="3112"/>
                    <a:pt x="434" y="3045"/>
                  </a:cubicBezTo>
                  <a:lnTo>
                    <a:pt x="1268" y="276"/>
                  </a:lnTo>
                  <a:cubicBezTo>
                    <a:pt x="1302" y="176"/>
                    <a:pt x="1235" y="43"/>
                    <a:pt x="1135" y="10"/>
                  </a:cubicBezTo>
                  <a:cubicBezTo>
                    <a:pt x="1117" y="4"/>
                    <a:pt x="109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9"/>
            <p:cNvSpPr/>
            <p:nvPr/>
          </p:nvSpPr>
          <p:spPr>
            <a:xfrm>
              <a:off x="8091075" y="3602725"/>
              <a:ext cx="87000" cy="31900"/>
            </a:xfrm>
            <a:custGeom>
              <a:avLst/>
              <a:gdLst/>
              <a:ahLst/>
              <a:cxnLst/>
              <a:rect l="l" t="t" r="r" b="b"/>
              <a:pathLst>
                <a:path w="3480" h="1276" extrusionOk="0">
                  <a:moveTo>
                    <a:pt x="3161" y="1"/>
                  </a:moveTo>
                  <a:cubicBezTo>
                    <a:pt x="3142" y="1"/>
                    <a:pt x="3123" y="3"/>
                    <a:pt x="3102" y="8"/>
                  </a:cubicBezTo>
                  <a:lnTo>
                    <a:pt x="167" y="876"/>
                  </a:lnTo>
                  <a:cubicBezTo>
                    <a:pt x="67" y="909"/>
                    <a:pt x="0" y="1009"/>
                    <a:pt x="33" y="1142"/>
                  </a:cubicBezTo>
                  <a:cubicBezTo>
                    <a:pt x="67" y="1209"/>
                    <a:pt x="134" y="1276"/>
                    <a:pt x="234" y="1276"/>
                  </a:cubicBezTo>
                  <a:lnTo>
                    <a:pt x="300" y="1276"/>
                  </a:lnTo>
                  <a:lnTo>
                    <a:pt x="3202" y="442"/>
                  </a:lnTo>
                  <a:cubicBezTo>
                    <a:pt x="3480" y="350"/>
                    <a:pt x="3387" y="1"/>
                    <a:pt x="3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9"/>
            <p:cNvSpPr/>
            <p:nvPr/>
          </p:nvSpPr>
          <p:spPr>
            <a:xfrm>
              <a:off x="8235325" y="3560025"/>
              <a:ext cx="87750" cy="32075"/>
            </a:xfrm>
            <a:custGeom>
              <a:avLst/>
              <a:gdLst/>
              <a:ahLst/>
              <a:cxnLst/>
              <a:rect l="l" t="t" r="r" b="b"/>
              <a:pathLst>
                <a:path w="3510" h="1283" extrusionOk="0">
                  <a:moveTo>
                    <a:pt x="3214" y="0"/>
                  </a:moveTo>
                  <a:cubicBezTo>
                    <a:pt x="3190" y="0"/>
                    <a:pt x="3164" y="5"/>
                    <a:pt x="3136" y="15"/>
                  </a:cubicBezTo>
                  <a:lnTo>
                    <a:pt x="201" y="849"/>
                  </a:lnTo>
                  <a:cubicBezTo>
                    <a:pt x="1" y="949"/>
                    <a:pt x="34" y="1249"/>
                    <a:pt x="268" y="1283"/>
                  </a:cubicBezTo>
                  <a:lnTo>
                    <a:pt x="334" y="1283"/>
                  </a:lnTo>
                  <a:lnTo>
                    <a:pt x="3270" y="415"/>
                  </a:lnTo>
                  <a:cubicBezTo>
                    <a:pt x="3509" y="356"/>
                    <a:pt x="3427" y="0"/>
                    <a:pt x="3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9"/>
            <p:cNvSpPr/>
            <p:nvPr/>
          </p:nvSpPr>
          <p:spPr>
            <a:xfrm>
              <a:off x="8322900" y="3492425"/>
              <a:ext cx="145450" cy="68000"/>
            </a:xfrm>
            <a:custGeom>
              <a:avLst/>
              <a:gdLst/>
              <a:ahLst/>
              <a:cxnLst/>
              <a:rect l="l" t="t" r="r" b="b"/>
              <a:pathLst>
                <a:path w="5818" h="2720" extrusionOk="0">
                  <a:moveTo>
                    <a:pt x="238" y="0"/>
                  </a:moveTo>
                  <a:cubicBezTo>
                    <a:pt x="184" y="0"/>
                    <a:pt x="134" y="17"/>
                    <a:pt x="100" y="51"/>
                  </a:cubicBezTo>
                  <a:cubicBezTo>
                    <a:pt x="0" y="151"/>
                    <a:pt x="0" y="284"/>
                    <a:pt x="100" y="351"/>
                  </a:cubicBezTo>
                  <a:lnTo>
                    <a:pt x="2269" y="2652"/>
                  </a:lnTo>
                  <a:cubicBezTo>
                    <a:pt x="2302" y="2686"/>
                    <a:pt x="2369" y="2719"/>
                    <a:pt x="2435" y="2719"/>
                  </a:cubicBezTo>
                  <a:cubicBezTo>
                    <a:pt x="2469" y="2719"/>
                    <a:pt x="2536" y="2686"/>
                    <a:pt x="2569" y="2652"/>
                  </a:cubicBezTo>
                  <a:cubicBezTo>
                    <a:pt x="2669" y="2552"/>
                    <a:pt x="2669" y="2419"/>
                    <a:pt x="2569" y="2352"/>
                  </a:cubicBezTo>
                  <a:lnTo>
                    <a:pt x="2469" y="2252"/>
                  </a:lnTo>
                  <a:cubicBezTo>
                    <a:pt x="2502" y="2252"/>
                    <a:pt x="2536" y="2285"/>
                    <a:pt x="2602" y="2285"/>
                  </a:cubicBezTo>
                  <a:lnTo>
                    <a:pt x="2669" y="2285"/>
                  </a:lnTo>
                  <a:lnTo>
                    <a:pt x="5571" y="1418"/>
                  </a:lnTo>
                  <a:cubicBezTo>
                    <a:pt x="5818" y="1326"/>
                    <a:pt x="5751" y="977"/>
                    <a:pt x="5503" y="977"/>
                  </a:cubicBezTo>
                  <a:cubicBezTo>
                    <a:pt x="5482" y="977"/>
                    <a:pt x="5461" y="979"/>
                    <a:pt x="5438" y="985"/>
                  </a:cubicBezTo>
                  <a:lnTo>
                    <a:pt x="2536" y="1852"/>
                  </a:lnTo>
                  <a:cubicBezTo>
                    <a:pt x="2402" y="1885"/>
                    <a:pt x="2335" y="2019"/>
                    <a:pt x="2369" y="2119"/>
                  </a:cubicBezTo>
                  <a:cubicBezTo>
                    <a:pt x="2400" y="2150"/>
                    <a:pt x="2402" y="2181"/>
                    <a:pt x="2429" y="2212"/>
                  </a:cubicBezTo>
                  <a:lnTo>
                    <a:pt x="2429" y="2212"/>
                  </a:lnTo>
                  <a:lnTo>
                    <a:pt x="401" y="51"/>
                  </a:lnTo>
                  <a:cubicBezTo>
                    <a:pt x="351" y="17"/>
                    <a:pt x="292" y="0"/>
                    <a:pt x="2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9"/>
            <p:cNvSpPr/>
            <p:nvPr/>
          </p:nvSpPr>
          <p:spPr>
            <a:xfrm>
              <a:off x="8539225" y="3720525"/>
              <a:ext cx="67225" cy="68375"/>
            </a:xfrm>
            <a:custGeom>
              <a:avLst/>
              <a:gdLst/>
              <a:ahLst/>
              <a:cxnLst/>
              <a:rect l="l" t="t" r="r" b="b"/>
              <a:pathLst>
                <a:path w="2689" h="2735" extrusionOk="0">
                  <a:moveTo>
                    <a:pt x="306" y="0"/>
                  </a:moveTo>
                  <a:cubicBezTo>
                    <a:pt x="141" y="0"/>
                    <a:pt x="0" y="213"/>
                    <a:pt x="154" y="367"/>
                  </a:cubicBezTo>
                  <a:lnTo>
                    <a:pt x="2322" y="2635"/>
                  </a:lnTo>
                  <a:cubicBezTo>
                    <a:pt x="2355" y="2702"/>
                    <a:pt x="2422" y="2702"/>
                    <a:pt x="2489" y="2735"/>
                  </a:cubicBezTo>
                  <a:cubicBezTo>
                    <a:pt x="2522" y="2702"/>
                    <a:pt x="2589" y="2702"/>
                    <a:pt x="2622" y="2668"/>
                  </a:cubicBezTo>
                  <a:cubicBezTo>
                    <a:pt x="2689" y="2568"/>
                    <a:pt x="2689" y="2435"/>
                    <a:pt x="2622" y="2368"/>
                  </a:cubicBezTo>
                  <a:lnTo>
                    <a:pt x="454" y="66"/>
                  </a:lnTo>
                  <a:cubicBezTo>
                    <a:pt x="407" y="20"/>
                    <a:pt x="355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9"/>
            <p:cNvSpPr/>
            <p:nvPr/>
          </p:nvSpPr>
          <p:spPr>
            <a:xfrm>
              <a:off x="8432150" y="3606675"/>
              <a:ext cx="65900" cy="68000"/>
            </a:xfrm>
            <a:custGeom>
              <a:avLst/>
              <a:gdLst/>
              <a:ahLst/>
              <a:cxnLst/>
              <a:rect l="l" t="t" r="r" b="b"/>
              <a:pathLst>
                <a:path w="2636" h="2720" extrusionOk="0">
                  <a:moveTo>
                    <a:pt x="230" y="0"/>
                  </a:moveTo>
                  <a:cubicBezTo>
                    <a:pt x="175" y="0"/>
                    <a:pt x="117" y="17"/>
                    <a:pt x="67" y="50"/>
                  </a:cubicBezTo>
                  <a:cubicBezTo>
                    <a:pt x="0" y="151"/>
                    <a:pt x="0" y="284"/>
                    <a:pt x="67" y="351"/>
                  </a:cubicBezTo>
                  <a:lnTo>
                    <a:pt x="2268" y="2652"/>
                  </a:lnTo>
                  <a:cubicBezTo>
                    <a:pt x="2302" y="2686"/>
                    <a:pt x="2335" y="2719"/>
                    <a:pt x="2402" y="2719"/>
                  </a:cubicBezTo>
                  <a:cubicBezTo>
                    <a:pt x="2469" y="2719"/>
                    <a:pt x="2535" y="2686"/>
                    <a:pt x="2569" y="2652"/>
                  </a:cubicBezTo>
                  <a:cubicBezTo>
                    <a:pt x="2635" y="2552"/>
                    <a:pt x="2635" y="2419"/>
                    <a:pt x="2569" y="2352"/>
                  </a:cubicBezTo>
                  <a:lnTo>
                    <a:pt x="367" y="50"/>
                  </a:lnTo>
                  <a:cubicBezTo>
                    <a:pt x="334" y="17"/>
                    <a:pt x="284" y="0"/>
                    <a:pt x="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9"/>
            <p:cNvSpPr/>
            <p:nvPr/>
          </p:nvSpPr>
          <p:spPr>
            <a:xfrm>
              <a:off x="8939800" y="3349100"/>
              <a:ext cx="35250" cy="82900"/>
            </a:xfrm>
            <a:custGeom>
              <a:avLst/>
              <a:gdLst/>
              <a:ahLst/>
              <a:cxnLst/>
              <a:rect l="l" t="t" r="r" b="b"/>
              <a:pathLst>
                <a:path w="1410" h="3316" extrusionOk="0">
                  <a:moveTo>
                    <a:pt x="272" y="1"/>
                  </a:moveTo>
                  <a:cubicBezTo>
                    <a:pt x="138" y="1"/>
                    <a:pt x="1" y="115"/>
                    <a:pt x="42" y="280"/>
                  </a:cubicBezTo>
                  <a:lnTo>
                    <a:pt x="943" y="3148"/>
                  </a:lnTo>
                  <a:cubicBezTo>
                    <a:pt x="976" y="3248"/>
                    <a:pt x="1076" y="3315"/>
                    <a:pt x="1176" y="3315"/>
                  </a:cubicBezTo>
                  <a:lnTo>
                    <a:pt x="1210" y="3315"/>
                  </a:lnTo>
                  <a:cubicBezTo>
                    <a:pt x="1343" y="3282"/>
                    <a:pt x="1410" y="3148"/>
                    <a:pt x="1376" y="3048"/>
                  </a:cubicBezTo>
                  <a:lnTo>
                    <a:pt x="476" y="146"/>
                  </a:lnTo>
                  <a:cubicBezTo>
                    <a:pt x="437" y="44"/>
                    <a:pt x="355" y="1"/>
                    <a:pt x="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9"/>
            <p:cNvSpPr/>
            <p:nvPr/>
          </p:nvSpPr>
          <p:spPr>
            <a:xfrm>
              <a:off x="9030075" y="3638250"/>
              <a:ext cx="34200" cy="83125"/>
            </a:xfrm>
            <a:custGeom>
              <a:avLst/>
              <a:gdLst/>
              <a:ahLst/>
              <a:cxnLst/>
              <a:rect l="l" t="t" r="r" b="b"/>
              <a:pathLst>
                <a:path w="1368" h="3325" extrusionOk="0">
                  <a:moveTo>
                    <a:pt x="252" y="0"/>
                  </a:moveTo>
                  <a:cubicBezTo>
                    <a:pt x="226" y="0"/>
                    <a:pt x="197" y="7"/>
                    <a:pt x="167" y="22"/>
                  </a:cubicBezTo>
                  <a:cubicBezTo>
                    <a:pt x="67" y="55"/>
                    <a:pt x="0" y="155"/>
                    <a:pt x="34" y="289"/>
                  </a:cubicBezTo>
                  <a:lnTo>
                    <a:pt x="934" y="3157"/>
                  </a:lnTo>
                  <a:cubicBezTo>
                    <a:pt x="934" y="3257"/>
                    <a:pt x="1034" y="3324"/>
                    <a:pt x="1134" y="3324"/>
                  </a:cubicBezTo>
                  <a:lnTo>
                    <a:pt x="1201" y="3324"/>
                  </a:lnTo>
                  <a:cubicBezTo>
                    <a:pt x="1301" y="3291"/>
                    <a:pt x="1368" y="3157"/>
                    <a:pt x="1335" y="3057"/>
                  </a:cubicBezTo>
                  <a:lnTo>
                    <a:pt x="434" y="155"/>
                  </a:lnTo>
                  <a:cubicBezTo>
                    <a:pt x="408" y="78"/>
                    <a:pt x="342" y="0"/>
                    <a:pt x="2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9"/>
            <p:cNvSpPr/>
            <p:nvPr/>
          </p:nvSpPr>
          <p:spPr>
            <a:xfrm>
              <a:off x="8955025" y="3493375"/>
              <a:ext cx="85075" cy="88725"/>
            </a:xfrm>
            <a:custGeom>
              <a:avLst/>
              <a:gdLst/>
              <a:ahLst/>
              <a:cxnLst/>
              <a:rect l="l" t="t" r="r" b="b"/>
              <a:pathLst>
                <a:path w="3403" h="3549" extrusionOk="0">
                  <a:moveTo>
                    <a:pt x="1448" y="0"/>
                  </a:moveTo>
                  <a:cubicBezTo>
                    <a:pt x="1315" y="0"/>
                    <a:pt x="1173" y="114"/>
                    <a:pt x="1234" y="279"/>
                  </a:cubicBezTo>
                  <a:lnTo>
                    <a:pt x="1668" y="1647"/>
                  </a:lnTo>
                  <a:lnTo>
                    <a:pt x="300" y="1247"/>
                  </a:lnTo>
                  <a:cubicBezTo>
                    <a:pt x="277" y="1241"/>
                    <a:pt x="254" y="1238"/>
                    <a:pt x="233" y="1238"/>
                  </a:cubicBezTo>
                  <a:cubicBezTo>
                    <a:pt x="134" y="1238"/>
                    <a:pt x="61" y="1298"/>
                    <a:pt x="33" y="1380"/>
                  </a:cubicBezTo>
                  <a:cubicBezTo>
                    <a:pt x="0" y="1514"/>
                    <a:pt x="67" y="1614"/>
                    <a:pt x="167" y="1647"/>
                  </a:cubicBezTo>
                  <a:lnTo>
                    <a:pt x="1601" y="2081"/>
                  </a:lnTo>
                  <a:lnTo>
                    <a:pt x="567" y="3181"/>
                  </a:lnTo>
                  <a:cubicBezTo>
                    <a:pt x="500" y="3282"/>
                    <a:pt x="500" y="3415"/>
                    <a:pt x="567" y="3482"/>
                  </a:cubicBezTo>
                  <a:cubicBezTo>
                    <a:pt x="601" y="3515"/>
                    <a:pt x="667" y="3548"/>
                    <a:pt x="734" y="3548"/>
                  </a:cubicBezTo>
                  <a:cubicBezTo>
                    <a:pt x="767" y="3548"/>
                    <a:pt x="834" y="3515"/>
                    <a:pt x="867" y="3482"/>
                  </a:cubicBezTo>
                  <a:lnTo>
                    <a:pt x="1868" y="2414"/>
                  </a:lnTo>
                  <a:lnTo>
                    <a:pt x="2135" y="3181"/>
                  </a:lnTo>
                  <a:cubicBezTo>
                    <a:pt x="2135" y="3282"/>
                    <a:pt x="2235" y="3348"/>
                    <a:pt x="2335" y="3348"/>
                  </a:cubicBezTo>
                  <a:lnTo>
                    <a:pt x="2402" y="3348"/>
                  </a:lnTo>
                  <a:cubicBezTo>
                    <a:pt x="2502" y="3315"/>
                    <a:pt x="2569" y="3181"/>
                    <a:pt x="2535" y="3081"/>
                  </a:cubicBezTo>
                  <a:lnTo>
                    <a:pt x="2302" y="2281"/>
                  </a:lnTo>
                  <a:lnTo>
                    <a:pt x="3069" y="2514"/>
                  </a:lnTo>
                  <a:lnTo>
                    <a:pt x="3136" y="2514"/>
                  </a:lnTo>
                  <a:cubicBezTo>
                    <a:pt x="3369" y="2481"/>
                    <a:pt x="3403" y="2181"/>
                    <a:pt x="3202" y="2081"/>
                  </a:cubicBezTo>
                  <a:lnTo>
                    <a:pt x="2402" y="1881"/>
                  </a:lnTo>
                  <a:lnTo>
                    <a:pt x="2969" y="1280"/>
                  </a:lnTo>
                  <a:cubicBezTo>
                    <a:pt x="3036" y="1180"/>
                    <a:pt x="3036" y="1047"/>
                    <a:pt x="2969" y="980"/>
                  </a:cubicBezTo>
                  <a:cubicBezTo>
                    <a:pt x="2919" y="930"/>
                    <a:pt x="2861" y="905"/>
                    <a:pt x="2802" y="905"/>
                  </a:cubicBezTo>
                  <a:cubicBezTo>
                    <a:pt x="2744" y="905"/>
                    <a:pt x="2685" y="930"/>
                    <a:pt x="2635" y="980"/>
                  </a:cubicBezTo>
                  <a:lnTo>
                    <a:pt x="2102" y="1580"/>
                  </a:lnTo>
                  <a:lnTo>
                    <a:pt x="1635" y="146"/>
                  </a:lnTo>
                  <a:cubicBezTo>
                    <a:pt x="1609" y="44"/>
                    <a:pt x="1530" y="0"/>
                    <a:pt x="14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9"/>
            <p:cNvSpPr/>
            <p:nvPr/>
          </p:nvSpPr>
          <p:spPr>
            <a:xfrm>
              <a:off x="8759875" y="3736850"/>
              <a:ext cx="64250" cy="66250"/>
            </a:xfrm>
            <a:custGeom>
              <a:avLst/>
              <a:gdLst/>
              <a:ahLst/>
              <a:cxnLst/>
              <a:rect l="l" t="t" r="r" b="b"/>
              <a:pathLst>
                <a:path w="2570" h="2650" extrusionOk="0">
                  <a:moveTo>
                    <a:pt x="2337" y="1"/>
                  </a:moveTo>
                  <a:cubicBezTo>
                    <a:pt x="2273" y="1"/>
                    <a:pt x="2206" y="25"/>
                    <a:pt x="2169" y="81"/>
                  </a:cubicBezTo>
                  <a:lnTo>
                    <a:pt x="67" y="2282"/>
                  </a:lnTo>
                  <a:cubicBezTo>
                    <a:pt x="1" y="2349"/>
                    <a:pt x="1" y="2482"/>
                    <a:pt x="67" y="2582"/>
                  </a:cubicBezTo>
                  <a:cubicBezTo>
                    <a:pt x="134" y="2616"/>
                    <a:pt x="167" y="2649"/>
                    <a:pt x="234" y="2649"/>
                  </a:cubicBezTo>
                  <a:cubicBezTo>
                    <a:pt x="301" y="2649"/>
                    <a:pt x="334" y="2616"/>
                    <a:pt x="401" y="2582"/>
                  </a:cubicBezTo>
                  <a:lnTo>
                    <a:pt x="2469" y="347"/>
                  </a:lnTo>
                  <a:cubicBezTo>
                    <a:pt x="2569" y="281"/>
                    <a:pt x="2569" y="147"/>
                    <a:pt x="2469" y="47"/>
                  </a:cubicBezTo>
                  <a:cubicBezTo>
                    <a:pt x="2439" y="17"/>
                    <a:pt x="2389" y="1"/>
                    <a:pt x="2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9"/>
            <p:cNvSpPr/>
            <p:nvPr/>
          </p:nvSpPr>
          <p:spPr>
            <a:xfrm>
              <a:off x="8862450" y="3626050"/>
              <a:ext cx="65075" cy="66125"/>
            </a:xfrm>
            <a:custGeom>
              <a:avLst/>
              <a:gdLst/>
              <a:ahLst/>
              <a:cxnLst/>
              <a:rect l="l" t="t" r="r" b="b"/>
              <a:pathLst>
                <a:path w="2603" h="2645" extrusionOk="0">
                  <a:moveTo>
                    <a:pt x="2369" y="1"/>
                  </a:moveTo>
                  <a:cubicBezTo>
                    <a:pt x="2310" y="1"/>
                    <a:pt x="2252" y="26"/>
                    <a:pt x="2202" y="76"/>
                  </a:cubicBezTo>
                  <a:lnTo>
                    <a:pt x="134" y="2278"/>
                  </a:lnTo>
                  <a:cubicBezTo>
                    <a:pt x="0" y="2411"/>
                    <a:pt x="101" y="2645"/>
                    <a:pt x="267" y="2645"/>
                  </a:cubicBezTo>
                  <a:cubicBezTo>
                    <a:pt x="334" y="2645"/>
                    <a:pt x="401" y="2611"/>
                    <a:pt x="434" y="2578"/>
                  </a:cubicBezTo>
                  <a:lnTo>
                    <a:pt x="2536" y="376"/>
                  </a:lnTo>
                  <a:cubicBezTo>
                    <a:pt x="2602" y="276"/>
                    <a:pt x="2602" y="143"/>
                    <a:pt x="2536" y="76"/>
                  </a:cubicBezTo>
                  <a:cubicBezTo>
                    <a:pt x="2486" y="26"/>
                    <a:pt x="2427" y="1"/>
                    <a:pt x="2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9"/>
            <p:cNvSpPr/>
            <p:nvPr/>
          </p:nvSpPr>
          <p:spPr>
            <a:xfrm>
              <a:off x="9246050" y="3606875"/>
              <a:ext cx="85100" cy="31925"/>
            </a:xfrm>
            <a:custGeom>
              <a:avLst/>
              <a:gdLst/>
              <a:ahLst/>
              <a:cxnLst/>
              <a:rect l="l" t="t" r="r" b="b"/>
              <a:pathLst>
                <a:path w="3404" h="1277" extrusionOk="0">
                  <a:moveTo>
                    <a:pt x="235" y="1"/>
                  </a:moveTo>
                  <a:cubicBezTo>
                    <a:pt x="135" y="1"/>
                    <a:pt x="62" y="65"/>
                    <a:pt x="34" y="176"/>
                  </a:cubicBezTo>
                  <a:cubicBezTo>
                    <a:pt x="1" y="276"/>
                    <a:pt x="68" y="409"/>
                    <a:pt x="168" y="443"/>
                  </a:cubicBezTo>
                  <a:lnTo>
                    <a:pt x="3103" y="1277"/>
                  </a:lnTo>
                  <a:lnTo>
                    <a:pt x="3170" y="1277"/>
                  </a:lnTo>
                  <a:cubicBezTo>
                    <a:pt x="3236" y="1277"/>
                    <a:pt x="3337" y="1210"/>
                    <a:pt x="3370" y="1143"/>
                  </a:cubicBezTo>
                  <a:cubicBezTo>
                    <a:pt x="3403" y="1010"/>
                    <a:pt x="3337" y="876"/>
                    <a:pt x="3203" y="843"/>
                  </a:cubicBezTo>
                  <a:lnTo>
                    <a:pt x="301" y="9"/>
                  </a:lnTo>
                  <a:cubicBezTo>
                    <a:pt x="278" y="3"/>
                    <a:pt x="256" y="1"/>
                    <a:pt x="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9"/>
            <p:cNvSpPr/>
            <p:nvPr/>
          </p:nvSpPr>
          <p:spPr>
            <a:xfrm>
              <a:off x="9100125" y="3566000"/>
              <a:ext cx="85075" cy="31100"/>
            </a:xfrm>
            <a:custGeom>
              <a:avLst/>
              <a:gdLst/>
              <a:ahLst/>
              <a:cxnLst/>
              <a:rect l="l" t="t" r="r" b="b"/>
              <a:pathLst>
                <a:path w="3403" h="1244" extrusionOk="0">
                  <a:moveTo>
                    <a:pt x="245" y="1"/>
                  </a:moveTo>
                  <a:cubicBezTo>
                    <a:pt x="156" y="1"/>
                    <a:pt x="61" y="61"/>
                    <a:pt x="34" y="143"/>
                  </a:cubicBezTo>
                  <a:cubicBezTo>
                    <a:pt x="0" y="276"/>
                    <a:pt x="67" y="377"/>
                    <a:pt x="200" y="410"/>
                  </a:cubicBezTo>
                  <a:lnTo>
                    <a:pt x="3103" y="1244"/>
                  </a:lnTo>
                  <a:lnTo>
                    <a:pt x="3169" y="1244"/>
                  </a:lnTo>
                  <a:cubicBezTo>
                    <a:pt x="3269" y="1244"/>
                    <a:pt x="3336" y="1177"/>
                    <a:pt x="3369" y="1110"/>
                  </a:cubicBezTo>
                  <a:cubicBezTo>
                    <a:pt x="3403" y="977"/>
                    <a:pt x="3336" y="844"/>
                    <a:pt x="3236" y="844"/>
                  </a:cubicBezTo>
                  <a:lnTo>
                    <a:pt x="301" y="10"/>
                  </a:lnTo>
                  <a:cubicBezTo>
                    <a:pt x="283" y="4"/>
                    <a:pt x="264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9"/>
            <p:cNvSpPr/>
            <p:nvPr/>
          </p:nvSpPr>
          <p:spPr>
            <a:xfrm>
              <a:off x="8548900" y="3927200"/>
              <a:ext cx="68400" cy="67700"/>
            </a:xfrm>
            <a:custGeom>
              <a:avLst/>
              <a:gdLst/>
              <a:ahLst/>
              <a:cxnLst/>
              <a:rect l="l" t="t" r="r" b="b"/>
              <a:pathLst>
                <a:path w="2736" h="2708" extrusionOk="0">
                  <a:moveTo>
                    <a:pt x="2008" y="0"/>
                  </a:moveTo>
                  <a:cubicBezTo>
                    <a:pt x="1983" y="0"/>
                    <a:pt x="1959" y="2"/>
                    <a:pt x="1935" y="5"/>
                  </a:cubicBezTo>
                  <a:cubicBezTo>
                    <a:pt x="1168" y="5"/>
                    <a:pt x="334" y="839"/>
                    <a:pt x="134" y="1540"/>
                  </a:cubicBezTo>
                  <a:cubicBezTo>
                    <a:pt x="0" y="1873"/>
                    <a:pt x="100" y="2274"/>
                    <a:pt x="434" y="2474"/>
                  </a:cubicBezTo>
                  <a:cubicBezTo>
                    <a:pt x="634" y="2640"/>
                    <a:pt x="901" y="2707"/>
                    <a:pt x="1168" y="2707"/>
                  </a:cubicBezTo>
                  <a:cubicBezTo>
                    <a:pt x="1435" y="2707"/>
                    <a:pt x="1701" y="2640"/>
                    <a:pt x="1902" y="2440"/>
                  </a:cubicBezTo>
                  <a:cubicBezTo>
                    <a:pt x="1968" y="2374"/>
                    <a:pt x="1968" y="2240"/>
                    <a:pt x="1902" y="2140"/>
                  </a:cubicBezTo>
                  <a:cubicBezTo>
                    <a:pt x="1852" y="2107"/>
                    <a:pt x="1793" y="2090"/>
                    <a:pt x="1739" y="2090"/>
                  </a:cubicBezTo>
                  <a:cubicBezTo>
                    <a:pt x="1685" y="2090"/>
                    <a:pt x="1635" y="2107"/>
                    <a:pt x="1601" y="2140"/>
                  </a:cubicBezTo>
                  <a:cubicBezTo>
                    <a:pt x="1580" y="2161"/>
                    <a:pt x="1428" y="2287"/>
                    <a:pt x="1177" y="2287"/>
                  </a:cubicBezTo>
                  <a:cubicBezTo>
                    <a:pt x="1028" y="2287"/>
                    <a:pt x="845" y="2243"/>
                    <a:pt x="634" y="2107"/>
                  </a:cubicBezTo>
                  <a:cubicBezTo>
                    <a:pt x="601" y="2073"/>
                    <a:pt x="467" y="2007"/>
                    <a:pt x="534" y="1673"/>
                  </a:cubicBezTo>
                  <a:cubicBezTo>
                    <a:pt x="701" y="1139"/>
                    <a:pt x="1401" y="472"/>
                    <a:pt x="1935" y="472"/>
                  </a:cubicBezTo>
                  <a:cubicBezTo>
                    <a:pt x="2102" y="472"/>
                    <a:pt x="2135" y="506"/>
                    <a:pt x="2168" y="506"/>
                  </a:cubicBezTo>
                  <a:cubicBezTo>
                    <a:pt x="2202" y="606"/>
                    <a:pt x="2035" y="906"/>
                    <a:pt x="1868" y="1139"/>
                  </a:cubicBezTo>
                  <a:cubicBezTo>
                    <a:pt x="1768" y="1239"/>
                    <a:pt x="1801" y="1373"/>
                    <a:pt x="1902" y="1440"/>
                  </a:cubicBezTo>
                  <a:cubicBezTo>
                    <a:pt x="1947" y="1470"/>
                    <a:pt x="1998" y="1486"/>
                    <a:pt x="2048" y="1486"/>
                  </a:cubicBezTo>
                  <a:cubicBezTo>
                    <a:pt x="2108" y="1486"/>
                    <a:pt x="2165" y="1461"/>
                    <a:pt x="2202" y="1406"/>
                  </a:cubicBezTo>
                  <a:cubicBezTo>
                    <a:pt x="2302" y="1306"/>
                    <a:pt x="2735" y="706"/>
                    <a:pt x="2535" y="305"/>
                  </a:cubicBezTo>
                  <a:cubicBezTo>
                    <a:pt x="2446" y="126"/>
                    <a:pt x="2222" y="0"/>
                    <a:pt x="2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9"/>
            <p:cNvSpPr/>
            <p:nvPr/>
          </p:nvSpPr>
          <p:spPr>
            <a:xfrm>
              <a:off x="8613100" y="3949000"/>
              <a:ext cx="48400" cy="85075"/>
            </a:xfrm>
            <a:custGeom>
              <a:avLst/>
              <a:gdLst/>
              <a:ahLst/>
              <a:cxnLst/>
              <a:rect l="l" t="t" r="r" b="b"/>
              <a:pathLst>
                <a:path w="1936" h="3403" extrusionOk="0">
                  <a:moveTo>
                    <a:pt x="1335" y="1"/>
                  </a:moveTo>
                  <a:cubicBezTo>
                    <a:pt x="1235" y="1"/>
                    <a:pt x="1135" y="67"/>
                    <a:pt x="1135" y="167"/>
                  </a:cubicBezTo>
                  <a:cubicBezTo>
                    <a:pt x="1001" y="701"/>
                    <a:pt x="735" y="1368"/>
                    <a:pt x="568" y="1402"/>
                  </a:cubicBezTo>
                  <a:cubicBezTo>
                    <a:pt x="468" y="1035"/>
                    <a:pt x="434" y="634"/>
                    <a:pt x="534" y="234"/>
                  </a:cubicBezTo>
                  <a:cubicBezTo>
                    <a:pt x="516" y="104"/>
                    <a:pt x="404" y="36"/>
                    <a:pt x="297" y="36"/>
                  </a:cubicBezTo>
                  <a:cubicBezTo>
                    <a:pt x="212" y="36"/>
                    <a:pt x="130" y="79"/>
                    <a:pt x="101" y="167"/>
                  </a:cubicBezTo>
                  <a:cubicBezTo>
                    <a:pt x="67" y="534"/>
                    <a:pt x="1" y="1435"/>
                    <a:pt x="301" y="1735"/>
                  </a:cubicBezTo>
                  <a:cubicBezTo>
                    <a:pt x="401" y="1802"/>
                    <a:pt x="501" y="1835"/>
                    <a:pt x="634" y="1835"/>
                  </a:cubicBezTo>
                  <a:cubicBezTo>
                    <a:pt x="901" y="1735"/>
                    <a:pt x="1101" y="1535"/>
                    <a:pt x="1202" y="1301"/>
                  </a:cubicBezTo>
                  <a:lnTo>
                    <a:pt x="1202" y="1301"/>
                  </a:lnTo>
                  <a:cubicBezTo>
                    <a:pt x="1202" y="2102"/>
                    <a:pt x="1068" y="2869"/>
                    <a:pt x="634" y="3003"/>
                  </a:cubicBezTo>
                  <a:cubicBezTo>
                    <a:pt x="434" y="3069"/>
                    <a:pt x="468" y="3403"/>
                    <a:pt x="701" y="3403"/>
                  </a:cubicBezTo>
                  <a:lnTo>
                    <a:pt x="735" y="3403"/>
                  </a:lnTo>
                  <a:cubicBezTo>
                    <a:pt x="1935" y="3103"/>
                    <a:pt x="1602" y="468"/>
                    <a:pt x="1568" y="167"/>
                  </a:cubicBezTo>
                  <a:cubicBezTo>
                    <a:pt x="1535" y="67"/>
                    <a:pt x="1468" y="1"/>
                    <a:pt x="1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9"/>
            <p:cNvSpPr/>
            <p:nvPr/>
          </p:nvSpPr>
          <p:spPr>
            <a:xfrm>
              <a:off x="8706500" y="3922975"/>
              <a:ext cx="45900" cy="36050"/>
            </a:xfrm>
            <a:custGeom>
              <a:avLst/>
              <a:gdLst/>
              <a:ahLst/>
              <a:cxnLst/>
              <a:rect l="l" t="t" r="r" b="b"/>
              <a:pathLst>
                <a:path w="1836" h="1442" extrusionOk="0">
                  <a:moveTo>
                    <a:pt x="1335" y="441"/>
                  </a:moveTo>
                  <a:cubicBezTo>
                    <a:pt x="1335" y="741"/>
                    <a:pt x="1268" y="941"/>
                    <a:pt x="1202" y="975"/>
                  </a:cubicBezTo>
                  <a:cubicBezTo>
                    <a:pt x="1177" y="992"/>
                    <a:pt x="1145" y="1000"/>
                    <a:pt x="1108" y="1000"/>
                  </a:cubicBezTo>
                  <a:cubicBezTo>
                    <a:pt x="997" y="1000"/>
                    <a:pt x="835" y="925"/>
                    <a:pt x="634" y="775"/>
                  </a:cubicBezTo>
                  <a:cubicBezTo>
                    <a:pt x="534" y="708"/>
                    <a:pt x="501" y="675"/>
                    <a:pt x="468" y="641"/>
                  </a:cubicBezTo>
                  <a:cubicBezTo>
                    <a:pt x="735" y="508"/>
                    <a:pt x="1035" y="441"/>
                    <a:pt x="1335" y="441"/>
                  </a:cubicBezTo>
                  <a:close/>
                  <a:moveTo>
                    <a:pt x="1575" y="1"/>
                  </a:moveTo>
                  <a:cubicBezTo>
                    <a:pt x="1562" y="1"/>
                    <a:pt x="1549" y="3"/>
                    <a:pt x="1535" y="7"/>
                  </a:cubicBezTo>
                  <a:cubicBezTo>
                    <a:pt x="1035" y="7"/>
                    <a:pt x="167" y="108"/>
                    <a:pt x="34" y="541"/>
                  </a:cubicBezTo>
                  <a:cubicBezTo>
                    <a:pt x="1" y="741"/>
                    <a:pt x="101" y="941"/>
                    <a:pt x="368" y="1142"/>
                  </a:cubicBezTo>
                  <a:cubicBezTo>
                    <a:pt x="601" y="1308"/>
                    <a:pt x="835" y="1408"/>
                    <a:pt x="1101" y="1442"/>
                  </a:cubicBezTo>
                  <a:cubicBezTo>
                    <a:pt x="1235" y="1442"/>
                    <a:pt x="1335" y="1408"/>
                    <a:pt x="1435" y="1342"/>
                  </a:cubicBezTo>
                  <a:cubicBezTo>
                    <a:pt x="1835" y="1108"/>
                    <a:pt x="1802" y="441"/>
                    <a:pt x="1735" y="174"/>
                  </a:cubicBezTo>
                  <a:cubicBezTo>
                    <a:pt x="1735" y="88"/>
                    <a:pt x="1660" y="1"/>
                    <a:pt x="1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9"/>
            <p:cNvSpPr/>
            <p:nvPr/>
          </p:nvSpPr>
          <p:spPr>
            <a:xfrm>
              <a:off x="8771550" y="3917725"/>
              <a:ext cx="58400" cy="74675"/>
            </a:xfrm>
            <a:custGeom>
              <a:avLst/>
              <a:gdLst/>
              <a:ahLst/>
              <a:cxnLst/>
              <a:rect l="l" t="t" r="r" b="b"/>
              <a:pathLst>
                <a:path w="2336" h="2987" extrusionOk="0">
                  <a:moveTo>
                    <a:pt x="1623" y="1"/>
                  </a:moveTo>
                  <a:cubicBezTo>
                    <a:pt x="1468" y="1"/>
                    <a:pt x="1285" y="51"/>
                    <a:pt x="1068" y="151"/>
                  </a:cubicBezTo>
                  <a:cubicBezTo>
                    <a:pt x="468" y="384"/>
                    <a:pt x="67" y="951"/>
                    <a:pt x="67" y="1585"/>
                  </a:cubicBezTo>
                  <a:cubicBezTo>
                    <a:pt x="1" y="2085"/>
                    <a:pt x="267" y="2586"/>
                    <a:pt x="701" y="2886"/>
                  </a:cubicBezTo>
                  <a:cubicBezTo>
                    <a:pt x="801" y="2953"/>
                    <a:pt x="935" y="2986"/>
                    <a:pt x="1068" y="2986"/>
                  </a:cubicBezTo>
                  <a:cubicBezTo>
                    <a:pt x="1502" y="2919"/>
                    <a:pt x="1902" y="2686"/>
                    <a:pt x="2169" y="2352"/>
                  </a:cubicBezTo>
                  <a:cubicBezTo>
                    <a:pt x="2235" y="2252"/>
                    <a:pt x="2235" y="2119"/>
                    <a:pt x="2135" y="2052"/>
                  </a:cubicBezTo>
                  <a:cubicBezTo>
                    <a:pt x="2105" y="2007"/>
                    <a:pt x="2062" y="1989"/>
                    <a:pt x="2013" y="1989"/>
                  </a:cubicBezTo>
                  <a:cubicBezTo>
                    <a:pt x="1955" y="1989"/>
                    <a:pt x="1890" y="2016"/>
                    <a:pt x="1835" y="2052"/>
                  </a:cubicBezTo>
                  <a:cubicBezTo>
                    <a:pt x="1723" y="2193"/>
                    <a:pt x="1373" y="2523"/>
                    <a:pt x="1046" y="2523"/>
                  </a:cubicBezTo>
                  <a:cubicBezTo>
                    <a:pt x="985" y="2523"/>
                    <a:pt x="925" y="2512"/>
                    <a:pt x="868" y="2486"/>
                  </a:cubicBezTo>
                  <a:cubicBezTo>
                    <a:pt x="601" y="2252"/>
                    <a:pt x="468" y="1919"/>
                    <a:pt x="501" y="1585"/>
                  </a:cubicBezTo>
                  <a:cubicBezTo>
                    <a:pt x="501" y="1118"/>
                    <a:pt x="801" y="684"/>
                    <a:pt x="1235" y="518"/>
                  </a:cubicBezTo>
                  <a:cubicBezTo>
                    <a:pt x="1425" y="454"/>
                    <a:pt x="1548" y="431"/>
                    <a:pt x="1622" y="431"/>
                  </a:cubicBezTo>
                  <a:cubicBezTo>
                    <a:pt x="1664" y="431"/>
                    <a:pt x="1690" y="439"/>
                    <a:pt x="1702" y="451"/>
                  </a:cubicBezTo>
                  <a:cubicBezTo>
                    <a:pt x="1702" y="484"/>
                    <a:pt x="1702" y="985"/>
                    <a:pt x="1535" y="1352"/>
                  </a:cubicBezTo>
                  <a:cubicBezTo>
                    <a:pt x="1468" y="1485"/>
                    <a:pt x="1535" y="1618"/>
                    <a:pt x="1635" y="1652"/>
                  </a:cubicBezTo>
                  <a:cubicBezTo>
                    <a:pt x="1660" y="1660"/>
                    <a:pt x="1687" y="1664"/>
                    <a:pt x="1715" y="1664"/>
                  </a:cubicBezTo>
                  <a:cubicBezTo>
                    <a:pt x="1798" y="1664"/>
                    <a:pt x="1885" y="1627"/>
                    <a:pt x="1935" y="1552"/>
                  </a:cubicBezTo>
                  <a:cubicBezTo>
                    <a:pt x="2035" y="1318"/>
                    <a:pt x="2336" y="518"/>
                    <a:pt x="2002" y="151"/>
                  </a:cubicBezTo>
                  <a:cubicBezTo>
                    <a:pt x="1902" y="51"/>
                    <a:pt x="1777" y="1"/>
                    <a:pt x="16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9"/>
            <p:cNvSpPr/>
            <p:nvPr/>
          </p:nvSpPr>
          <p:spPr>
            <a:xfrm>
              <a:off x="8833875" y="3929825"/>
              <a:ext cx="69450" cy="64225"/>
            </a:xfrm>
            <a:custGeom>
              <a:avLst/>
              <a:gdLst/>
              <a:ahLst/>
              <a:cxnLst/>
              <a:rect l="l" t="t" r="r" b="b"/>
              <a:pathLst>
                <a:path w="2778" h="2569" extrusionOk="0">
                  <a:moveTo>
                    <a:pt x="1110" y="0"/>
                  </a:moveTo>
                  <a:cubicBezTo>
                    <a:pt x="1010" y="0"/>
                    <a:pt x="877" y="67"/>
                    <a:pt x="877" y="200"/>
                  </a:cubicBezTo>
                  <a:cubicBezTo>
                    <a:pt x="810" y="734"/>
                    <a:pt x="843" y="1301"/>
                    <a:pt x="1010" y="1802"/>
                  </a:cubicBezTo>
                  <a:cubicBezTo>
                    <a:pt x="864" y="1976"/>
                    <a:pt x="643" y="2075"/>
                    <a:pt x="433" y="2075"/>
                  </a:cubicBezTo>
                  <a:cubicBezTo>
                    <a:pt x="403" y="2075"/>
                    <a:pt x="373" y="2073"/>
                    <a:pt x="343" y="2068"/>
                  </a:cubicBezTo>
                  <a:cubicBezTo>
                    <a:pt x="322" y="2059"/>
                    <a:pt x="301" y="2055"/>
                    <a:pt x="282" y="2055"/>
                  </a:cubicBezTo>
                  <a:cubicBezTo>
                    <a:pt x="89" y="2055"/>
                    <a:pt x="0" y="2472"/>
                    <a:pt x="243" y="2502"/>
                  </a:cubicBezTo>
                  <a:cubicBezTo>
                    <a:pt x="310" y="2502"/>
                    <a:pt x="376" y="2535"/>
                    <a:pt x="476" y="2535"/>
                  </a:cubicBezTo>
                  <a:cubicBezTo>
                    <a:pt x="777" y="2502"/>
                    <a:pt x="1043" y="2402"/>
                    <a:pt x="1277" y="2202"/>
                  </a:cubicBezTo>
                  <a:cubicBezTo>
                    <a:pt x="1310" y="2235"/>
                    <a:pt x="1344" y="2269"/>
                    <a:pt x="1377" y="2302"/>
                  </a:cubicBezTo>
                  <a:cubicBezTo>
                    <a:pt x="1577" y="2469"/>
                    <a:pt x="1844" y="2569"/>
                    <a:pt x="2111" y="2569"/>
                  </a:cubicBezTo>
                  <a:cubicBezTo>
                    <a:pt x="2278" y="2569"/>
                    <a:pt x="2444" y="2535"/>
                    <a:pt x="2578" y="2502"/>
                  </a:cubicBezTo>
                  <a:cubicBezTo>
                    <a:pt x="2711" y="2469"/>
                    <a:pt x="2778" y="2335"/>
                    <a:pt x="2745" y="2235"/>
                  </a:cubicBezTo>
                  <a:cubicBezTo>
                    <a:pt x="2717" y="2125"/>
                    <a:pt x="2621" y="2060"/>
                    <a:pt x="2532" y="2060"/>
                  </a:cubicBezTo>
                  <a:cubicBezTo>
                    <a:pt x="2513" y="2060"/>
                    <a:pt x="2495" y="2063"/>
                    <a:pt x="2478" y="2068"/>
                  </a:cubicBezTo>
                  <a:cubicBezTo>
                    <a:pt x="2378" y="2106"/>
                    <a:pt x="2273" y="2125"/>
                    <a:pt x="2169" y="2125"/>
                  </a:cubicBezTo>
                  <a:cubicBezTo>
                    <a:pt x="1995" y="2125"/>
                    <a:pt x="1823" y="2073"/>
                    <a:pt x="1677" y="1968"/>
                  </a:cubicBezTo>
                  <a:cubicBezTo>
                    <a:pt x="1644" y="1935"/>
                    <a:pt x="1610" y="1902"/>
                    <a:pt x="1610" y="1868"/>
                  </a:cubicBezTo>
                  <a:cubicBezTo>
                    <a:pt x="1944" y="1435"/>
                    <a:pt x="2211" y="934"/>
                    <a:pt x="2444" y="401"/>
                  </a:cubicBezTo>
                  <a:cubicBezTo>
                    <a:pt x="2486" y="213"/>
                    <a:pt x="2345" y="90"/>
                    <a:pt x="2209" y="90"/>
                  </a:cubicBezTo>
                  <a:cubicBezTo>
                    <a:pt x="2128" y="90"/>
                    <a:pt x="2048" y="134"/>
                    <a:pt x="2011" y="234"/>
                  </a:cubicBezTo>
                  <a:cubicBezTo>
                    <a:pt x="1844" y="667"/>
                    <a:pt x="1610" y="1068"/>
                    <a:pt x="1344" y="1435"/>
                  </a:cubicBezTo>
                  <a:cubicBezTo>
                    <a:pt x="1277" y="1068"/>
                    <a:pt x="1244" y="634"/>
                    <a:pt x="1310" y="234"/>
                  </a:cubicBezTo>
                  <a:cubicBezTo>
                    <a:pt x="1310" y="134"/>
                    <a:pt x="1244" y="34"/>
                    <a:pt x="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9"/>
            <p:cNvSpPr/>
            <p:nvPr/>
          </p:nvSpPr>
          <p:spPr>
            <a:xfrm>
              <a:off x="8903300" y="3005750"/>
              <a:ext cx="69250" cy="116025"/>
            </a:xfrm>
            <a:custGeom>
              <a:avLst/>
              <a:gdLst/>
              <a:ahLst/>
              <a:cxnLst/>
              <a:rect l="l" t="t" r="r" b="b"/>
              <a:pathLst>
                <a:path w="2770" h="4641" extrusionOk="0">
                  <a:moveTo>
                    <a:pt x="783" y="0"/>
                  </a:moveTo>
                  <a:cubicBezTo>
                    <a:pt x="681" y="0"/>
                    <a:pt x="587" y="53"/>
                    <a:pt x="601" y="170"/>
                  </a:cubicBezTo>
                  <a:lnTo>
                    <a:pt x="34" y="4006"/>
                  </a:lnTo>
                  <a:cubicBezTo>
                    <a:pt x="1" y="4106"/>
                    <a:pt x="68" y="4207"/>
                    <a:pt x="201" y="4240"/>
                  </a:cubicBezTo>
                  <a:lnTo>
                    <a:pt x="234" y="4240"/>
                  </a:lnTo>
                  <a:cubicBezTo>
                    <a:pt x="335" y="4240"/>
                    <a:pt x="435" y="4173"/>
                    <a:pt x="435" y="4073"/>
                  </a:cubicBezTo>
                  <a:lnTo>
                    <a:pt x="835" y="1438"/>
                  </a:lnTo>
                  <a:cubicBezTo>
                    <a:pt x="868" y="1438"/>
                    <a:pt x="868" y="1405"/>
                    <a:pt x="902" y="1405"/>
                  </a:cubicBezTo>
                  <a:cubicBezTo>
                    <a:pt x="1202" y="1204"/>
                    <a:pt x="1569" y="1071"/>
                    <a:pt x="1936" y="1038"/>
                  </a:cubicBezTo>
                  <a:lnTo>
                    <a:pt x="1936" y="1038"/>
                  </a:lnTo>
                  <a:cubicBezTo>
                    <a:pt x="1936" y="1104"/>
                    <a:pt x="1936" y="1204"/>
                    <a:pt x="1902" y="1238"/>
                  </a:cubicBezTo>
                  <a:cubicBezTo>
                    <a:pt x="1836" y="1638"/>
                    <a:pt x="1635" y="2005"/>
                    <a:pt x="1402" y="2305"/>
                  </a:cubicBezTo>
                  <a:lnTo>
                    <a:pt x="1335" y="2372"/>
                  </a:lnTo>
                  <a:cubicBezTo>
                    <a:pt x="1170" y="2510"/>
                    <a:pt x="1278" y="2739"/>
                    <a:pt x="1433" y="2739"/>
                  </a:cubicBezTo>
                  <a:cubicBezTo>
                    <a:pt x="1466" y="2739"/>
                    <a:pt x="1501" y="2729"/>
                    <a:pt x="1535" y="2705"/>
                  </a:cubicBezTo>
                  <a:cubicBezTo>
                    <a:pt x="1602" y="2705"/>
                    <a:pt x="1635" y="2672"/>
                    <a:pt x="1669" y="2639"/>
                  </a:cubicBezTo>
                  <a:cubicBezTo>
                    <a:pt x="1836" y="2505"/>
                    <a:pt x="2036" y="2405"/>
                    <a:pt x="2269" y="2339"/>
                  </a:cubicBezTo>
                  <a:cubicBezTo>
                    <a:pt x="2269" y="2339"/>
                    <a:pt x="2303" y="2405"/>
                    <a:pt x="2269" y="2572"/>
                  </a:cubicBezTo>
                  <a:cubicBezTo>
                    <a:pt x="2102" y="3473"/>
                    <a:pt x="1836" y="4073"/>
                    <a:pt x="1502" y="4207"/>
                  </a:cubicBezTo>
                  <a:cubicBezTo>
                    <a:pt x="1457" y="4214"/>
                    <a:pt x="1410" y="4218"/>
                    <a:pt x="1364" y="4218"/>
                  </a:cubicBezTo>
                  <a:cubicBezTo>
                    <a:pt x="1202" y="4218"/>
                    <a:pt x="1038" y="4169"/>
                    <a:pt x="935" y="4040"/>
                  </a:cubicBezTo>
                  <a:cubicBezTo>
                    <a:pt x="890" y="4010"/>
                    <a:pt x="838" y="3993"/>
                    <a:pt x="789" y="3993"/>
                  </a:cubicBezTo>
                  <a:cubicBezTo>
                    <a:pt x="728" y="3993"/>
                    <a:pt x="672" y="4018"/>
                    <a:pt x="635" y="4073"/>
                  </a:cubicBezTo>
                  <a:cubicBezTo>
                    <a:pt x="568" y="4173"/>
                    <a:pt x="568" y="4307"/>
                    <a:pt x="668" y="4407"/>
                  </a:cubicBezTo>
                  <a:cubicBezTo>
                    <a:pt x="868" y="4540"/>
                    <a:pt x="1102" y="4640"/>
                    <a:pt x="1369" y="4640"/>
                  </a:cubicBezTo>
                  <a:cubicBezTo>
                    <a:pt x="1469" y="4640"/>
                    <a:pt x="1569" y="4640"/>
                    <a:pt x="1669" y="4607"/>
                  </a:cubicBezTo>
                  <a:cubicBezTo>
                    <a:pt x="2269" y="4340"/>
                    <a:pt x="2569" y="3406"/>
                    <a:pt x="2703" y="2672"/>
                  </a:cubicBezTo>
                  <a:cubicBezTo>
                    <a:pt x="2770" y="2339"/>
                    <a:pt x="2703" y="2105"/>
                    <a:pt x="2503" y="1972"/>
                  </a:cubicBezTo>
                  <a:cubicBezTo>
                    <a:pt x="2432" y="1948"/>
                    <a:pt x="2345" y="1924"/>
                    <a:pt x="2252" y="1924"/>
                  </a:cubicBezTo>
                  <a:cubicBezTo>
                    <a:pt x="2214" y="1924"/>
                    <a:pt x="2175" y="1928"/>
                    <a:pt x="2136" y="1938"/>
                  </a:cubicBezTo>
                  <a:cubicBezTo>
                    <a:pt x="2203" y="1738"/>
                    <a:pt x="2269" y="1571"/>
                    <a:pt x="2336" y="1371"/>
                  </a:cubicBezTo>
                  <a:cubicBezTo>
                    <a:pt x="2436" y="1138"/>
                    <a:pt x="2369" y="871"/>
                    <a:pt x="2203" y="704"/>
                  </a:cubicBezTo>
                  <a:cubicBezTo>
                    <a:pt x="2103" y="635"/>
                    <a:pt x="1984" y="606"/>
                    <a:pt x="1854" y="606"/>
                  </a:cubicBezTo>
                  <a:cubicBezTo>
                    <a:pt x="1546" y="606"/>
                    <a:pt x="1183" y="764"/>
                    <a:pt x="902" y="904"/>
                  </a:cubicBezTo>
                  <a:lnTo>
                    <a:pt x="1002" y="237"/>
                  </a:lnTo>
                  <a:cubicBezTo>
                    <a:pt x="1058" y="87"/>
                    <a:pt x="914" y="0"/>
                    <a:pt x="7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9"/>
            <p:cNvSpPr/>
            <p:nvPr/>
          </p:nvSpPr>
          <p:spPr>
            <a:xfrm>
              <a:off x="8959175" y="3084050"/>
              <a:ext cx="77600" cy="66900"/>
            </a:xfrm>
            <a:custGeom>
              <a:avLst/>
              <a:gdLst/>
              <a:ahLst/>
              <a:cxnLst/>
              <a:rect l="l" t="t" r="r" b="b"/>
              <a:pathLst>
                <a:path w="3104" h="2676" extrusionOk="0">
                  <a:moveTo>
                    <a:pt x="2027" y="1"/>
                  </a:moveTo>
                  <a:cubicBezTo>
                    <a:pt x="1935" y="1"/>
                    <a:pt x="1831" y="87"/>
                    <a:pt x="1802" y="174"/>
                  </a:cubicBezTo>
                  <a:cubicBezTo>
                    <a:pt x="1735" y="474"/>
                    <a:pt x="1635" y="774"/>
                    <a:pt x="1469" y="1075"/>
                  </a:cubicBezTo>
                  <a:cubicBezTo>
                    <a:pt x="1402" y="808"/>
                    <a:pt x="1335" y="541"/>
                    <a:pt x="1302" y="307"/>
                  </a:cubicBezTo>
                  <a:cubicBezTo>
                    <a:pt x="1302" y="174"/>
                    <a:pt x="1202" y="107"/>
                    <a:pt x="1068" y="107"/>
                  </a:cubicBezTo>
                  <a:cubicBezTo>
                    <a:pt x="935" y="107"/>
                    <a:pt x="868" y="207"/>
                    <a:pt x="868" y="341"/>
                  </a:cubicBezTo>
                  <a:cubicBezTo>
                    <a:pt x="935" y="741"/>
                    <a:pt x="1002" y="1108"/>
                    <a:pt x="1135" y="1475"/>
                  </a:cubicBezTo>
                  <a:cubicBezTo>
                    <a:pt x="1068" y="1508"/>
                    <a:pt x="1035" y="1542"/>
                    <a:pt x="968" y="1575"/>
                  </a:cubicBezTo>
                  <a:cubicBezTo>
                    <a:pt x="851" y="1653"/>
                    <a:pt x="722" y="1685"/>
                    <a:pt x="589" y="1685"/>
                  </a:cubicBezTo>
                  <a:cubicBezTo>
                    <a:pt x="495" y="1685"/>
                    <a:pt x="398" y="1669"/>
                    <a:pt x="301" y="1642"/>
                  </a:cubicBezTo>
                  <a:cubicBezTo>
                    <a:pt x="274" y="1624"/>
                    <a:pt x="245" y="1615"/>
                    <a:pt x="216" y="1615"/>
                  </a:cubicBezTo>
                  <a:cubicBezTo>
                    <a:pt x="137" y="1615"/>
                    <a:pt x="59" y="1677"/>
                    <a:pt x="34" y="1775"/>
                  </a:cubicBezTo>
                  <a:cubicBezTo>
                    <a:pt x="1" y="1875"/>
                    <a:pt x="34" y="2009"/>
                    <a:pt x="168" y="2042"/>
                  </a:cubicBezTo>
                  <a:cubicBezTo>
                    <a:pt x="301" y="2075"/>
                    <a:pt x="468" y="2109"/>
                    <a:pt x="601" y="2109"/>
                  </a:cubicBezTo>
                  <a:cubicBezTo>
                    <a:pt x="801" y="2109"/>
                    <a:pt x="1002" y="2075"/>
                    <a:pt x="1168" y="1975"/>
                  </a:cubicBezTo>
                  <a:lnTo>
                    <a:pt x="1268" y="1908"/>
                  </a:lnTo>
                  <a:cubicBezTo>
                    <a:pt x="1369" y="2242"/>
                    <a:pt x="1635" y="2509"/>
                    <a:pt x="1936" y="2642"/>
                  </a:cubicBezTo>
                  <a:cubicBezTo>
                    <a:pt x="2002" y="2676"/>
                    <a:pt x="2069" y="2676"/>
                    <a:pt x="2136" y="2676"/>
                  </a:cubicBezTo>
                  <a:cubicBezTo>
                    <a:pt x="2503" y="2642"/>
                    <a:pt x="2803" y="2442"/>
                    <a:pt x="3003" y="2175"/>
                  </a:cubicBezTo>
                  <a:cubicBezTo>
                    <a:pt x="3103" y="2075"/>
                    <a:pt x="3103" y="1942"/>
                    <a:pt x="3003" y="1842"/>
                  </a:cubicBezTo>
                  <a:cubicBezTo>
                    <a:pt x="2970" y="1808"/>
                    <a:pt x="2920" y="1792"/>
                    <a:pt x="2865" y="1792"/>
                  </a:cubicBezTo>
                  <a:cubicBezTo>
                    <a:pt x="2811" y="1792"/>
                    <a:pt x="2753" y="1808"/>
                    <a:pt x="2703" y="1842"/>
                  </a:cubicBezTo>
                  <a:cubicBezTo>
                    <a:pt x="2556" y="2018"/>
                    <a:pt x="2357" y="2220"/>
                    <a:pt x="2152" y="2220"/>
                  </a:cubicBezTo>
                  <a:cubicBezTo>
                    <a:pt x="2125" y="2220"/>
                    <a:pt x="2097" y="2217"/>
                    <a:pt x="2069" y="2209"/>
                  </a:cubicBezTo>
                  <a:cubicBezTo>
                    <a:pt x="1869" y="2142"/>
                    <a:pt x="1735" y="1908"/>
                    <a:pt x="1635" y="1575"/>
                  </a:cubicBezTo>
                  <a:cubicBezTo>
                    <a:pt x="1902" y="1175"/>
                    <a:pt x="2136" y="741"/>
                    <a:pt x="2236" y="274"/>
                  </a:cubicBezTo>
                  <a:cubicBezTo>
                    <a:pt x="2269" y="141"/>
                    <a:pt x="2202" y="40"/>
                    <a:pt x="2069" y="7"/>
                  </a:cubicBezTo>
                  <a:cubicBezTo>
                    <a:pt x="2056" y="3"/>
                    <a:pt x="2042" y="1"/>
                    <a:pt x="20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9"/>
            <p:cNvSpPr/>
            <p:nvPr/>
          </p:nvSpPr>
          <p:spPr>
            <a:xfrm>
              <a:off x="8479675" y="3044850"/>
              <a:ext cx="73400" cy="94425"/>
            </a:xfrm>
            <a:custGeom>
              <a:avLst/>
              <a:gdLst/>
              <a:ahLst/>
              <a:cxnLst/>
              <a:rect l="l" t="t" r="r" b="b"/>
              <a:pathLst>
                <a:path w="2936" h="3777" extrusionOk="0">
                  <a:moveTo>
                    <a:pt x="860" y="1"/>
                  </a:moveTo>
                  <a:cubicBezTo>
                    <a:pt x="767" y="1"/>
                    <a:pt x="663" y="87"/>
                    <a:pt x="634" y="174"/>
                  </a:cubicBezTo>
                  <a:lnTo>
                    <a:pt x="468" y="975"/>
                  </a:lnTo>
                  <a:cubicBezTo>
                    <a:pt x="468" y="1008"/>
                    <a:pt x="468" y="1041"/>
                    <a:pt x="468" y="1075"/>
                  </a:cubicBezTo>
                  <a:lnTo>
                    <a:pt x="1" y="3276"/>
                  </a:lnTo>
                  <a:cubicBezTo>
                    <a:pt x="1" y="3376"/>
                    <a:pt x="67" y="3476"/>
                    <a:pt x="167" y="3510"/>
                  </a:cubicBezTo>
                  <a:lnTo>
                    <a:pt x="201" y="3510"/>
                  </a:lnTo>
                  <a:cubicBezTo>
                    <a:pt x="301" y="3510"/>
                    <a:pt x="401" y="3443"/>
                    <a:pt x="434" y="3343"/>
                  </a:cubicBezTo>
                  <a:lnTo>
                    <a:pt x="868" y="1175"/>
                  </a:lnTo>
                  <a:cubicBezTo>
                    <a:pt x="1135" y="1008"/>
                    <a:pt x="1468" y="908"/>
                    <a:pt x="1768" y="841"/>
                  </a:cubicBezTo>
                  <a:lnTo>
                    <a:pt x="1768" y="841"/>
                  </a:lnTo>
                  <a:cubicBezTo>
                    <a:pt x="1702" y="1175"/>
                    <a:pt x="1535" y="1508"/>
                    <a:pt x="1268" y="1709"/>
                  </a:cubicBezTo>
                  <a:cubicBezTo>
                    <a:pt x="1201" y="1775"/>
                    <a:pt x="1168" y="1909"/>
                    <a:pt x="1235" y="2009"/>
                  </a:cubicBezTo>
                  <a:cubicBezTo>
                    <a:pt x="1285" y="2084"/>
                    <a:pt x="1354" y="2121"/>
                    <a:pt x="1427" y="2121"/>
                  </a:cubicBezTo>
                  <a:cubicBezTo>
                    <a:pt x="1452" y="2121"/>
                    <a:pt x="1477" y="2117"/>
                    <a:pt x="1502" y="2109"/>
                  </a:cubicBezTo>
                  <a:cubicBezTo>
                    <a:pt x="1680" y="2020"/>
                    <a:pt x="1946" y="1961"/>
                    <a:pt x="2144" y="1961"/>
                  </a:cubicBezTo>
                  <a:cubicBezTo>
                    <a:pt x="2243" y="1961"/>
                    <a:pt x="2324" y="1975"/>
                    <a:pt x="2369" y="2009"/>
                  </a:cubicBezTo>
                  <a:cubicBezTo>
                    <a:pt x="2469" y="2075"/>
                    <a:pt x="2436" y="2209"/>
                    <a:pt x="2436" y="2309"/>
                  </a:cubicBezTo>
                  <a:cubicBezTo>
                    <a:pt x="2369" y="2776"/>
                    <a:pt x="2069" y="3176"/>
                    <a:pt x="1602" y="3343"/>
                  </a:cubicBezTo>
                  <a:cubicBezTo>
                    <a:pt x="1468" y="3343"/>
                    <a:pt x="1301" y="3276"/>
                    <a:pt x="1235" y="3110"/>
                  </a:cubicBezTo>
                  <a:cubicBezTo>
                    <a:pt x="1190" y="3021"/>
                    <a:pt x="1120" y="2984"/>
                    <a:pt x="1051" y="2984"/>
                  </a:cubicBezTo>
                  <a:cubicBezTo>
                    <a:pt x="912" y="2984"/>
                    <a:pt x="779" y="3132"/>
                    <a:pt x="868" y="3310"/>
                  </a:cubicBezTo>
                  <a:cubicBezTo>
                    <a:pt x="968" y="3577"/>
                    <a:pt x="1235" y="3777"/>
                    <a:pt x="1568" y="3777"/>
                  </a:cubicBezTo>
                  <a:lnTo>
                    <a:pt x="1668" y="3777"/>
                  </a:lnTo>
                  <a:cubicBezTo>
                    <a:pt x="2302" y="3577"/>
                    <a:pt x="2769" y="3043"/>
                    <a:pt x="2869" y="2409"/>
                  </a:cubicBezTo>
                  <a:cubicBezTo>
                    <a:pt x="2936" y="2142"/>
                    <a:pt x="2869" y="1875"/>
                    <a:pt x="2669" y="1675"/>
                  </a:cubicBezTo>
                  <a:cubicBezTo>
                    <a:pt x="2516" y="1573"/>
                    <a:pt x="2324" y="1530"/>
                    <a:pt x="2138" y="1530"/>
                  </a:cubicBezTo>
                  <a:cubicBezTo>
                    <a:pt x="2081" y="1530"/>
                    <a:pt x="2024" y="1534"/>
                    <a:pt x="1969" y="1542"/>
                  </a:cubicBezTo>
                  <a:cubicBezTo>
                    <a:pt x="2102" y="1342"/>
                    <a:pt x="2169" y="1141"/>
                    <a:pt x="2202" y="908"/>
                  </a:cubicBezTo>
                  <a:cubicBezTo>
                    <a:pt x="2235" y="741"/>
                    <a:pt x="2169" y="574"/>
                    <a:pt x="2035" y="474"/>
                  </a:cubicBezTo>
                  <a:cubicBezTo>
                    <a:pt x="1969" y="436"/>
                    <a:pt x="1886" y="420"/>
                    <a:pt x="1792" y="420"/>
                  </a:cubicBezTo>
                  <a:cubicBezTo>
                    <a:pt x="1560" y="420"/>
                    <a:pt x="1263" y="522"/>
                    <a:pt x="1001" y="641"/>
                  </a:cubicBezTo>
                  <a:lnTo>
                    <a:pt x="1068" y="274"/>
                  </a:lnTo>
                  <a:cubicBezTo>
                    <a:pt x="1101" y="141"/>
                    <a:pt x="1035" y="41"/>
                    <a:pt x="901" y="7"/>
                  </a:cubicBezTo>
                  <a:cubicBezTo>
                    <a:pt x="888" y="3"/>
                    <a:pt x="874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9"/>
            <p:cNvSpPr/>
            <p:nvPr/>
          </p:nvSpPr>
          <p:spPr>
            <a:xfrm>
              <a:off x="8534725" y="3105225"/>
              <a:ext cx="68400" cy="76575"/>
            </a:xfrm>
            <a:custGeom>
              <a:avLst/>
              <a:gdLst/>
              <a:ahLst/>
              <a:cxnLst/>
              <a:rect l="l" t="t" r="r" b="b"/>
              <a:pathLst>
                <a:path w="2736" h="3063" extrusionOk="0">
                  <a:moveTo>
                    <a:pt x="1468" y="1"/>
                  </a:moveTo>
                  <a:cubicBezTo>
                    <a:pt x="1386" y="1"/>
                    <a:pt x="1305" y="48"/>
                    <a:pt x="1268" y="161"/>
                  </a:cubicBezTo>
                  <a:cubicBezTo>
                    <a:pt x="1134" y="528"/>
                    <a:pt x="1101" y="928"/>
                    <a:pt x="1234" y="1328"/>
                  </a:cubicBezTo>
                  <a:cubicBezTo>
                    <a:pt x="1301" y="1462"/>
                    <a:pt x="1434" y="1595"/>
                    <a:pt x="1601" y="1629"/>
                  </a:cubicBezTo>
                  <a:cubicBezTo>
                    <a:pt x="1668" y="1662"/>
                    <a:pt x="1751" y="1679"/>
                    <a:pt x="1835" y="1679"/>
                  </a:cubicBezTo>
                  <a:cubicBezTo>
                    <a:pt x="1918" y="1679"/>
                    <a:pt x="2002" y="1662"/>
                    <a:pt x="2068" y="1629"/>
                  </a:cubicBezTo>
                  <a:lnTo>
                    <a:pt x="2068" y="1629"/>
                  </a:lnTo>
                  <a:cubicBezTo>
                    <a:pt x="1901" y="2162"/>
                    <a:pt x="1668" y="2629"/>
                    <a:pt x="1368" y="2629"/>
                  </a:cubicBezTo>
                  <a:cubicBezTo>
                    <a:pt x="967" y="2629"/>
                    <a:pt x="601" y="2329"/>
                    <a:pt x="467" y="1962"/>
                  </a:cubicBezTo>
                  <a:cubicBezTo>
                    <a:pt x="443" y="1864"/>
                    <a:pt x="365" y="1803"/>
                    <a:pt x="285" y="1803"/>
                  </a:cubicBezTo>
                  <a:cubicBezTo>
                    <a:pt x="256" y="1803"/>
                    <a:pt x="227" y="1811"/>
                    <a:pt x="200" y="1829"/>
                  </a:cubicBezTo>
                  <a:cubicBezTo>
                    <a:pt x="67" y="1862"/>
                    <a:pt x="0" y="1962"/>
                    <a:pt x="67" y="2096"/>
                  </a:cubicBezTo>
                  <a:cubicBezTo>
                    <a:pt x="234" y="2663"/>
                    <a:pt x="767" y="3063"/>
                    <a:pt x="1368" y="3063"/>
                  </a:cubicBezTo>
                  <a:cubicBezTo>
                    <a:pt x="2368" y="3063"/>
                    <a:pt x="2669" y="1128"/>
                    <a:pt x="2735" y="728"/>
                  </a:cubicBezTo>
                  <a:cubicBezTo>
                    <a:pt x="2735" y="589"/>
                    <a:pt x="2618" y="509"/>
                    <a:pt x="2501" y="509"/>
                  </a:cubicBezTo>
                  <a:cubicBezTo>
                    <a:pt x="2421" y="509"/>
                    <a:pt x="2342" y="547"/>
                    <a:pt x="2302" y="628"/>
                  </a:cubicBezTo>
                  <a:cubicBezTo>
                    <a:pt x="2235" y="861"/>
                    <a:pt x="2102" y="1095"/>
                    <a:pt x="1901" y="1228"/>
                  </a:cubicBezTo>
                  <a:cubicBezTo>
                    <a:pt x="1885" y="1245"/>
                    <a:pt x="1860" y="1253"/>
                    <a:pt x="1831" y="1253"/>
                  </a:cubicBezTo>
                  <a:cubicBezTo>
                    <a:pt x="1801" y="1253"/>
                    <a:pt x="1768" y="1245"/>
                    <a:pt x="1735" y="1228"/>
                  </a:cubicBezTo>
                  <a:cubicBezTo>
                    <a:pt x="1668" y="1228"/>
                    <a:pt x="1635" y="1195"/>
                    <a:pt x="1635" y="1128"/>
                  </a:cubicBezTo>
                  <a:cubicBezTo>
                    <a:pt x="1535" y="861"/>
                    <a:pt x="1568" y="561"/>
                    <a:pt x="1701" y="294"/>
                  </a:cubicBezTo>
                  <a:cubicBezTo>
                    <a:pt x="1743" y="128"/>
                    <a:pt x="1603" y="1"/>
                    <a:pt x="1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9"/>
            <p:cNvSpPr/>
            <p:nvPr/>
          </p:nvSpPr>
          <p:spPr>
            <a:xfrm>
              <a:off x="8069175" y="3983825"/>
              <a:ext cx="87800" cy="107800"/>
            </a:xfrm>
            <a:custGeom>
              <a:avLst/>
              <a:gdLst/>
              <a:ahLst/>
              <a:cxnLst/>
              <a:rect l="l" t="t" r="r" b="b"/>
              <a:pathLst>
                <a:path w="3512" h="4312" extrusionOk="0">
                  <a:moveTo>
                    <a:pt x="1127" y="0"/>
                  </a:moveTo>
                  <a:cubicBezTo>
                    <a:pt x="1111" y="0"/>
                    <a:pt x="1093" y="3"/>
                    <a:pt x="1076" y="9"/>
                  </a:cubicBezTo>
                  <a:cubicBezTo>
                    <a:pt x="943" y="9"/>
                    <a:pt x="876" y="142"/>
                    <a:pt x="909" y="242"/>
                  </a:cubicBezTo>
                  <a:cubicBezTo>
                    <a:pt x="1143" y="1343"/>
                    <a:pt x="1343" y="2110"/>
                    <a:pt x="1510" y="2644"/>
                  </a:cubicBezTo>
                  <a:cubicBezTo>
                    <a:pt x="976" y="3778"/>
                    <a:pt x="743" y="3911"/>
                    <a:pt x="676" y="3911"/>
                  </a:cubicBezTo>
                  <a:cubicBezTo>
                    <a:pt x="676" y="3911"/>
                    <a:pt x="576" y="3878"/>
                    <a:pt x="476" y="3478"/>
                  </a:cubicBezTo>
                  <a:cubicBezTo>
                    <a:pt x="438" y="3376"/>
                    <a:pt x="356" y="3332"/>
                    <a:pt x="273" y="3332"/>
                  </a:cubicBezTo>
                  <a:cubicBezTo>
                    <a:pt x="138" y="3332"/>
                    <a:pt x="1" y="3446"/>
                    <a:pt x="42" y="3611"/>
                  </a:cubicBezTo>
                  <a:cubicBezTo>
                    <a:pt x="109" y="3778"/>
                    <a:pt x="276" y="4312"/>
                    <a:pt x="676" y="4312"/>
                  </a:cubicBezTo>
                  <a:cubicBezTo>
                    <a:pt x="1010" y="4312"/>
                    <a:pt x="1343" y="3911"/>
                    <a:pt x="1710" y="3177"/>
                  </a:cubicBezTo>
                  <a:cubicBezTo>
                    <a:pt x="2010" y="3878"/>
                    <a:pt x="2177" y="3878"/>
                    <a:pt x="2277" y="3878"/>
                  </a:cubicBezTo>
                  <a:cubicBezTo>
                    <a:pt x="2711" y="3811"/>
                    <a:pt x="3111" y="3578"/>
                    <a:pt x="3411" y="3278"/>
                  </a:cubicBezTo>
                  <a:cubicBezTo>
                    <a:pt x="3511" y="3177"/>
                    <a:pt x="3511" y="3044"/>
                    <a:pt x="3411" y="2944"/>
                  </a:cubicBezTo>
                  <a:cubicBezTo>
                    <a:pt x="3361" y="2911"/>
                    <a:pt x="3303" y="2894"/>
                    <a:pt x="3249" y="2894"/>
                  </a:cubicBezTo>
                  <a:cubicBezTo>
                    <a:pt x="3194" y="2894"/>
                    <a:pt x="3144" y="2911"/>
                    <a:pt x="3111" y="2944"/>
                  </a:cubicBezTo>
                  <a:cubicBezTo>
                    <a:pt x="2878" y="3177"/>
                    <a:pt x="2611" y="3344"/>
                    <a:pt x="2310" y="3444"/>
                  </a:cubicBezTo>
                  <a:cubicBezTo>
                    <a:pt x="2177" y="3177"/>
                    <a:pt x="2044" y="2944"/>
                    <a:pt x="1977" y="2644"/>
                  </a:cubicBezTo>
                  <a:cubicBezTo>
                    <a:pt x="2077" y="2444"/>
                    <a:pt x="2177" y="2243"/>
                    <a:pt x="2277" y="2010"/>
                  </a:cubicBezTo>
                  <a:cubicBezTo>
                    <a:pt x="2663" y="1128"/>
                    <a:pt x="2844" y="998"/>
                    <a:pt x="2970" y="998"/>
                  </a:cubicBezTo>
                  <a:cubicBezTo>
                    <a:pt x="2997" y="998"/>
                    <a:pt x="3021" y="1003"/>
                    <a:pt x="3044" y="1009"/>
                  </a:cubicBezTo>
                  <a:cubicBezTo>
                    <a:pt x="3111" y="1043"/>
                    <a:pt x="3178" y="1043"/>
                    <a:pt x="3278" y="1043"/>
                  </a:cubicBezTo>
                  <a:cubicBezTo>
                    <a:pt x="3378" y="1043"/>
                    <a:pt x="3478" y="943"/>
                    <a:pt x="3478" y="842"/>
                  </a:cubicBezTo>
                  <a:cubicBezTo>
                    <a:pt x="3478" y="709"/>
                    <a:pt x="3378" y="609"/>
                    <a:pt x="3278" y="609"/>
                  </a:cubicBezTo>
                  <a:lnTo>
                    <a:pt x="3144" y="609"/>
                  </a:lnTo>
                  <a:cubicBezTo>
                    <a:pt x="3066" y="585"/>
                    <a:pt x="2991" y="570"/>
                    <a:pt x="2919" y="570"/>
                  </a:cubicBezTo>
                  <a:cubicBezTo>
                    <a:pt x="2594" y="570"/>
                    <a:pt x="2314" y="861"/>
                    <a:pt x="1877" y="1843"/>
                  </a:cubicBezTo>
                  <a:cubicBezTo>
                    <a:pt x="1843" y="1910"/>
                    <a:pt x="1810" y="1977"/>
                    <a:pt x="1810" y="2043"/>
                  </a:cubicBezTo>
                  <a:cubicBezTo>
                    <a:pt x="1643" y="1476"/>
                    <a:pt x="1443" y="809"/>
                    <a:pt x="1310" y="175"/>
                  </a:cubicBezTo>
                  <a:cubicBezTo>
                    <a:pt x="1282" y="65"/>
                    <a:pt x="1209" y="0"/>
                    <a:pt x="1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9"/>
            <p:cNvSpPr/>
            <p:nvPr/>
          </p:nvSpPr>
          <p:spPr>
            <a:xfrm>
              <a:off x="8160375" y="4072200"/>
              <a:ext cx="74150" cy="71375"/>
            </a:xfrm>
            <a:custGeom>
              <a:avLst/>
              <a:gdLst/>
              <a:ahLst/>
              <a:cxnLst/>
              <a:rect l="l" t="t" r="r" b="b"/>
              <a:pathLst>
                <a:path w="2966" h="2855" extrusionOk="0">
                  <a:moveTo>
                    <a:pt x="798" y="1"/>
                  </a:moveTo>
                  <a:cubicBezTo>
                    <a:pt x="698" y="1"/>
                    <a:pt x="625" y="66"/>
                    <a:pt x="597" y="176"/>
                  </a:cubicBezTo>
                  <a:lnTo>
                    <a:pt x="63" y="2545"/>
                  </a:lnTo>
                  <a:cubicBezTo>
                    <a:pt x="1" y="2732"/>
                    <a:pt x="134" y="2855"/>
                    <a:pt x="267" y="2855"/>
                  </a:cubicBezTo>
                  <a:cubicBezTo>
                    <a:pt x="347" y="2855"/>
                    <a:pt x="426" y="2811"/>
                    <a:pt x="464" y="2711"/>
                  </a:cubicBezTo>
                  <a:cubicBezTo>
                    <a:pt x="831" y="2044"/>
                    <a:pt x="1231" y="1377"/>
                    <a:pt x="1731" y="810"/>
                  </a:cubicBezTo>
                  <a:cubicBezTo>
                    <a:pt x="1731" y="977"/>
                    <a:pt x="1731" y="1177"/>
                    <a:pt x="1765" y="1377"/>
                  </a:cubicBezTo>
                  <a:cubicBezTo>
                    <a:pt x="1765" y="2144"/>
                    <a:pt x="1798" y="2745"/>
                    <a:pt x="2165" y="2845"/>
                  </a:cubicBezTo>
                  <a:lnTo>
                    <a:pt x="2265" y="2845"/>
                  </a:lnTo>
                  <a:cubicBezTo>
                    <a:pt x="2499" y="2845"/>
                    <a:pt x="2732" y="2611"/>
                    <a:pt x="2865" y="2378"/>
                  </a:cubicBezTo>
                  <a:cubicBezTo>
                    <a:pt x="2966" y="2311"/>
                    <a:pt x="2932" y="2144"/>
                    <a:pt x="2832" y="2078"/>
                  </a:cubicBezTo>
                  <a:cubicBezTo>
                    <a:pt x="2793" y="2038"/>
                    <a:pt x="2738" y="2019"/>
                    <a:pt x="2681" y="2019"/>
                  </a:cubicBezTo>
                  <a:cubicBezTo>
                    <a:pt x="2595" y="2019"/>
                    <a:pt x="2506" y="2063"/>
                    <a:pt x="2465" y="2144"/>
                  </a:cubicBezTo>
                  <a:cubicBezTo>
                    <a:pt x="2398" y="2244"/>
                    <a:pt x="2332" y="2344"/>
                    <a:pt x="2232" y="2411"/>
                  </a:cubicBezTo>
                  <a:cubicBezTo>
                    <a:pt x="2165" y="2078"/>
                    <a:pt x="2132" y="1711"/>
                    <a:pt x="2165" y="1377"/>
                  </a:cubicBezTo>
                  <a:cubicBezTo>
                    <a:pt x="2165" y="1110"/>
                    <a:pt x="2165" y="843"/>
                    <a:pt x="2098" y="643"/>
                  </a:cubicBezTo>
                  <a:cubicBezTo>
                    <a:pt x="2065" y="410"/>
                    <a:pt x="1931" y="310"/>
                    <a:pt x="1831" y="276"/>
                  </a:cubicBezTo>
                  <a:cubicBezTo>
                    <a:pt x="1824" y="276"/>
                    <a:pt x="1814" y="275"/>
                    <a:pt x="1801" y="275"/>
                  </a:cubicBezTo>
                  <a:cubicBezTo>
                    <a:pt x="1700" y="275"/>
                    <a:pt x="1420" y="328"/>
                    <a:pt x="797" y="1277"/>
                  </a:cubicBezTo>
                  <a:lnTo>
                    <a:pt x="1031" y="276"/>
                  </a:lnTo>
                  <a:cubicBezTo>
                    <a:pt x="1064" y="143"/>
                    <a:pt x="964" y="43"/>
                    <a:pt x="864" y="9"/>
                  </a:cubicBezTo>
                  <a:cubicBezTo>
                    <a:pt x="841" y="4"/>
                    <a:pt x="819" y="1"/>
                    <a:pt x="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9"/>
            <p:cNvSpPr/>
            <p:nvPr/>
          </p:nvSpPr>
          <p:spPr>
            <a:xfrm>
              <a:off x="8248675" y="4023850"/>
              <a:ext cx="67575" cy="51100"/>
            </a:xfrm>
            <a:custGeom>
              <a:avLst/>
              <a:gdLst/>
              <a:ahLst/>
              <a:cxnLst/>
              <a:rect l="l" t="t" r="r" b="b"/>
              <a:pathLst>
                <a:path w="2703" h="2044" extrusionOk="0">
                  <a:moveTo>
                    <a:pt x="1369" y="0"/>
                  </a:moveTo>
                  <a:cubicBezTo>
                    <a:pt x="1269" y="0"/>
                    <a:pt x="1196" y="65"/>
                    <a:pt x="1168" y="175"/>
                  </a:cubicBezTo>
                  <a:lnTo>
                    <a:pt x="1035" y="876"/>
                  </a:lnTo>
                  <a:lnTo>
                    <a:pt x="201" y="876"/>
                  </a:lnTo>
                  <a:cubicBezTo>
                    <a:pt x="101" y="876"/>
                    <a:pt x="1" y="943"/>
                    <a:pt x="1" y="1076"/>
                  </a:cubicBezTo>
                  <a:cubicBezTo>
                    <a:pt x="1" y="1210"/>
                    <a:pt x="101" y="1276"/>
                    <a:pt x="201" y="1276"/>
                  </a:cubicBezTo>
                  <a:lnTo>
                    <a:pt x="968" y="1276"/>
                  </a:lnTo>
                  <a:lnTo>
                    <a:pt x="868" y="1777"/>
                  </a:lnTo>
                  <a:cubicBezTo>
                    <a:pt x="835" y="1910"/>
                    <a:pt x="901" y="2010"/>
                    <a:pt x="1035" y="2043"/>
                  </a:cubicBezTo>
                  <a:lnTo>
                    <a:pt x="1068" y="2043"/>
                  </a:lnTo>
                  <a:cubicBezTo>
                    <a:pt x="1168" y="2043"/>
                    <a:pt x="1268" y="1977"/>
                    <a:pt x="1268" y="1877"/>
                  </a:cubicBezTo>
                  <a:lnTo>
                    <a:pt x="1402" y="1276"/>
                  </a:lnTo>
                  <a:lnTo>
                    <a:pt x="2469" y="1276"/>
                  </a:lnTo>
                  <a:cubicBezTo>
                    <a:pt x="2602" y="1276"/>
                    <a:pt x="2703" y="1176"/>
                    <a:pt x="2703" y="1076"/>
                  </a:cubicBezTo>
                  <a:cubicBezTo>
                    <a:pt x="2703" y="960"/>
                    <a:pt x="2627" y="870"/>
                    <a:pt x="2520" y="870"/>
                  </a:cubicBezTo>
                  <a:cubicBezTo>
                    <a:pt x="2504" y="870"/>
                    <a:pt x="2487" y="872"/>
                    <a:pt x="2469" y="876"/>
                  </a:cubicBezTo>
                  <a:lnTo>
                    <a:pt x="1468" y="876"/>
                  </a:lnTo>
                  <a:lnTo>
                    <a:pt x="1602" y="242"/>
                  </a:lnTo>
                  <a:cubicBezTo>
                    <a:pt x="1635" y="142"/>
                    <a:pt x="1535" y="42"/>
                    <a:pt x="1435" y="9"/>
                  </a:cubicBezTo>
                  <a:cubicBezTo>
                    <a:pt x="1412" y="3"/>
                    <a:pt x="1390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9"/>
            <p:cNvSpPr/>
            <p:nvPr/>
          </p:nvSpPr>
          <p:spPr>
            <a:xfrm>
              <a:off x="8316225" y="3997375"/>
              <a:ext cx="64250" cy="120100"/>
            </a:xfrm>
            <a:custGeom>
              <a:avLst/>
              <a:gdLst/>
              <a:ahLst/>
              <a:cxnLst/>
              <a:rect l="l" t="t" r="r" b="b"/>
              <a:pathLst>
                <a:path w="2570" h="4804" extrusionOk="0">
                  <a:moveTo>
                    <a:pt x="512" y="1"/>
                  </a:moveTo>
                  <a:cubicBezTo>
                    <a:pt x="435" y="1"/>
                    <a:pt x="361" y="41"/>
                    <a:pt x="334" y="134"/>
                  </a:cubicBezTo>
                  <a:cubicBezTo>
                    <a:pt x="267" y="401"/>
                    <a:pt x="1" y="1701"/>
                    <a:pt x="367" y="2235"/>
                  </a:cubicBezTo>
                  <a:cubicBezTo>
                    <a:pt x="434" y="2369"/>
                    <a:pt x="568" y="2435"/>
                    <a:pt x="701" y="2469"/>
                  </a:cubicBezTo>
                  <a:cubicBezTo>
                    <a:pt x="730" y="2473"/>
                    <a:pt x="758" y="2474"/>
                    <a:pt x="787" y="2474"/>
                  </a:cubicBezTo>
                  <a:cubicBezTo>
                    <a:pt x="1254" y="2474"/>
                    <a:pt x="1686" y="1973"/>
                    <a:pt x="1969" y="1501"/>
                  </a:cubicBezTo>
                  <a:lnTo>
                    <a:pt x="1969" y="1501"/>
                  </a:lnTo>
                  <a:cubicBezTo>
                    <a:pt x="1969" y="2235"/>
                    <a:pt x="1935" y="3303"/>
                    <a:pt x="1635" y="3870"/>
                  </a:cubicBezTo>
                  <a:cubicBezTo>
                    <a:pt x="1452" y="4206"/>
                    <a:pt x="1240" y="4374"/>
                    <a:pt x="1026" y="4374"/>
                  </a:cubicBezTo>
                  <a:cubicBezTo>
                    <a:pt x="1007" y="4374"/>
                    <a:pt x="987" y="4373"/>
                    <a:pt x="968" y="4370"/>
                  </a:cubicBezTo>
                  <a:cubicBezTo>
                    <a:pt x="734" y="4337"/>
                    <a:pt x="568" y="4137"/>
                    <a:pt x="501" y="3903"/>
                  </a:cubicBezTo>
                  <a:cubicBezTo>
                    <a:pt x="473" y="3821"/>
                    <a:pt x="378" y="3761"/>
                    <a:pt x="290" y="3761"/>
                  </a:cubicBezTo>
                  <a:cubicBezTo>
                    <a:pt x="271" y="3761"/>
                    <a:pt x="252" y="3764"/>
                    <a:pt x="234" y="3770"/>
                  </a:cubicBezTo>
                  <a:cubicBezTo>
                    <a:pt x="134" y="3803"/>
                    <a:pt x="67" y="3936"/>
                    <a:pt x="101" y="4036"/>
                  </a:cubicBezTo>
                  <a:cubicBezTo>
                    <a:pt x="201" y="4437"/>
                    <a:pt x="534" y="4737"/>
                    <a:pt x="935" y="4804"/>
                  </a:cubicBezTo>
                  <a:lnTo>
                    <a:pt x="1001" y="4804"/>
                  </a:lnTo>
                  <a:cubicBezTo>
                    <a:pt x="1235" y="4804"/>
                    <a:pt x="1635" y="4704"/>
                    <a:pt x="2002" y="4070"/>
                  </a:cubicBezTo>
                  <a:cubicBezTo>
                    <a:pt x="2569" y="3069"/>
                    <a:pt x="2336" y="801"/>
                    <a:pt x="2336" y="701"/>
                  </a:cubicBezTo>
                  <a:cubicBezTo>
                    <a:pt x="2336" y="634"/>
                    <a:pt x="2269" y="534"/>
                    <a:pt x="2202" y="534"/>
                  </a:cubicBezTo>
                  <a:cubicBezTo>
                    <a:pt x="2177" y="526"/>
                    <a:pt x="2152" y="521"/>
                    <a:pt x="2128" y="521"/>
                  </a:cubicBezTo>
                  <a:cubicBezTo>
                    <a:pt x="2056" y="521"/>
                    <a:pt x="1994" y="559"/>
                    <a:pt x="1969" y="634"/>
                  </a:cubicBezTo>
                  <a:cubicBezTo>
                    <a:pt x="1680" y="1244"/>
                    <a:pt x="1144" y="2039"/>
                    <a:pt x="807" y="2039"/>
                  </a:cubicBezTo>
                  <a:cubicBezTo>
                    <a:pt x="793" y="2039"/>
                    <a:pt x="780" y="2038"/>
                    <a:pt x="768" y="2035"/>
                  </a:cubicBezTo>
                  <a:cubicBezTo>
                    <a:pt x="768" y="2035"/>
                    <a:pt x="734" y="2035"/>
                    <a:pt x="701" y="1968"/>
                  </a:cubicBezTo>
                  <a:cubicBezTo>
                    <a:pt x="501" y="1701"/>
                    <a:pt x="634" y="767"/>
                    <a:pt x="734" y="234"/>
                  </a:cubicBezTo>
                  <a:cubicBezTo>
                    <a:pt x="755" y="93"/>
                    <a:pt x="629" y="1"/>
                    <a:pt x="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9"/>
            <p:cNvSpPr/>
            <p:nvPr/>
          </p:nvSpPr>
          <p:spPr>
            <a:xfrm>
              <a:off x="8392950" y="4068250"/>
              <a:ext cx="71750" cy="71750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268" y="1"/>
                  </a:moveTo>
                  <a:cubicBezTo>
                    <a:pt x="1135" y="1"/>
                    <a:pt x="868" y="1"/>
                    <a:pt x="467" y="1135"/>
                  </a:cubicBezTo>
                  <a:lnTo>
                    <a:pt x="467" y="267"/>
                  </a:lnTo>
                  <a:cubicBezTo>
                    <a:pt x="501" y="151"/>
                    <a:pt x="376" y="92"/>
                    <a:pt x="251" y="92"/>
                  </a:cubicBezTo>
                  <a:cubicBezTo>
                    <a:pt x="126" y="92"/>
                    <a:pt x="0" y="151"/>
                    <a:pt x="34" y="267"/>
                  </a:cubicBezTo>
                  <a:lnTo>
                    <a:pt x="34" y="2669"/>
                  </a:lnTo>
                  <a:cubicBezTo>
                    <a:pt x="34" y="2769"/>
                    <a:pt x="134" y="2869"/>
                    <a:pt x="234" y="2869"/>
                  </a:cubicBezTo>
                  <a:lnTo>
                    <a:pt x="267" y="2869"/>
                  </a:lnTo>
                  <a:cubicBezTo>
                    <a:pt x="367" y="2869"/>
                    <a:pt x="434" y="2803"/>
                    <a:pt x="467" y="2703"/>
                  </a:cubicBezTo>
                  <a:cubicBezTo>
                    <a:pt x="634" y="1935"/>
                    <a:pt x="901" y="1201"/>
                    <a:pt x="1235" y="501"/>
                  </a:cubicBezTo>
                  <a:cubicBezTo>
                    <a:pt x="1235" y="501"/>
                    <a:pt x="1235" y="534"/>
                    <a:pt x="1235" y="534"/>
                  </a:cubicBezTo>
                  <a:cubicBezTo>
                    <a:pt x="1301" y="801"/>
                    <a:pt x="1335" y="1035"/>
                    <a:pt x="1401" y="1268"/>
                  </a:cubicBezTo>
                  <a:cubicBezTo>
                    <a:pt x="1535" y="2002"/>
                    <a:pt x="1635" y="2502"/>
                    <a:pt x="2002" y="2536"/>
                  </a:cubicBezTo>
                  <a:cubicBezTo>
                    <a:pt x="2028" y="2543"/>
                    <a:pt x="2054" y="2547"/>
                    <a:pt x="2080" y="2547"/>
                  </a:cubicBezTo>
                  <a:cubicBezTo>
                    <a:pt x="2295" y="2547"/>
                    <a:pt x="2539" y="2306"/>
                    <a:pt x="2836" y="1802"/>
                  </a:cubicBezTo>
                  <a:cubicBezTo>
                    <a:pt x="2869" y="1702"/>
                    <a:pt x="2869" y="1568"/>
                    <a:pt x="2769" y="1502"/>
                  </a:cubicBezTo>
                  <a:cubicBezTo>
                    <a:pt x="2734" y="1478"/>
                    <a:pt x="2694" y="1467"/>
                    <a:pt x="2655" y="1467"/>
                  </a:cubicBezTo>
                  <a:cubicBezTo>
                    <a:pt x="2583" y="1467"/>
                    <a:pt x="2512" y="1504"/>
                    <a:pt x="2469" y="1568"/>
                  </a:cubicBezTo>
                  <a:cubicBezTo>
                    <a:pt x="2369" y="1769"/>
                    <a:pt x="2235" y="1969"/>
                    <a:pt x="2069" y="2102"/>
                  </a:cubicBezTo>
                  <a:cubicBezTo>
                    <a:pt x="1968" y="1802"/>
                    <a:pt x="1868" y="1502"/>
                    <a:pt x="1835" y="1201"/>
                  </a:cubicBezTo>
                  <a:cubicBezTo>
                    <a:pt x="1802" y="968"/>
                    <a:pt x="1735" y="701"/>
                    <a:pt x="1668" y="434"/>
                  </a:cubicBezTo>
                  <a:cubicBezTo>
                    <a:pt x="1635" y="334"/>
                    <a:pt x="1568" y="1"/>
                    <a:pt x="1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9"/>
            <p:cNvSpPr/>
            <p:nvPr/>
          </p:nvSpPr>
          <p:spPr>
            <a:xfrm>
              <a:off x="8802400" y="4037175"/>
              <a:ext cx="128450" cy="143675"/>
            </a:xfrm>
            <a:custGeom>
              <a:avLst/>
              <a:gdLst/>
              <a:ahLst/>
              <a:cxnLst/>
              <a:rect l="l" t="t" r="r" b="b"/>
              <a:pathLst>
                <a:path w="5138" h="5747" extrusionOk="0">
                  <a:moveTo>
                    <a:pt x="4882" y="1"/>
                  </a:moveTo>
                  <a:cubicBezTo>
                    <a:pt x="4793" y="1"/>
                    <a:pt x="4698" y="60"/>
                    <a:pt x="4671" y="143"/>
                  </a:cubicBezTo>
                  <a:cubicBezTo>
                    <a:pt x="4304" y="1344"/>
                    <a:pt x="3203" y="3979"/>
                    <a:pt x="2769" y="5013"/>
                  </a:cubicBezTo>
                  <a:cubicBezTo>
                    <a:pt x="2736" y="4813"/>
                    <a:pt x="2669" y="4613"/>
                    <a:pt x="2569" y="4446"/>
                  </a:cubicBezTo>
                  <a:cubicBezTo>
                    <a:pt x="2469" y="4179"/>
                    <a:pt x="2402" y="2278"/>
                    <a:pt x="2402" y="543"/>
                  </a:cubicBezTo>
                  <a:cubicBezTo>
                    <a:pt x="2384" y="413"/>
                    <a:pt x="2282" y="345"/>
                    <a:pt x="2179" y="345"/>
                  </a:cubicBezTo>
                  <a:cubicBezTo>
                    <a:pt x="2097" y="345"/>
                    <a:pt x="2013" y="388"/>
                    <a:pt x="1969" y="476"/>
                  </a:cubicBezTo>
                  <a:cubicBezTo>
                    <a:pt x="1969" y="476"/>
                    <a:pt x="1335" y="2545"/>
                    <a:pt x="1001" y="3612"/>
                  </a:cubicBezTo>
                  <a:cubicBezTo>
                    <a:pt x="735" y="4546"/>
                    <a:pt x="234" y="4646"/>
                    <a:pt x="201" y="4646"/>
                  </a:cubicBezTo>
                  <a:cubicBezTo>
                    <a:pt x="67" y="4679"/>
                    <a:pt x="1" y="4779"/>
                    <a:pt x="34" y="4913"/>
                  </a:cubicBezTo>
                  <a:cubicBezTo>
                    <a:pt x="34" y="5000"/>
                    <a:pt x="109" y="5086"/>
                    <a:pt x="216" y="5086"/>
                  </a:cubicBezTo>
                  <a:cubicBezTo>
                    <a:pt x="232" y="5086"/>
                    <a:pt x="250" y="5084"/>
                    <a:pt x="268" y="5080"/>
                  </a:cubicBezTo>
                  <a:cubicBezTo>
                    <a:pt x="301" y="5080"/>
                    <a:pt x="1068" y="4946"/>
                    <a:pt x="1402" y="3745"/>
                  </a:cubicBezTo>
                  <a:cubicBezTo>
                    <a:pt x="1569" y="3245"/>
                    <a:pt x="1802" y="2545"/>
                    <a:pt x="1969" y="1911"/>
                  </a:cubicBezTo>
                  <a:cubicBezTo>
                    <a:pt x="1969" y="3078"/>
                    <a:pt x="2069" y="4413"/>
                    <a:pt x="2236" y="4679"/>
                  </a:cubicBezTo>
                  <a:cubicBezTo>
                    <a:pt x="2302" y="4813"/>
                    <a:pt x="2336" y="4980"/>
                    <a:pt x="2369" y="5180"/>
                  </a:cubicBezTo>
                  <a:cubicBezTo>
                    <a:pt x="2436" y="5480"/>
                    <a:pt x="2503" y="5713"/>
                    <a:pt x="2703" y="5747"/>
                  </a:cubicBezTo>
                  <a:lnTo>
                    <a:pt x="2736" y="5747"/>
                  </a:lnTo>
                  <a:cubicBezTo>
                    <a:pt x="2836" y="5747"/>
                    <a:pt x="2936" y="5647"/>
                    <a:pt x="3036" y="5513"/>
                  </a:cubicBezTo>
                  <a:cubicBezTo>
                    <a:pt x="3236" y="5080"/>
                    <a:pt x="4671" y="1711"/>
                    <a:pt x="5104" y="276"/>
                  </a:cubicBezTo>
                  <a:cubicBezTo>
                    <a:pt x="5138" y="143"/>
                    <a:pt x="5071" y="43"/>
                    <a:pt x="4938" y="9"/>
                  </a:cubicBezTo>
                  <a:cubicBezTo>
                    <a:pt x="4920" y="4"/>
                    <a:pt x="4901" y="1"/>
                    <a:pt x="4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9"/>
            <p:cNvSpPr/>
            <p:nvPr/>
          </p:nvSpPr>
          <p:spPr>
            <a:xfrm>
              <a:off x="8935000" y="4091300"/>
              <a:ext cx="140950" cy="73725"/>
            </a:xfrm>
            <a:custGeom>
              <a:avLst/>
              <a:gdLst/>
              <a:ahLst/>
              <a:cxnLst/>
              <a:rect l="l" t="t" r="r" b="b"/>
              <a:pathLst>
                <a:path w="5638" h="2949" extrusionOk="0">
                  <a:moveTo>
                    <a:pt x="3042" y="0"/>
                  </a:moveTo>
                  <a:cubicBezTo>
                    <a:pt x="2955" y="0"/>
                    <a:pt x="2886" y="38"/>
                    <a:pt x="2836" y="113"/>
                  </a:cubicBezTo>
                  <a:cubicBezTo>
                    <a:pt x="2803" y="246"/>
                    <a:pt x="2836" y="380"/>
                    <a:pt x="2936" y="413"/>
                  </a:cubicBezTo>
                  <a:lnTo>
                    <a:pt x="3970" y="880"/>
                  </a:lnTo>
                  <a:lnTo>
                    <a:pt x="201" y="1180"/>
                  </a:lnTo>
                  <a:cubicBezTo>
                    <a:pt x="101" y="1213"/>
                    <a:pt x="1" y="1314"/>
                    <a:pt x="1" y="1414"/>
                  </a:cubicBezTo>
                  <a:cubicBezTo>
                    <a:pt x="34" y="1547"/>
                    <a:pt x="101" y="1614"/>
                    <a:pt x="234" y="1614"/>
                  </a:cubicBezTo>
                  <a:lnTo>
                    <a:pt x="4137" y="1314"/>
                  </a:lnTo>
                  <a:cubicBezTo>
                    <a:pt x="4237" y="1280"/>
                    <a:pt x="4337" y="1180"/>
                    <a:pt x="4337" y="1080"/>
                  </a:cubicBezTo>
                  <a:cubicBezTo>
                    <a:pt x="4337" y="1080"/>
                    <a:pt x="4337" y="1047"/>
                    <a:pt x="4337" y="1047"/>
                  </a:cubicBezTo>
                  <a:lnTo>
                    <a:pt x="4904" y="1314"/>
                  </a:lnTo>
                  <a:lnTo>
                    <a:pt x="2402" y="2514"/>
                  </a:lnTo>
                  <a:cubicBezTo>
                    <a:pt x="2169" y="2614"/>
                    <a:pt x="2269" y="2948"/>
                    <a:pt x="2502" y="2948"/>
                  </a:cubicBezTo>
                  <a:cubicBezTo>
                    <a:pt x="2536" y="2915"/>
                    <a:pt x="2569" y="2915"/>
                    <a:pt x="2602" y="2915"/>
                  </a:cubicBezTo>
                  <a:lnTo>
                    <a:pt x="5505" y="1514"/>
                  </a:lnTo>
                  <a:cubicBezTo>
                    <a:pt x="5571" y="1480"/>
                    <a:pt x="5638" y="1380"/>
                    <a:pt x="5638" y="1314"/>
                  </a:cubicBezTo>
                  <a:cubicBezTo>
                    <a:pt x="5638" y="1213"/>
                    <a:pt x="5571" y="1147"/>
                    <a:pt x="5505" y="1113"/>
                  </a:cubicBezTo>
                  <a:lnTo>
                    <a:pt x="3136" y="13"/>
                  </a:lnTo>
                  <a:cubicBezTo>
                    <a:pt x="3103" y="4"/>
                    <a:pt x="3072" y="0"/>
                    <a:pt x="30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9"/>
            <p:cNvSpPr/>
            <p:nvPr/>
          </p:nvSpPr>
          <p:spPr>
            <a:xfrm>
              <a:off x="9070100" y="4047725"/>
              <a:ext cx="109275" cy="133125"/>
            </a:xfrm>
            <a:custGeom>
              <a:avLst/>
              <a:gdLst/>
              <a:ahLst/>
              <a:cxnLst/>
              <a:rect l="l" t="t" r="r" b="b"/>
              <a:pathLst>
                <a:path w="4371" h="5325" extrusionOk="0">
                  <a:moveTo>
                    <a:pt x="2335" y="455"/>
                  </a:moveTo>
                  <a:cubicBezTo>
                    <a:pt x="2436" y="455"/>
                    <a:pt x="2502" y="621"/>
                    <a:pt x="2502" y="855"/>
                  </a:cubicBezTo>
                  <a:cubicBezTo>
                    <a:pt x="2536" y="1455"/>
                    <a:pt x="2202" y="2323"/>
                    <a:pt x="1768" y="2523"/>
                  </a:cubicBezTo>
                  <a:lnTo>
                    <a:pt x="1335" y="2723"/>
                  </a:lnTo>
                  <a:cubicBezTo>
                    <a:pt x="1335" y="2523"/>
                    <a:pt x="1368" y="2356"/>
                    <a:pt x="1368" y="2156"/>
                  </a:cubicBezTo>
                  <a:cubicBezTo>
                    <a:pt x="1802" y="1088"/>
                    <a:pt x="2202" y="488"/>
                    <a:pt x="2335" y="455"/>
                  </a:cubicBezTo>
                  <a:close/>
                  <a:moveTo>
                    <a:pt x="768" y="4057"/>
                  </a:moveTo>
                  <a:lnTo>
                    <a:pt x="768" y="4057"/>
                  </a:lnTo>
                  <a:cubicBezTo>
                    <a:pt x="752" y="4154"/>
                    <a:pt x="736" y="4242"/>
                    <a:pt x="719" y="4323"/>
                  </a:cubicBezTo>
                  <a:lnTo>
                    <a:pt x="719" y="4323"/>
                  </a:lnTo>
                  <a:cubicBezTo>
                    <a:pt x="732" y="4234"/>
                    <a:pt x="750" y="4146"/>
                    <a:pt x="768" y="4057"/>
                  </a:cubicBezTo>
                  <a:close/>
                  <a:moveTo>
                    <a:pt x="2348" y="1"/>
                  </a:moveTo>
                  <a:cubicBezTo>
                    <a:pt x="2086" y="1"/>
                    <a:pt x="1815" y="286"/>
                    <a:pt x="1468" y="922"/>
                  </a:cubicBezTo>
                  <a:lnTo>
                    <a:pt x="1435" y="1022"/>
                  </a:lnTo>
                  <a:lnTo>
                    <a:pt x="1435" y="655"/>
                  </a:lnTo>
                  <a:cubicBezTo>
                    <a:pt x="1435" y="555"/>
                    <a:pt x="1335" y="455"/>
                    <a:pt x="1201" y="455"/>
                  </a:cubicBezTo>
                  <a:cubicBezTo>
                    <a:pt x="1188" y="450"/>
                    <a:pt x="1175" y="448"/>
                    <a:pt x="1162" y="448"/>
                  </a:cubicBezTo>
                  <a:cubicBezTo>
                    <a:pt x="1077" y="448"/>
                    <a:pt x="1001" y="539"/>
                    <a:pt x="1001" y="655"/>
                  </a:cubicBezTo>
                  <a:cubicBezTo>
                    <a:pt x="1001" y="1122"/>
                    <a:pt x="968" y="1622"/>
                    <a:pt x="934" y="2089"/>
                  </a:cubicBezTo>
                  <a:cubicBezTo>
                    <a:pt x="434" y="3323"/>
                    <a:pt x="0" y="4925"/>
                    <a:pt x="434" y="5258"/>
                  </a:cubicBezTo>
                  <a:cubicBezTo>
                    <a:pt x="467" y="5325"/>
                    <a:pt x="534" y="5325"/>
                    <a:pt x="634" y="5325"/>
                  </a:cubicBezTo>
                  <a:lnTo>
                    <a:pt x="734" y="5325"/>
                  </a:lnTo>
                  <a:cubicBezTo>
                    <a:pt x="968" y="5191"/>
                    <a:pt x="1135" y="4624"/>
                    <a:pt x="1235" y="3824"/>
                  </a:cubicBezTo>
                  <a:cubicBezTo>
                    <a:pt x="1502" y="4257"/>
                    <a:pt x="1868" y="4591"/>
                    <a:pt x="2302" y="4858"/>
                  </a:cubicBezTo>
                  <a:cubicBezTo>
                    <a:pt x="2555" y="5004"/>
                    <a:pt x="2834" y="5076"/>
                    <a:pt x="3112" y="5076"/>
                  </a:cubicBezTo>
                  <a:cubicBezTo>
                    <a:pt x="3532" y="5076"/>
                    <a:pt x="3949" y="4912"/>
                    <a:pt x="4270" y="4591"/>
                  </a:cubicBezTo>
                  <a:cubicBezTo>
                    <a:pt x="4370" y="4524"/>
                    <a:pt x="4370" y="4391"/>
                    <a:pt x="4270" y="4291"/>
                  </a:cubicBezTo>
                  <a:cubicBezTo>
                    <a:pt x="4237" y="4257"/>
                    <a:pt x="4187" y="4241"/>
                    <a:pt x="4137" y="4241"/>
                  </a:cubicBezTo>
                  <a:cubicBezTo>
                    <a:pt x="4087" y="4241"/>
                    <a:pt x="4037" y="4257"/>
                    <a:pt x="4003" y="4291"/>
                  </a:cubicBezTo>
                  <a:cubicBezTo>
                    <a:pt x="3757" y="4517"/>
                    <a:pt x="3434" y="4642"/>
                    <a:pt x="3105" y="4642"/>
                  </a:cubicBezTo>
                  <a:cubicBezTo>
                    <a:pt x="2901" y="4642"/>
                    <a:pt x="2694" y="4593"/>
                    <a:pt x="2502" y="4491"/>
                  </a:cubicBezTo>
                  <a:cubicBezTo>
                    <a:pt x="2002" y="4157"/>
                    <a:pt x="1602" y="3724"/>
                    <a:pt x="1401" y="3157"/>
                  </a:cubicBezTo>
                  <a:lnTo>
                    <a:pt x="1969" y="2923"/>
                  </a:lnTo>
                  <a:cubicBezTo>
                    <a:pt x="2602" y="2656"/>
                    <a:pt x="2969" y="1522"/>
                    <a:pt x="2936" y="822"/>
                  </a:cubicBezTo>
                  <a:cubicBezTo>
                    <a:pt x="2903" y="255"/>
                    <a:pt x="2636" y="88"/>
                    <a:pt x="2469" y="21"/>
                  </a:cubicBezTo>
                  <a:cubicBezTo>
                    <a:pt x="2429" y="8"/>
                    <a:pt x="2388" y="1"/>
                    <a:pt x="2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57"/>
          <p:cNvSpPr txBox="1">
            <a:spLocks noGrp="1"/>
          </p:cNvSpPr>
          <p:nvPr>
            <p:ph type="title"/>
          </p:nvPr>
        </p:nvSpPr>
        <p:spPr>
          <a:xfrm>
            <a:off x="711725" y="1690375"/>
            <a:ext cx="35991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Binary Quadratic Forms</a:t>
            </a:r>
            <a:endParaRPr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64" name="Google Shape;1164;p57"/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4572000" y="1590150"/>
                <a:ext cx="4359300" cy="1963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127000" lvl="0" indent="0" algn="l" rtl="0">
                  <a:spcBef>
                    <a:spcPts val="0"/>
                  </a:spcBef>
                  <a:spcAft>
                    <a:spcPts val="0"/>
                  </a:spcAft>
                  <a:buSzPts val="1600"/>
                  <a:buNone/>
                </a:pPr>
                <a:r>
                  <a:rPr lang="es-CL" b="0" dirty="0"/>
                  <a:t>Una forma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CL" dirty="0"/>
                  <a:t> es tal que:</a:t>
                </a:r>
              </a:p>
              <a:p>
                <a:pPr marL="127000" lvl="0" indent="0" algn="ctr" rtl="0">
                  <a:spcBef>
                    <a:spcPts val="0"/>
                  </a:spcBef>
                  <a:spcAft>
                    <a:spcPts val="0"/>
                  </a:spcAft>
                  <a:buSzPts val="16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𝑏𝑥𝑦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CL" dirty="0"/>
              </a:p>
              <a:p>
                <a:pPr marL="127000" lvl="0" indent="0" algn="ctr" rtl="0">
                  <a:spcBef>
                    <a:spcPts val="0"/>
                  </a:spcBef>
                  <a:spcAft>
                    <a:spcPts val="0"/>
                  </a:spcAft>
                  <a:buSzPts val="1600"/>
                  <a:buNone/>
                </a:pPr>
                <a:endParaRPr lang="es-CL" dirty="0"/>
              </a:p>
              <a:p>
                <a:pPr marL="127000" lvl="0" indent="0" rtl="0">
                  <a:spcBef>
                    <a:spcPts val="0"/>
                  </a:spcBef>
                  <a:spcAft>
                    <a:spcPts val="0"/>
                  </a:spcAft>
                  <a:buSzPts val="1600"/>
                  <a:buNone/>
                </a:pPr>
                <a:r>
                  <a:rPr lang="es-CL" dirty="0"/>
                  <a:t>Su discriminante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CL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s-CL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CL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𝑎𝑐</m:t>
                    </m:r>
                  </m:oMath>
                </a14:m>
                <a:r>
                  <a:rPr lang="es-CL" dirty="0"/>
                  <a:t>.</a:t>
                </a:r>
              </a:p>
              <a:p>
                <a:pPr marL="127000" lvl="0" indent="0" rtl="0">
                  <a:spcBef>
                    <a:spcPts val="0"/>
                  </a:spcBef>
                  <a:spcAft>
                    <a:spcPts val="0"/>
                  </a:spcAft>
                  <a:buSzPts val="1600"/>
                  <a:buNone/>
                </a:pPr>
                <a:endParaRPr lang="es-CL" dirty="0"/>
              </a:p>
              <a:p>
                <a:pPr marL="127000" lvl="0" indent="0" rtl="0">
                  <a:spcBef>
                    <a:spcPts val="0"/>
                  </a:spcBef>
                  <a:spcAft>
                    <a:spcPts val="0"/>
                  </a:spcAft>
                  <a:buSzPts val="1600"/>
                  <a:buNone/>
                </a:pPr>
                <a:r>
                  <a:rPr lang="es-CL" b="1" u="sng" dirty="0"/>
                  <a:t>Integral </a:t>
                </a:r>
                <a:r>
                  <a:rPr lang="es-CL" b="1" u="sng" dirty="0" err="1"/>
                  <a:t>Form</a:t>
                </a:r>
                <a:r>
                  <a:rPr lang="es-CL" b="1" dirty="0"/>
                  <a:t>: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C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endParaRPr lang="es-CL" dirty="0"/>
              </a:p>
            </p:txBody>
          </p:sp>
        </mc:Choice>
        <mc:Fallback>
          <p:sp>
            <p:nvSpPr>
              <p:cNvPr id="1164" name="Google Shape;1164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4572000" y="1590150"/>
                <a:ext cx="4359300" cy="196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6" name="Google Shape;1166;p57"/>
          <p:cNvGrpSpPr/>
          <p:nvPr/>
        </p:nvGrpSpPr>
        <p:grpSpPr>
          <a:xfrm rot="-641658">
            <a:off x="5676171" y="492531"/>
            <a:ext cx="1804457" cy="742619"/>
            <a:chOff x="6782308" y="2044217"/>
            <a:chExt cx="1518599" cy="624975"/>
          </a:xfrm>
        </p:grpSpPr>
        <p:sp>
          <p:nvSpPr>
            <p:cNvPr id="1167" name="Google Shape;1167;p57"/>
            <p:cNvSpPr/>
            <p:nvPr/>
          </p:nvSpPr>
          <p:spPr>
            <a:xfrm rot="468991">
              <a:off x="6794568" y="2098016"/>
              <a:ext cx="807243" cy="235448"/>
            </a:xfrm>
            <a:custGeom>
              <a:avLst/>
              <a:gdLst/>
              <a:ahLst/>
              <a:cxnLst/>
              <a:rect l="l" t="t" r="r" b="b"/>
              <a:pathLst>
                <a:path w="32290" h="9418" extrusionOk="0">
                  <a:moveTo>
                    <a:pt x="5816" y="1"/>
                  </a:moveTo>
                  <a:cubicBezTo>
                    <a:pt x="4893" y="1"/>
                    <a:pt x="4726" y="152"/>
                    <a:pt x="4470" y="377"/>
                  </a:cubicBezTo>
                  <a:lnTo>
                    <a:pt x="4336" y="477"/>
                  </a:lnTo>
                  <a:cubicBezTo>
                    <a:pt x="3769" y="944"/>
                    <a:pt x="2402" y="6582"/>
                    <a:pt x="1901" y="8650"/>
                  </a:cubicBezTo>
                  <a:lnTo>
                    <a:pt x="434" y="6248"/>
                  </a:lnTo>
                  <a:cubicBezTo>
                    <a:pt x="391" y="6184"/>
                    <a:pt x="320" y="6147"/>
                    <a:pt x="248" y="6147"/>
                  </a:cubicBezTo>
                  <a:cubicBezTo>
                    <a:pt x="209" y="6147"/>
                    <a:pt x="169" y="6158"/>
                    <a:pt x="133" y="6181"/>
                  </a:cubicBezTo>
                  <a:cubicBezTo>
                    <a:pt x="33" y="6248"/>
                    <a:pt x="0" y="6348"/>
                    <a:pt x="67" y="6482"/>
                  </a:cubicBezTo>
                  <a:lnTo>
                    <a:pt x="1801" y="9317"/>
                  </a:lnTo>
                  <a:cubicBezTo>
                    <a:pt x="1868" y="9384"/>
                    <a:pt x="1935" y="9417"/>
                    <a:pt x="2001" y="9417"/>
                  </a:cubicBezTo>
                  <a:lnTo>
                    <a:pt x="2035" y="9417"/>
                  </a:lnTo>
                  <a:cubicBezTo>
                    <a:pt x="2135" y="9417"/>
                    <a:pt x="2202" y="9350"/>
                    <a:pt x="2202" y="9250"/>
                  </a:cubicBezTo>
                  <a:cubicBezTo>
                    <a:pt x="2969" y="5981"/>
                    <a:pt x="4236" y="1145"/>
                    <a:pt x="4603" y="811"/>
                  </a:cubicBezTo>
                  <a:lnTo>
                    <a:pt x="4737" y="711"/>
                  </a:lnTo>
                  <a:cubicBezTo>
                    <a:pt x="4921" y="555"/>
                    <a:pt x="5057" y="441"/>
                    <a:pt x="5817" y="441"/>
                  </a:cubicBezTo>
                  <a:cubicBezTo>
                    <a:pt x="6847" y="441"/>
                    <a:pt x="9021" y="650"/>
                    <a:pt x="14010" y="1245"/>
                  </a:cubicBezTo>
                  <a:cubicBezTo>
                    <a:pt x="17790" y="1675"/>
                    <a:pt x="21586" y="1890"/>
                    <a:pt x="25386" y="1890"/>
                  </a:cubicBezTo>
                  <a:cubicBezTo>
                    <a:pt x="27186" y="1890"/>
                    <a:pt x="28987" y="1841"/>
                    <a:pt x="30789" y="1745"/>
                  </a:cubicBezTo>
                  <a:lnTo>
                    <a:pt x="31856" y="1745"/>
                  </a:lnTo>
                  <a:lnTo>
                    <a:pt x="31856" y="3013"/>
                  </a:lnTo>
                  <a:cubicBezTo>
                    <a:pt x="31823" y="3146"/>
                    <a:pt x="31940" y="3213"/>
                    <a:pt x="32056" y="3213"/>
                  </a:cubicBezTo>
                  <a:cubicBezTo>
                    <a:pt x="32173" y="3213"/>
                    <a:pt x="32290" y="3146"/>
                    <a:pt x="32256" y="3013"/>
                  </a:cubicBezTo>
                  <a:lnTo>
                    <a:pt x="32256" y="1545"/>
                  </a:lnTo>
                  <a:cubicBezTo>
                    <a:pt x="32256" y="1411"/>
                    <a:pt x="32190" y="1311"/>
                    <a:pt x="32056" y="1311"/>
                  </a:cubicBezTo>
                  <a:lnTo>
                    <a:pt x="30755" y="1311"/>
                  </a:lnTo>
                  <a:cubicBezTo>
                    <a:pt x="28965" y="1408"/>
                    <a:pt x="27174" y="1456"/>
                    <a:pt x="25385" y="1456"/>
                  </a:cubicBezTo>
                  <a:cubicBezTo>
                    <a:pt x="21607" y="1456"/>
                    <a:pt x="17834" y="1241"/>
                    <a:pt x="14077" y="811"/>
                  </a:cubicBezTo>
                  <a:cubicBezTo>
                    <a:pt x="9186" y="225"/>
                    <a:pt x="6940" y="1"/>
                    <a:pt x="5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7"/>
            <p:cNvSpPr/>
            <p:nvPr/>
          </p:nvSpPr>
          <p:spPr>
            <a:xfrm rot="468991">
              <a:off x="6898499" y="2125980"/>
              <a:ext cx="26700" cy="169324"/>
            </a:xfrm>
            <a:custGeom>
              <a:avLst/>
              <a:gdLst/>
              <a:ahLst/>
              <a:cxnLst/>
              <a:rect l="l" t="t" r="r" b="b"/>
              <a:pathLst>
                <a:path w="1068" h="6773" extrusionOk="0">
                  <a:moveTo>
                    <a:pt x="868" y="1"/>
                  </a:moveTo>
                  <a:cubicBezTo>
                    <a:pt x="768" y="1"/>
                    <a:pt x="668" y="68"/>
                    <a:pt x="634" y="201"/>
                  </a:cubicBezTo>
                  <a:lnTo>
                    <a:pt x="34" y="6539"/>
                  </a:lnTo>
                  <a:cubicBezTo>
                    <a:pt x="0" y="6639"/>
                    <a:pt x="100" y="6773"/>
                    <a:pt x="201" y="6773"/>
                  </a:cubicBezTo>
                  <a:lnTo>
                    <a:pt x="234" y="6773"/>
                  </a:lnTo>
                  <a:cubicBezTo>
                    <a:pt x="334" y="6773"/>
                    <a:pt x="434" y="6672"/>
                    <a:pt x="434" y="6572"/>
                  </a:cubicBezTo>
                  <a:lnTo>
                    <a:pt x="1068" y="234"/>
                  </a:lnTo>
                  <a:cubicBezTo>
                    <a:pt x="1068" y="134"/>
                    <a:pt x="1001" y="1"/>
                    <a:pt x="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7"/>
            <p:cNvSpPr/>
            <p:nvPr/>
          </p:nvSpPr>
          <p:spPr>
            <a:xfrm rot="468991">
              <a:off x="6935309" y="2149050"/>
              <a:ext cx="60899" cy="104299"/>
            </a:xfrm>
            <a:custGeom>
              <a:avLst/>
              <a:gdLst/>
              <a:ahLst/>
              <a:cxnLst/>
              <a:rect l="l" t="t" r="r" b="b"/>
              <a:pathLst>
                <a:path w="2436" h="4172" extrusionOk="0">
                  <a:moveTo>
                    <a:pt x="1331" y="0"/>
                  </a:moveTo>
                  <a:cubicBezTo>
                    <a:pt x="1253" y="0"/>
                    <a:pt x="1189" y="37"/>
                    <a:pt x="1168" y="102"/>
                  </a:cubicBezTo>
                  <a:lnTo>
                    <a:pt x="34" y="1836"/>
                  </a:lnTo>
                  <a:cubicBezTo>
                    <a:pt x="0" y="1903"/>
                    <a:pt x="0" y="1970"/>
                    <a:pt x="34" y="2037"/>
                  </a:cubicBezTo>
                  <a:cubicBezTo>
                    <a:pt x="67" y="2103"/>
                    <a:pt x="134" y="2170"/>
                    <a:pt x="201" y="2170"/>
                  </a:cubicBezTo>
                  <a:lnTo>
                    <a:pt x="1568" y="2303"/>
                  </a:lnTo>
                  <a:lnTo>
                    <a:pt x="1635" y="2303"/>
                  </a:lnTo>
                  <a:lnTo>
                    <a:pt x="1235" y="3905"/>
                  </a:lnTo>
                  <a:cubicBezTo>
                    <a:pt x="1201" y="4005"/>
                    <a:pt x="1268" y="4138"/>
                    <a:pt x="1368" y="4171"/>
                  </a:cubicBezTo>
                  <a:lnTo>
                    <a:pt x="1435" y="4171"/>
                  </a:lnTo>
                  <a:cubicBezTo>
                    <a:pt x="1535" y="4171"/>
                    <a:pt x="1635" y="4105"/>
                    <a:pt x="1635" y="4005"/>
                  </a:cubicBezTo>
                  <a:lnTo>
                    <a:pt x="2402" y="1002"/>
                  </a:lnTo>
                  <a:cubicBezTo>
                    <a:pt x="2435" y="902"/>
                    <a:pt x="2369" y="769"/>
                    <a:pt x="2269" y="736"/>
                  </a:cubicBezTo>
                  <a:cubicBezTo>
                    <a:pt x="2246" y="730"/>
                    <a:pt x="2224" y="727"/>
                    <a:pt x="2203" y="727"/>
                  </a:cubicBezTo>
                  <a:cubicBezTo>
                    <a:pt x="2103" y="727"/>
                    <a:pt x="2029" y="792"/>
                    <a:pt x="2002" y="902"/>
                  </a:cubicBezTo>
                  <a:lnTo>
                    <a:pt x="1735" y="1936"/>
                  </a:lnTo>
                  <a:cubicBezTo>
                    <a:pt x="1702" y="1870"/>
                    <a:pt x="1668" y="1870"/>
                    <a:pt x="1602" y="1870"/>
                  </a:cubicBezTo>
                  <a:lnTo>
                    <a:pt x="601" y="1770"/>
                  </a:lnTo>
                  <a:lnTo>
                    <a:pt x="1501" y="335"/>
                  </a:lnTo>
                  <a:cubicBezTo>
                    <a:pt x="1568" y="235"/>
                    <a:pt x="1568" y="102"/>
                    <a:pt x="1468" y="35"/>
                  </a:cubicBezTo>
                  <a:cubicBezTo>
                    <a:pt x="1421" y="12"/>
                    <a:pt x="1374" y="0"/>
                    <a:pt x="1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7"/>
            <p:cNvSpPr/>
            <p:nvPr/>
          </p:nvSpPr>
          <p:spPr>
            <a:xfrm rot="468991">
              <a:off x="6821360" y="2103338"/>
              <a:ext cx="55075" cy="52550"/>
            </a:xfrm>
            <a:custGeom>
              <a:avLst/>
              <a:gdLst/>
              <a:ahLst/>
              <a:cxnLst/>
              <a:rect l="l" t="t" r="r" b="b"/>
              <a:pathLst>
                <a:path w="2203" h="2102" extrusionOk="0">
                  <a:moveTo>
                    <a:pt x="201" y="0"/>
                  </a:moveTo>
                  <a:cubicBezTo>
                    <a:pt x="68" y="0"/>
                    <a:pt x="1" y="134"/>
                    <a:pt x="1" y="234"/>
                  </a:cubicBezTo>
                  <a:lnTo>
                    <a:pt x="168" y="1701"/>
                  </a:lnTo>
                  <a:cubicBezTo>
                    <a:pt x="168" y="1768"/>
                    <a:pt x="234" y="1835"/>
                    <a:pt x="301" y="1868"/>
                  </a:cubicBezTo>
                  <a:cubicBezTo>
                    <a:pt x="321" y="1878"/>
                    <a:pt x="343" y="1882"/>
                    <a:pt x="367" y="1882"/>
                  </a:cubicBezTo>
                  <a:cubicBezTo>
                    <a:pt x="424" y="1882"/>
                    <a:pt x="487" y="1859"/>
                    <a:pt x="535" y="1835"/>
                  </a:cubicBezTo>
                  <a:lnTo>
                    <a:pt x="1702" y="767"/>
                  </a:lnTo>
                  <a:lnTo>
                    <a:pt x="1769" y="1902"/>
                  </a:lnTo>
                  <a:cubicBezTo>
                    <a:pt x="1769" y="2002"/>
                    <a:pt x="1869" y="2102"/>
                    <a:pt x="1969" y="2102"/>
                  </a:cubicBezTo>
                  <a:cubicBezTo>
                    <a:pt x="2102" y="2068"/>
                    <a:pt x="2202" y="1968"/>
                    <a:pt x="2202" y="1868"/>
                  </a:cubicBezTo>
                  <a:lnTo>
                    <a:pt x="2069" y="300"/>
                  </a:lnTo>
                  <a:cubicBezTo>
                    <a:pt x="2069" y="234"/>
                    <a:pt x="2036" y="134"/>
                    <a:pt x="1936" y="134"/>
                  </a:cubicBezTo>
                  <a:cubicBezTo>
                    <a:pt x="1908" y="120"/>
                    <a:pt x="1875" y="112"/>
                    <a:pt x="1843" y="112"/>
                  </a:cubicBezTo>
                  <a:cubicBezTo>
                    <a:pt x="1797" y="112"/>
                    <a:pt x="1755" y="128"/>
                    <a:pt x="1735" y="167"/>
                  </a:cubicBezTo>
                  <a:lnTo>
                    <a:pt x="535" y="1234"/>
                  </a:lnTo>
                  <a:lnTo>
                    <a:pt x="435" y="200"/>
                  </a:lnTo>
                  <a:cubicBezTo>
                    <a:pt x="401" y="67"/>
                    <a:pt x="301" y="0"/>
                    <a:pt x="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7"/>
            <p:cNvSpPr/>
            <p:nvPr/>
          </p:nvSpPr>
          <p:spPr>
            <a:xfrm rot="468991">
              <a:off x="7049927" y="2119375"/>
              <a:ext cx="50900" cy="75074"/>
            </a:xfrm>
            <a:custGeom>
              <a:avLst/>
              <a:gdLst/>
              <a:ahLst/>
              <a:cxnLst/>
              <a:rect l="l" t="t" r="r" b="b"/>
              <a:pathLst>
                <a:path w="2036" h="3003" extrusionOk="0">
                  <a:moveTo>
                    <a:pt x="234" y="1"/>
                  </a:moveTo>
                  <a:cubicBezTo>
                    <a:pt x="117" y="1"/>
                    <a:pt x="0" y="68"/>
                    <a:pt x="34" y="201"/>
                  </a:cubicBezTo>
                  <a:lnTo>
                    <a:pt x="34" y="2202"/>
                  </a:lnTo>
                  <a:cubicBezTo>
                    <a:pt x="34" y="2343"/>
                    <a:pt x="143" y="2435"/>
                    <a:pt x="251" y="2435"/>
                  </a:cubicBezTo>
                  <a:cubicBezTo>
                    <a:pt x="323" y="2435"/>
                    <a:pt x="394" y="2395"/>
                    <a:pt x="434" y="2302"/>
                  </a:cubicBezTo>
                  <a:cubicBezTo>
                    <a:pt x="801" y="1502"/>
                    <a:pt x="1268" y="768"/>
                    <a:pt x="1468" y="668"/>
                  </a:cubicBezTo>
                  <a:cubicBezTo>
                    <a:pt x="1568" y="1035"/>
                    <a:pt x="1568" y="1435"/>
                    <a:pt x="1502" y="1802"/>
                  </a:cubicBezTo>
                  <a:cubicBezTo>
                    <a:pt x="1435" y="2302"/>
                    <a:pt x="1368" y="2769"/>
                    <a:pt x="1668" y="2970"/>
                  </a:cubicBezTo>
                  <a:cubicBezTo>
                    <a:pt x="1702" y="3003"/>
                    <a:pt x="1768" y="3003"/>
                    <a:pt x="1802" y="3003"/>
                  </a:cubicBezTo>
                  <a:cubicBezTo>
                    <a:pt x="1868" y="3003"/>
                    <a:pt x="1935" y="2970"/>
                    <a:pt x="1969" y="2903"/>
                  </a:cubicBezTo>
                  <a:cubicBezTo>
                    <a:pt x="2035" y="2803"/>
                    <a:pt x="2002" y="2669"/>
                    <a:pt x="1902" y="2603"/>
                  </a:cubicBezTo>
                  <a:cubicBezTo>
                    <a:pt x="1802" y="2536"/>
                    <a:pt x="1868" y="2102"/>
                    <a:pt x="1902" y="1869"/>
                  </a:cubicBezTo>
                  <a:cubicBezTo>
                    <a:pt x="2002" y="1402"/>
                    <a:pt x="1969" y="901"/>
                    <a:pt x="1802" y="468"/>
                  </a:cubicBezTo>
                  <a:cubicBezTo>
                    <a:pt x="1773" y="323"/>
                    <a:pt x="1642" y="228"/>
                    <a:pt x="1499" y="228"/>
                  </a:cubicBezTo>
                  <a:cubicBezTo>
                    <a:pt x="1478" y="228"/>
                    <a:pt x="1456" y="230"/>
                    <a:pt x="1435" y="234"/>
                  </a:cubicBezTo>
                  <a:cubicBezTo>
                    <a:pt x="1135" y="234"/>
                    <a:pt x="734" y="735"/>
                    <a:pt x="434" y="1302"/>
                  </a:cubicBezTo>
                  <a:lnTo>
                    <a:pt x="434" y="201"/>
                  </a:lnTo>
                  <a:cubicBezTo>
                    <a:pt x="467" y="68"/>
                    <a:pt x="351" y="1"/>
                    <a:pt x="2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7"/>
            <p:cNvSpPr/>
            <p:nvPr/>
          </p:nvSpPr>
          <p:spPr>
            <a:xfrm rot="468991">
              <a:off x="7081231" y="2210745"/>
              <a:ext cx="52200" cy="42550"/>
            </a:xfrm>
            <a:custGeom>
              <a:avLst/>
              <a:gdLst/>
              <a:ahLst/>
              <a:cxnLst/>
              <a:rect l="l" t="t" r="r" b="b"/>
              <a:pathLst>
                <a:path w="2088" h="1702" extrusionOk="0">
                  <a:moveTo>
                    <a:pt x="1066" y="0"/>
                  </a:moveTo>
                  <a:cubicBezTo>
                    <a:pt x="978" y="0"/>
                    <a:pt x="887" y="50"/>
                    <a:pt x="853" y="150"/>
                  </a:cubicBezTo>
                  <a:lnTo>
                    <a:pt x="853" y="651"/>
                  </a:lnTo>
                  <a:lnTo>
                    <a:pt x="253" y="651"/>
                  </a:lnTo>
                  <a:cubicBezTo>
                    <a:pt x="238" y="647"/>
                    <a:pt x="224" y="645"/>
                    <a:pt x="211" y="645"/>
                  </a:cubicBezTo>
                  <a:cubicBezTo>
                    <a:pt x="0" y="645"/>
                    <a:pt x="0" y="1090"/>
                    <a:pt x="211" y="1090"/>
                  </a:cubicBezTo>
                  <a:cubicBezTo>
                    <a:pt x="224" y="1090"/>
                    <a:pt x="238" y="1088"/>
                    <a:pt x="253" y="1084"/>
                  </a:cubicBezTo>
                  <a:lnTo>
                    <a:pt x="853" y="1084"/>
                  </a:lnTo>
                  <a:lnTo>
                    <a:pt x="853" y="1551"/>
                  </a:lnTo>
                  <a:cubicBezTo>
                    <a:pt x="887" y="1652"/>
                    <a:pt x="978" y="1702"/>
                    <a:pt x="1066" y="1702"/>
                  </a:cubicBezTo>
                  <a:cubicBezTo>
                    <a:pt x="1153" y="1702"/>
                    <a:pt x="1237" y="1652"/>
                    <a:pt x="1254" y="1551"/>
                  </a:cubicBezTo>
                  <a:lnTo>
                    <a:pt x="1254" y="1084"/>
                  </a:lnTo>
                  <a:lnTo>
                    <a:pt x="1887" y="1084"/>
                  </a:lnTo>
                  <a:cubicBezTo>
                    <a:pt x="2087" y="1051"/>
                    <a:pt x="2087" y="751"/>
                    <a:pt x="1887" y="684"/>
                  </a:cubicBezTo>
                  <a:lnTo>
                    <a:pt x="1254" y="684"/>
                  </a:lnTo>
                  <a:lnTo>
                    <a:pt x="1254" y="150"/>
                  </a:lnTo>
                  <a:cubicBezTo>
                    <a:pt x="1237" y="50"/>
                    <a:pt x="1153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7"/>
            <p:cNvSpPr/>
            <p:nvPr/>
          </p:nvSpPr>
          <p:spPr>
            <a:xfrm rot="468991">
              <a:off x="7154292" y="2211827"/>
              <a:ext cx="173473" cy="82774"/>
            </a:xfrm>
            <a:custGeom>
              <a:avLst/>
              <a:gdLst/>
              <a:ahLst/>
              <a:cxnLst/>
              <a:rect l="l" t="t" r="r" b="b"/>
              <a:pathLst>
                <a:path w="6939" h="3311" extrusionOk="0">
                  <a:moveTo>
                    <a:pt x="1019" y="0"/>
                  </a:moveTo>
                  <a:cubicBezTo>
                    <a:pt x="872" y="0"/>
                    <a:pt x="708" y="79"/>
                    <a:pt x="567" y="275"/>
                  </a:cubicBezTo>
                  <a:cubicBezTo>
                    <a:pt x="134" y="842"/>
                    <a:pt x="0" y="1610"/>
                    <a:pt x="200" y="2310"/>
                  </a:cubicBezTo>
                  <a:cubicBezTo>
                    <a:pt x="300" y="2544"/>
                    <a:pt x="500" y="2710"/>
                    <a:pt x="767" y="2744"/>
                  </a:cubicBezTo>
                  <a:cubicBezTo>
                    <a:pt x="784" y="2745"/>
                    <a:pt x="801" y="2746"/>
                    <a:pt x="818" y="2746"/>
                  </a:cubicBezTo>
                  <a:cubicBezTo>
                    <a:pt x="1266" y="2746"/>
                    <a:pt x="1680" y="2329"/>
                    <a:pt x="2002" y="1943"/>
                  </a:cubicBezTo>
                  <a:cubicBezTo>
                    <a:pt x="2002" y="2410"/>
                    <a:pt x="2135" y="2911"/>
                    <a:pt x="2569" y="3077"/>
                  </a:cubicBezTo>
                  <a:cubicBezTo>
                    <a:pt x="2669" y="3111"/>
                    <a:pt x="2769" y="3144"/>
                    <a:pt x="2869" y="3144"/>
                  </a:cubicBezTo>
                  <a:cubicBezTo>
                    <a:pt x="3136" y="3111"/>
                    <a:pt x="3403" y="3011"/>
                    <a:pt x="3636" y="2844"/>
                  </a:cubicBezTo>
                  <a:cubicBezTo>
                    <a:pt x="3736" y="2777"/>
                    <a:pt x="3836" y="2677"/>
                    <a:pt x="3903" y="2577"/>
                  </a:cubicBezTo>
                  <a:cubicBezTo>
                    <a:pt x="4370" y="2977"/>
                    <a:pt x="4904" y="3211"/>
                    <a:pt x="5471" y="3311"/>
                  </a:cubicBezTo>
                  <a:cubicBezTo>
                    <a:pt x="5671" y="3311"/>
                    <a:pt x="5871" y="3211"/>
                    <a:pt x="6004" y="3077"/>
                  </a:cubicBezTo>
                  <a:cubicBezTo>
                    <a:pt x="6438" y="2610"/>
                    <a:pt x="6104" y="2210"/>
                    <a:pt x="5804" y="1876"/>
                  </a:cubicBezTo>
                  <a:cubicBezTo>
                    <a:pt x="5604" y="1676"/>
                    <a:pt x="5437" y="1376"/>
                    <a:pt x="5337" y="1076"/>
                  </a:cubicBezTo>
                  <a:cubicBezTo>
                    <a:pt x="5271" y="876"/>
                    <a:pt x="5337" y="676"/>
                    <a:pt x="5537" y="576"/>
                  </a:cubicBezTo>
                  <a:cubicBezTo>
                    <a:pt x="5616" y="536"/>
                    <a:pt x="5701" y="517"/>
                    <a:pt x="5786" y="517"/>
                  </a:cubicBezTo>
                  <a:cubicBezTo>
                    <a:pt x="5917" y="517"/>
                    <a:pt x="6050" y="561"/>
                    <a:pt x="6171" y="642"/>
                  </a:cubicBezTo>
                  <a:cubicBezTo>
                    <a:pt x="6305" y="776"/>
                    <a:pt x="6438" y="942"/>
                    <a:pt x="6538" y="1109"/>
                  </a:cubicBezTo>
                  <a:lnTo>
                    <a:pt x="6938" y="1009"/>
                  </a:lnTo>
                  <a:cubicBezTo>
                    <a:pt x="6838" y="742"/>
                    <a:pt x="6672" y="509"/>
                    <a:pt x="6471" y="342"/>
                  </a:cubicBezTo>
                  <a:cubicBezTo>
                    <a:pt x="6300" y="190"/>
                    <a:pt x="6085" y="113"/>
                    <a:pt x="5863" y="113"/>
                  </a:cubicBezTo>
                  <a:cubicBezTo>
                    <a:pt x="5697" y="113"/>
                    <a:pt x="5528" y="156"/>
                    <a:pt x="5371" y="242"/>
                  </a:cubicBezTo>
                  <a:cubicBezTo>
                    <a:pt x="5004" y="409"/>
                    <a:pt x="4837" y="809"/>
                    <a:pt x="4937" y="1209"/>
                  </a:cubicBezTo>
                  <a:cubicBezTo>
                    <a:pt x="5037" y="1576"/>
                    <a:pt x="5237" y="1943"/>
                    <a:pt x="5537" y="2210"/>
                  </a:cubicBezTo>
                  <a:cubicBezTo>
                    <a:pt x="5838" y="2577"/>
                    <a:pt x="5871" y="2677"/>
                    <a:pt x="5738" y="2811"/>
                  </a:cubicBezTo>
                  <a:cubicBezTo>
                    <a:pt x="5685" y="2871"/>
                    <a:pt x="5605" y="2897"/>
                    <a:pt x="5507" y="2897"/>
                  </a:cubicBezTo>
                  <a:cubicBezTo>
                    <a:pt x="5170" y="2897"/>
                    <a:pt x="4617" y="2587"/>
                    <a:pt x="4203" y="2277"/>
                  </a:cubicBezTo>
                  <a:cubicBezTo>
                    <a:pt x="4437" y="1876"/>
                    <a:pt x="4537" y="1409"/>
                    <a:pt x="4503" y="942"/>
                  </a:cubicBezTo>
                  <a:cubicBezTo>
                    <a:pt x="4470" y="475"/>
                    <a:pt x="4303" y="175"/>
                    <a:pt x="4036" y="109"/>
                  </a:cubicBezTo>
                  <a:cubicBezTo>
                    <a:pt x="3988" y="95"/>
                    <a:pt x="3939" y="88"/>
                    <a:pt x="3891" y="88"/>
                  </a:cubicBezTo>
                  <a:cubicBezTo>
                    <a:pt x="3477" y="88"/>
                    <a:pt x="3095" y="556"/>
                    <a:pt x="3036" y="676"/>
                  </a:cubicBezTo>
                  <a:lnTo>
                    <a:pt x="3369" y="909"/>
                  </a:lnTo>
                  <a:cubicBezTo>
                    <a:pt x="3464" y="783"/>
                    <a:pt x="3769" y="506"/>
                    <a:pt x="3914" y="506"/>
                  </a:cubicBezTo>
                  <a:cubicBezTo>
                    <a:pt x="3922" y="506"/>
                    <a:pt x="3929" y="507"/>
                    <a:pt x="3936" y="509"/>
                  </a:cubicBezTo>
                  <a:cubicBezTo>
                    <a:pt x="3970" y="509"/>
                    <a:pt x="4036" y="642"/>
                    <a:pt x="4070" y="942"/>
                  </a:cubicBezTo>
                  <a:cubicBezTo>
                    <a:pt x="4136" y="1543"/>
                    <a:pt x="3870" y="2143"/>
                    <a:pt x="3403" y="2510"/>
                  </a:cubicBezTo>
                  <a:cubicBezTo>
                    <a:pt x="3279" y="2634"/>
                    <a:pt x="3100" y="2703"/>
                    <a:pt x="2934" y="2703"/>
                  </a:cubicBezTo>
                  <a:cubicBezTo>
                    <a:pt x="2877" y="2703"/>
                    <a:pt x="2820" y="2694"/>
                    <a:pt x="2769" y="2677"/>
                  </a:cubicBezTo>
                  <a:cubicBezTo>
                    <a:pt x="2368" y="2544"/>
                    <a:pt x="2435" y="1610"/>
                    <a:pt x="2535" y="1176"/>
                  </a:cubicBezTo>
                  <a:cubicBezTo>
                    <a:pt x="2598" y="1010"/>
                    <a:pt x="2453" y="882"/>
                    <a:pt x="2311" y="882"/>
                  </a:cubicBezTo>
                  <a:cubicBezTo>
                    <a:pt x="2225" y="882"/>
                    <a:pt x="2139" y="929"/>
                    <a:pt x="2102" y="1043"/>
                  </a:cubicBezTo>
                  <a:cubicBezTo>
                    <a:pt x="1905" y="1436"/>
                    <a:pt x="1291" y="2311"/>
                    <a:pt x="858" y="2311"/>
                  </a:cubicBezTo>
                  <a:cubicBezTo>
                    <a:pt x="850" y="2311"/>
                    <a:pt x="842" y="2311"/>
                    <a:pt x="834" y="2310"/>
                  </a:cubicBezTo>
                  <a:cubicBezTo>
                    <a:pt x="734" y="2310"/>
                    <a:pt x="634" y="2243"/>
                    <a:pt x="601" y="2143"/>
                  </a:cubicBezTo>
                  <a:cubicBezTo>
                    <a:pt x="467" y="1576"/>
                    <a:pt x="601" y="1009"/>
                    <a:pt x="934" y="542"/>
                  </a:cubicBezTo>
                  <a:cubicBezTo>
                    <a:pt x="934" y="509"/>
                    <a:pt x="967" y="475"/>
                    <a:pt x="1001" y="442"/>
                  </a:cubicBezTo>
                  <a:cubicBezTo>
                    <a:pt x="1068" y="542"/>
                    <a:pt x="1101" y="676"/>
                    <a:pt x="1101" y="809"/>
                  </a:cubicBezTo>
                  <a:lnTo>
                    <a:pt x="1535" y="742"/>
                  </a:lnTo>
                  <a:cubicBezTo>
                    <a:pt x="1535" y="609"/>
                    <a:pt x="1434" y="109"/>
                    <a:pt x="1101" y="8"/>
                  </a:cubicBezTo>
                  <a:cubicBezTo>
                    <a:pt x="1075" y="3"/>
                    <a:pt x="1047" y="0"/>
                    <a:pt x="10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7"/>
            <p:cNvSpPr/>
            <p:nvPr/>
          </p:nvSpPr>
          <p:spPr>
            <a:xfrm rot="468991">
              <a:off x="7343541" y="2210952"/>
              <a:ext cx="73424" cy="91799"/>
            </a:xfrm>
            <a:custGeom>
              <a:avLst/>
              <a:gdLst/>
              <a:ahLst/>
              <a:cxnLst/>
              <a:rect l="l" t="t" r="r" b="b"/>
              <a:pathLst>
                <a:path w="2937" h="3672" extrusionOk="0">
                  <a:moveTo>
                    <a:pt x="2111" y="1"/>
                  </a:moveTo>
                  <a:cubicBezTo>
                    <a:pt x="2054" y="1"/>
                    <a:pt x="1995" y="12"/>
                    <a:pt x="1936" y="35"/>
                  </a:cubicBezTo>
                  <a:cubicBezTo>
                    <a:pt x="1469" y="169"/>
                    <a:pt x="1135" y="1069"/>
                    <a:pt x="1102" y="1236"/>
                  </a:cubicBezTo>
                  <a:lnTo>
                    <a:pt x="1502" y="1370"/>
                  </a:lnTo>
                  <a:cubicBezTo>
                    <a:pt x="1602" y="1036"/>
                    <a:pt x="1869" y="502"/>
                    <a:pt x="2069" y="436"/>
                  </a:cubicBezTo>
                  <a:lnTo>
                    <a:pt x="2169" y="436"/>
                  </a:lnTo>
                  <a:cubicBezTo>
                    <a:pt x="2403" y="602"/>
                    <a:pt x="2503" y="736"/>
                    <a:pt x="2503" y="903"/>
                  </a:cubicBezTo>
                  <a:cubicBezTo>
                    <a:pt x="2503" y="1036"/>
                    <a:pt x="2403" y="1269"/>
                    <a:pt x="1869" y="1670"/>
                  </a:cubicBezTo>
                  <a:cubicBezTo>
                    <a:pt x="1502" y="1903"/>
                    <a:pt x="1168" y="2103"/>
                    <a:pt x="801" y="2304"/>
                  </a:cubicBezTo>
                  <a:cubicBezTo>
                    <a:pt x="334" y="2570"/>
                    <a:pt x="34" y="2737"/>
                    <a:pt x="1" y="3004"/>
                  </a:cubicBezTo>
                  <a:cubicBezTo>
                    <a:pt x="1" y="3138"/>
                    <a:pt x="68" y="3271"/>
                    <a:pt x="168" y="3371"/>
                  </a:cubicBezTo>
                  <a:cubicBezTo>
                    <a:pt x="501" y="3638"/>
                    <a:pt x="1335" y="3671"/>
                    <a:pt x="1936" y="3671"/>
                  </a:cubicBezTo>
                  <a:lnTo>
                    <a:pt x="2503" y="3671"/>
                  </a:lnTo>
                  <a:lnTo>
                    <a:pt x="2469" y="3271"/>
                  </a:lnTo>
                  <a:cubicBezTo>
                    <a:pt x="2331" y="3278"/>
                    <a:pt x="2177" y="3282"/>
                    <a:pt x="2017" y="3282"/>
                  </a:cubicBezTo>
                  <a:cubicBezTo>
                    <a:pt x="1405" y="3282"/>
                    <a:pt x="706" y="3223"/>
                    <a:pt x="468" y="3037"/>
                  </a:cubicBezTo>
                  <a:cubicBezTo>
                    <a:pt x="635" y="2937"/>
                    <a:pt x="835" y="2804"/>
                    <a:pt x="1002" y="2704"/>
                  </a:cubicBezTo>
                  <a:cubicBezTo>
                    <a:pt x="1402" y="2504"/>
                    <a:pt x="1769" y="2304"/>
                    <a:pt x="2102" y="2037"/>
                  </a:cubicBezTo>
                  <a:cubicBezTo>
                    <a:pt x="2669" y="1636"/>
                    <a:pt x="2936" y="1269"/>
                    <a:pt x="2936" y="903"/>
                  </a:cubicBezTo>
                  <a:cubicBezTo>
                    <a:pt x="2903" y="569"/>
                    <a:pt x="2703" y="269"/>
                    <a:pt x="2403" y="102"/>
                  </a:cubicBezTo>
                  <a:cubicBezTo>
                    <a:pt x="2316" y="37"/>
                    <a:pt x="2216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7"/>
            <p:cNvSpPr/>
            <p:nvPr/>
          </p:nvSpPr>
          <p:spPr>
            <a:xfrm rot="468991">
              <a:off x="7445013" y="2252672"/>
              <a:ext cx="74774" cy="67574"/>
            </a:xfrm>
            <a:custGeom>
              <a:avLst/>
              <a:gdLst/>
              <a:ahLst/>
              <a:cxnLst/>
              <a:rect l="l" t="t" r="r" b="b"/>
              <a:pathLst>
                <a:path w="2991" h="2703" extrusionOk="0">
                  <a:moveTo>
                    <a:pt x="289" y="1"/>
                  </a:moveTo>
                  <a:lnTo>
                    <a:pt x="22" y="2236"/>
                  </a:lnTo>
                  <a:cubicBezTo>
                    <a:pt x="1" y="2382"/>
                    <a:pt x="112" y="2476"/>
                    <a:pt x="230" y="2476"/>
                  </a:cubicBezTo>
                  <a:cubicBezTo>
                    <a:pt x="300" y="2476"/>
                    <a:pt x="373" y="2443"/>
                    <a:pt x="422" y="2369"/>
                  </a:cubicBezTo>
                  <a:cubicBezTo>
                    <a:pt x="789" y="1669"/>
                    <a:pt x="1289" y="1068"/>
                    <a:pt x="1856" y="534"/>
                  </a:cubicBezTo>
                  <a:lnTo>
                    <a:pt x="1856" y="534"/>
                  </a:lnTo>
                  <a:cubicBezTo>
                    <a:pt x="1890" y="835"/>
                    <a:pt x="1856" y="1135"/>
                    <a:pt x="1756" y="1435"/>
                  </a:cubicBezTo>
                  <a:cubicBezTo>
                    <a:pt x="1690" y="1835"/>
                    <a:pt x="1590" y="2236"/>
                    <a:pt x="1890" y="2503"/>
                  </a:cubicBezTo>
                  <a:cubicBezTo>
                    <a:pt x="2023" y="2636"/>
                    <a:pt x="2223" y="2703"/>
                    <a:pt x="2390" y="2703"/>
                  </a:cubicBezTo>
                  <a:cubicBezTo>
                    <a:pt x="2624" y="2703"/>
                    <a:pt x="2824" y="2603"/>
                    <a:pt x="2991" y="2436"/>
                  </a:cubicBezTo>
                  <a:lnTo>
                    <a:pt x="2657" y="2169"/>
                  </a:lnTo>
                  <a:cubicBezTo>
                    <a:pt x="2582" y="2244"/>
                    <a:pt x="2486" y="2287"/>
                    <a:pt x="2393" y="2287"/>
                  </a:cubicBezTo>
                  <a:cubicBezTo>
                    <a:pt x="2320" y="2287"/>
                    <a:pt x="2249" y="2261"/>
                    <a:pt x="2190" y="2202"/>
                  </a:cubicBezTo>
                  <a:cubicBezTo>
                    <a:pt x="2057" y="2102"/>
                    <a:pt x="2123" y="1869"/>
                    <a:pt x="2190" y="1535"/>
                  </a:cubicBezTo>
                  <a:cubicBezTo>
                    <a:pt x="2290" y="1168"/>
                    <a:pt x="2323" y="768"/>
                    <a:pt x="2257" y="368"/>
                  </a:cubicBezTo>
                  <a:cubicBezTo>
                    <a:pt x="2223" y="234"/>
                    <a:pt x="2090" y="101"/>
                    <a:pt x="1923" y="67"/>
                  </a:cubicBezTo>
                  <a:cubicBezTo>
                    <a:pt x="1914" y="67"/>
                    <a:pt x="1905" y="66"/>
                    <a:pt x="1896" y="66"/>
                  </a:cubicBezTo>
                  <a:cubicBezTo>
                    <a:pt x="1561" y="66"/>
                    <a:pt x="1043" y="654"/>
                    <a:pt x="556" y="1368"/>
                  </a:cubicBezTo>
                  <a:lnTo>
                    <a:pt x="689" y="34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7"/>
            <p:cNvSpPr/>
            <p:nvPr/>
          </p:nvSpPr>
          <p:spPr>
            <a:xfrm rot="468991">
              <a:off x="7531844" y="2219642"/>
              <a:ext cx="29200" cy="124299"/>
            </a:xfrm>
            <a:custGeom>
              <a:avLst/>
              <a:gdLst/>
              <a:ahLst/>
              <a:cxnLst/>
              <a:rect l="l" t="t" r="r" b="b"/>
              <a:pathLst>
                <a:path w="1168" h="4972" extrusionOk="0">
                  <a:moveTo>
                    <a:pt x="734" y="1"/>
                  </a:moveTo>
                  <a:lnTo>
                    <a:pt x="0" y="4938"/>
                  </a:lnTo>
                  <a:lnTo>
                    <a:pt x="434" y="4971"/>
                  </a:lnTo>
                  <a:lnTo>
                    <a:pt x="1168" y="68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7"/>
            <p:cNvSpPr/>
            <p:nvPr/>
          </p:nvSpPr>
          <p:spPr>
            <a:xfrm rot="468991">
              <a:off x="6828389" y="2375256"/>
              <a:ext cx="86749" cy="107599"/>
            </a:xfrm>
            <a:custGeom>
              <a:avLst/>
              <a:gdLst/>
              <a:ahLst/>
              <a:cxnLst/>
              <a:rect l="l" t="t" r="r" b="b"/>
              <a:pathLst>
                <a:path w="3470" h="4304" extrusionOk="0">
                  <a:moveTo>
                    <a:pt x="0" y="0"/>
                  </a:moveTo>
                  <a:lnTo>
                    <a:pt x="34" y="2068"/>
                  </a:lnTo>
                  <a:cubicBezTo>
                    <a:pt x="34" y="3102"/>
                    <a:pt x="34" y="3670"/>
                    <a:pt x="67" y="3970"/>
                  </a:cubicBezTo>
                  <a:cubicBezTo>
                    <a:pt x="67" y="4003"/>
                    <a:pt x="67" y="4070"/>
                    <a:pt x="67" y="4103"/>
                  </a:cubicBezTo>
                  <a:lnTo>
                    <a:pt x="100" y="4103"/>
                  </a:lnTo>
                  <a:cubicBezTo>
                    <a:pt x="134" y="4303"/>
                    <a:pt x="200" y="4303"/>
                    <a:pt x="267" y="4303"/>
                  </a:cubicBezTo>
                  <a:cubicBezTo>
                    <a:pt x="401" y="4303"/>
                    <a:pt x="467" y="4237"/>
                    <a:pt x="501" y="4103"/>
                  </a:cubicBezTo>
                  <a:cubicBezTo>
                    <a:pt x="501" y="3870"/>
                    <a:pt x="1101" y="1068"/>
                    <a:pt x="1768" y="634"/>
                  </a:cubicBezTo>
                  <a:cubicBezTo>
                    <a:pt x="1835" y="567"/>
                    <a:pt x="1902" y="567"/>
                    <a:pt x="1935" y="567"/>
                  </a:cubicBezTo>
                  <a:cubicBezTo>
                    <a:pt x="2269" y="667"/>
                    <a:pt x="2168" y="1635"/>
                    <a:pt x="2102" y="2302"/>
                  </a:cubicBezTo>
                  <a:cubicBezTo>
                    <a:pt x="2035" y="3136"/>
                    <a:pt x="1968" y="3770"/>
                    <a:pt x="2335" y="3970"/>
                  </a:cubicBezTo>
                  <a:cubicBezTo>
                    <a:pt x="2453" y="4048"/>
                    <a:pt x="2570" y="4080"/>
                    <a:pt x="2687" y="4080"/>
                  </a:cubicBezTo>
                  <a:cubicBezTo>
                    <a:pt x="2770" y="4080"/>
                    <a:pt x="2853" y="4064"/>
                    <a:pt x="2936" y="4036"/>
                  </a:cubicBezTo>
                  <a:cubicBezTo>
                    <a:pt x="3203" y="3936"/>
                    <a:pt x="3369" y="3703"/>
                    <a:pt x="3469" y="3436"/>
                  </a:cubicBezTo>
                  <a:lnTo>
                    <a:pt x="3069" y="3303"/>
                  </a:lnTo>
                  <a:cubicBezTo>
                    <a:pt x="3002" y="3436"/>
                    <a:pt x="2902" y="3569"/>
                    <a:pt x="2769" y="3636"/>
                  </a:cubicBezTo>
                  <a:cubicBezTo>
                    <a:pt x="2727" y="3650"/>
                    <a:pt x="2692" y="3658"/>
                    <a:pt x="2659" y="3658"/>
                  </a:cubicBezTo>
                  <a:cubicBezTo>
                    <a:pt x="2614" y="3658"/>
                    <a:pt x="2574" y="3642"/>
                    <a:pt x="2535" y="3603"/>
                  </a:cubicBezTo>
                  <a:cubicBezTo>
                    <a:pt x="2402" y="3536"/>
                    <a:pt x="2469" y="2769"/>
                    <a:pt x="2535" y="2369"/>
                  </a:cubicBezTo>
                  <a:cubicBezTo>
                    <a:pt x="2602" y="1435"/>
                    <a:pt x="2702" y="367"/>
                    <a:pt x="2035" y="167"/>
                  </a:cubicBezTo>
                  <a:cubicBezTo>
                    <a:pt x="1988" y="159"/>
                    <a:pt x="1941" y="155"/>
                    <a:pt x="1894" y="155"/>
                  </a:cubicBezTo>
                  <a:cubicBezTo>
                    <a:pt x="1742" y="155"/>
                    <a:pt x="1595" y="199"/>
                    <a:pt x="1468" y="300"/>
                  </a:cubicBezTo>
                  <a:cubicBezTo>
                    <a:pt x="1068" y="634"/>
                    <a:pt x="701" y="1501"/>
                    <a:pt x="434" y="2335"/>
                  </a:cubicBezTo>
                  <a:cubicBezTo>
                    <a:pt x="434" y="1568"/>
                    <a:pt x="434" y="667"/>
                    <a:pt x="4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7"/>
            <p:cNvSpPr/>
            <p:nvPr/>
          </p:nvSpPr>
          <p:spPr>
            <a:xfrm rot="468991">
              <a:off x="6955245" y="2408293"/>
              <a:ext cx="71749" cy="68399"/>
            </a:xfrm>
            <a:custGeom>
              <a:avLst/>
              <a:gdLst/>
              <a:ahLst/>
              <a:cxnLst/>
              <a:rect l="l" t="t" r="r" b="b"/>
              <a:pathLst>
                <a:path w="2870" h="2736" extrusionOk="0">
                  <a:moveTo>
                    <a:pt x="501" y="0"/>
                  </a:moveTo>
                  <a:lnTo>
                    <a:pt x="234" y="367"/>
                  </a:lnTo>
                  <a:lnTo>
                    <a:pt x="2169" y="1668"/>
                  </a:lnTo>
                  <a:lnTo>
                    <a:pt x="1" y="2302"/>
                  </a:lnTo>
                  <a:lnTo>
                    <a:pt x="134" y="2736"/>
                  </a:lnTo>
                  <a:lnTo>
                    <a:pt x="2703" y="1935"/>
                  </a:lnTo>
                  <a:cubicBezTo>
                    <a:pt x="2803" y="1935"/>
                    <a:pt x="2836" y="1868"/>
                    <a:pt x="2870" y="1768"/>
                  </a:cubicBezTo>
                  <a:cubicBezTo>
                    <a:pt x="2870" y="1702"/>
                    <a:pt x="2836" y="1602"/>
                    <a:pt x="2770" y="1568"/>
                  </a:cubicBezTo>
                  <a:lnTo>
                    <a:pt x="5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7"/>
            <p:cNvSpPr/>
            <p:nvPr/>
          </p:nvSpPr>
          <p:spPr>
            <a:xfrm rot="468991">
              <a:off x="6966500" y="2472524"/>
              <a:ext cx="67574" cy="33375"/>
            </a:xfrm>
            <a:custGeom>
              <a:avLst/>
              <a:gdLst/>
              <a:ahLst/>
              <a:cxnLst/>
              <a:rect l="l" t="t" r="r" b="b"/>
              <a:pathLst>
                <a:path w="2703" h="1335" extrusionOk="0">
                  <a:moveTo>
                    <a:pt x="2536" y="0"/>
                  </a:moveTo>
                  <a:lnTo>
                    <a:pt x="0" y="934"/>
                  </a:lnTo>
                  <a:lnTo>
                    <a:pt x="167" y="1334"/>
                  </a:lnTo>
                  <a:lnTo>
                    <a:pt x="2702" y="400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7"/>
            <p:cNvSpPr/>
            <p:nvPr/>
          </p:nvSpPr>
          <p:spPr>
            <a:xfrm rot="468991">
              <a:off x="7063963" y="2424747"/>
              <a:ext cx="95099" cy="84399"/>
            </a:xfrm>
            <a:custGeom>
              <a:avLst/>
              <a:gdLst/>
              <a:ahLst/>
              <a:cxnLst/>
              <a:rect l="l" t="t" r="r" b="b"/>
              <a:pathLst>
                <a:path w="3804" h="3376" extrusionOk="0">
                  <a:moveTo>
                    <a:pt x="2563" y="0"/>
                  </a:moveTo>
                  <a:cubicBezTo>
                    <a:pt x="1962" y="0"/>
                    <a:pt x="1083" y="1132"/>
                    <a:pt x="634" y="1741"/>
                  </a:cubicBezTo>
                  <a:lnTo>
                    <a:pt x="634" y="607"/>
                  </a:lnTo>
                  <a:lnTo>
                    <a:pt x="234" y="607"/>
                  </a:lnTo>
                  <a:lnTo>
                    <a:pt x="234" y="2441"/>
                  </a:lnTo>
                  <a:cubicBezTo>
                    <a:pt x="34" y="2808"/>
                    <a:pt x="0" y="3075"/>
                    <a:pt x="100" y="3242"/>
                  </a:cubicBezTo>
                  <a:cubicBezTo>
                    <a:pt x="167" y="3309"/>
                    <a:pt x="301" y="3375"/>
                    <a:pt x="401" y="3375"/>
                  </a:cubicBezTo>
                  <a:lnTo>
                    <a:pt x="501" y="3375"/>
                  </a:lnTo>
                  <a:cubicBezTo>
                    <a:pt x="601" y="3342"/>
                    <a:pt x="668" y="3242"/>
                    <a:pt x="668" y="3142"/>
                  </a:cubicBezTo>
                  <a:lnTo>
                    <a:pt x="668" y="2542"/>
                  </a:lnTo>
                  <a:cubicBezTo>
                    <a:pt x="734" y="2441"/>
                    <a:pt x="801" y="2275"/>
                    <a:pt x="934" y="2141"/>
                  </a:cubicBezTo>
                  <a:cubicBezTo>
                    <a:pt x="1748" y="952"/>
                    <a:pt x="2357" y="467"/>
                    <a:pt x="2539" y="467"/>
                  </a:cubicBezTo>
                  <a:cubicBezTo>
                    <a:pt x="2551" y="467"/>
                    <a:pt x="2561" y="469"/>
                    <a:pt x="2569" y="473"/>
                  </a:cubicBezTo>
                  <a:cubicBezTo>
                    <a:pt x="2602" y="473"/>
                    <a:pt x="2602" y="507"/>
                    <a:pt x="2602" y="573"/>
                  </a:cubicBezTo>
                  <a:cubicBezTo>
                    <a:pt x="2636" y="974"/>
                    <a:pt x="2569" y="1374"/>
                    <a:pt x="2469" y="1741"/>
                  </a:cubicBezTo>
                  <a:cubicBezTo>
                    <a:pt x="2335" y="2308"/>
                    <a:pt x="2235" y="2742"/>
                    <a:pt x="2402" y="3042"/>
                  </a:cubicBezTo>
                  <a:cubicBezTo>
                    <a:pt x="2469" y="3109"/>
                    <a:pt x="2569" y="3209"/>
                    <a:pt x="2669" y="3209"/>
                  </a:cubicBezTo>
                  <a:cubicBezTo>
                    <a:pt x="2725" y="3219"/>
                    <a:pt x="2780" y="3224"/>
                    <a:pt x="2832" y="3224"/>
                  </a:cubicBezTo>
                  <a:cubicBezTo>
                    <a:pt x="3457" y="3224"/>
                    <a:pt x="3772" y="2539"/>
                    <a:pt x="3803" y="2508"/>
                  </a:cubicBezTo>
                  <a:lnTo>
                    <a:pt x="3403" y="2341"/>
                  </a:lnTo>
                  <a:cubicBezTo>
                    <a:pt x="3403" y="2341"/>
                    <a:pt x="3168" y="2781"/>
                    <a:pt x="2809" y="2781"/>
                  </a:cubicBezTo>
                  <a:cubicBezTo>
                    <a:pt x="2785" y="2781"/>
                    <a:pt x="2761" y="2779"/>
                    <a:pt x="2736" y="2775"/>
                  </a:cubicBezTo>
                  <a:cubicBezTo>
                    <a:pt x="2736" y="2441"/>
                    <a:pt x="2769" y="2141"/>
                    <a:pt x="2869" y="1841"/>
                  </a:cubicBezTo>
                  <a:cubicBezTo>
                    <a:pt x="3003" y="1374"/>
                    <a:pt x="3069" y="907"/>
                    <a:pt x="3036" y="473"/>
                  </a:cubicBezTo>
                  <a:cubicBezTo>
                    <a:pt x="3003" y="240"/>
                    <a:pt x="2836" y="73"/>
                    <a:pt x="2636" y="6"/>
                  </a:cubicBezTo>
                  <a:cubicBezTo>
                    <a:pt x="2612" y="2"/>
                    <a:pt x="2588" y="0"/>
                    <a:pt x="2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7"/>
            <p:cNvSpPr/>
            <p:nvPr/>
          </p:nvSpPr>
          <p:spPr>
            <a:xfrm rot="468991">
              <a:off x="7156626" y="2488252"/>
              <a:ext cx="58399" cy="64024"/>
            </a:xfrm>
            <a:custGeom>
              <a:avLst/>
              <a:gdLst/>
              <a:ahLst/>
              <a:cxnLst/>
              <a:rect l="l" t="t" r="r" b="b"/>
              <a:pathLst>
                <a:path w="2336" h="2561" extrusionOk="0">
                  <a:moveTo>
                    <a:pt x="1402" y="426"/>
                  </a:moveTo>
                  <a:cubicBezTo>
                    <a:pt x="1702" y="526"/>
                    <a:pt x="1836" y="993"/>
                    <a:pt x="1702" y="1426"/>
                  </a:cubicBezTo>
                  <a:cubicBezTo>
                    <a:pt x="1581" y="1850"/>
                    <a:pt x="1296" y="2136"/>
                    <a:pt x="1020" y="2136"/>
                  </a:cubicBezTo>
                  <a:cubicBezTo>
                    <a:pt x="991" y="2136"/>
                    <a:pt x="963" y="2133"/>
                    <a:pt x="935" y="2127"/>
                  </a:cubicBezTo>
                  <a:cubicBezTo>
                    <a:pt x="635" y="2027"/>
                    <a:pt x="501" y="1593"/>
                    <a:pt x="635" y="1126"/>
                  </a:cubicBezTo>
                  <a:cubicBezTo>
                    <a:pt x="701" y="926"/>
                    <a:pt x="801" y="726"/>
                    <a:pt x="1002" y="559"/>
                  </a:cubicBezTo>
                  <a:cubicBezTo>
                    <a:pt x="1068" y="492"/>
                    <a:pt x="1202" y="426"/>
                    <a:pt x="1302" y="426"/>
                  </a:cubicBezTo>
                  <a:close/>
                  <a:moveTo>
                    <a:pt x="1311" y="0"/>
                  </a:moveTo>
                  <a:cubicBezTo>
                    <a:pt x="1089" y="0"/>
                    <a:pt x="877" y="75"/>
                    <a:pt x="701" y="225"/>
                  </a:cubicBezTo>
                  <a:cubicBezTo>
                    <a:pt x="435" y="426"/>
                    <a:pt x="268" y="692"/>
                    <a:pt x="201" y="1026"/>
                  </a:cubicBezTo>
                  <a:cubicBezTo>
                    <a:pt x="1" y="1726"/>
                    <a:pt x="268" y="2394"/>
                    <a:pt x="801" y="2527"/>
                  </a:cubicBezTo>
                  <a:cubicBezTo>
                    <a:pt x="868" y="2560"/>
                    <a:pt x="935" y="2560"/>
                    <a:pt x="1002" y="2560"/>
                  </a:cubicBezTo>
                  <a:cubicBezTo>
                    <a:pt x="1569" y="2494"/>
                    <a:pt x="2002" y="2093"/>
                    <a:pt x="2102" y="1560"/>
                  </a:cubicBezTo>
                  <a:cubicBezTo>
                    <a:pt x="2336" y="859"/>
                    <a:pt x="2069" y="192"/>
                    <a:pt x="1535" y="25"/>
                  </a:cubicBezTo>
                  <a:cubicBezTo>
                    <a:pt x="1460" y="9"/>
                    <a:pt x="1385" y="0"/>
                    <a:pt x="1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7"/>
            <p:cNvSpPr/>
            <p:nvPr/>
          </p:nvSpPr>
          <p:spPr>
            <a:xfrm rot="468991">
              <a:off x="7251924" y="2456114"/>
              <a:ext cx="18375" cy="25025"/>
            </a:xfrm>
            <a:custGeom>
              <a:avLst/>
              <a:gdLst/>
              <a:ahLst/>
              <a:cxnLst/>
              <a:rect l="l" t="t" r="r" b="b"/>
              <a:pathLst>
                <a:path w="735" h="1001" extrusionOk="0">
                  <a:moveTo>
                    <a:pt x="367" y="0"/>
                  </a:moveTo>
                  <a:cubicBezTo>
                    <a:pt x="167" y="0"/>
                    <a:pt x="0" y="234"/>
                    <a:pt x="0" y="500"/>
                  </a:cubicBezTo>
                  <a:cubicBezTo>
                    <a:pt x="0" y="767"/>
                    <a:pt x="167" y="1001"/>
                    <a:pt x="367" y="1001"/>
                  </a:cubicBezTo>
                  <a:cubicBezTo>
                    <a:pt x="567" y="1001"/>
                    <a:pt x="734" y="767"/>
                    <a:pt x="734" y="500"/>
                  </a:cubicBezTo>
                  <a:cubicBezTo>
                    <a:pt x="734" y="234"/>
                    <a:pt x="567" y="0"/>
                    <a:pt x="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7"/>
            <p:cNvSpPr/>
            <p:nvPr/>
          </p:nvSpPr>
          <p:spPr>
            <a:xfrm rot="468991">
              <a:off x="7248319" y="2488424"/>
              <a:ext cx="18375" cy="25050"/>
            </a:xfrm>
            <a:custGeom>
              <a:avLst/>
              <a:gdLst/>
              <a:ahLst/>
              <a:cxnLst/>
              <a:rect l="l" t="t" r="r" b="b"/>
              <a:pathLst>
                <a:path w="735" h="1002" extrusionOk="0">
                  <a:moveTo>
                    <a:pt x="368" y="1"/>
                  </a:moveTo>
                  <a:cubicBezTo>
                    <a:pt x="168" y="1"/>
                    <a:pt x="1" y="234"/>
                    <a:pt x="1" y="501"/>
                  </a:cubicBezTo>
                  <a:cubicBezTo>
                    <a:pt x="1" y="768"/>
                    <a:pt x="168" y="1002"/>
                    <a:pt x="368" y="1002"/>
                  </a:cubicBezTo>
                  <a:cubicBezTo>
                    <a:pt x="568" y="1002"/>
                    <a:pt x="735" y="768"/>
                    <a:pt x="735" y="501"/>
                  </a:cubicBezTo>
                  <a:cubicBezTo>
                    <a:pt x="735" y="234"/>
                    <a:pt x="568" y="1"/>
                    <a:pt x="3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7"/>
            <p:cNvSpPr/>
            <p:nvPr/>
          </p:nvSpPr>
          <p:spPr>
            <a:xfrm rot="468991">
              <a:off x="7260684" y="2387479"/>
              <a:ext cx="103449" cy="224348"/>
            </a:xfrm>
            <a:custGeom>
              <a:avLst/>
              <a:gdLst/>
              <a:ahLst/>
              <a:cxnLst/>
              <a:rect l="l" t="t" r="r" b="b"/>
              <a:pathLst>
                <a:path w="4138" h="8974" extrusionOk="0">
                  <a:moveTo>
                    <a:pt x="3870" y="1"/>
                  </a:moveTo>
                  <a:cubicBezTo>
                    <a:pt x="3803" y="34"/>
                    <a:pt x="1" y="3436"/>
                    <a:pt x="2669" y="8974"/>
                  </a:cubicBezTo>
                  <a:lnTo>
                    <a:pt x="3036" y="8807"/>
                  </a:lnTo>
                  <a:cubicBezTo>
                    <a:pt x="534" y="3536"/>
                    <a:pt x="4004" y="434"/>
                    <a:pt x="4137" y="301"/>
                  </a:cubicBezTo>
                  <a:lnTo>
                    <a:pt x="38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7"/>
            <p:cNvSpPr/>
            <p:nvPr/>
          </p:nvSpPr>
          <p:spPr>
            <a:xfrm rot="468991">
              <a:off x="7478719" y="2416283"/>
              <a:ext cx="86749" cy="226848"/>
            </a:xfrm>
            <a:custGeom>
              <a:avLst/>
              <a:gdLst/>
              <a:ahLst/>
              <a:cxnLst/>
              <a:rect l="l" t="t" r="r" b="b"/>
              <a:pathLst>
                <a:path w="3470" h="9074" extrusionOk="0">
                  <a:moveTo>
                    <a:pt x="367" y="1"/>
                  </a:moveTo>
                  <a:lnTo>
                    <a:pt x="0" y="301"/>
                  </a:lnTo>
                  <a:cubicBezTo>
                    <a:pt x="33" y="334"/>
                    <a:pt x="2902" y="3937"/>
                    <a:pt x="0" y="8840"/>
                  </a:cubicBezTo>
                  <a:lnTo>
                    <a:pt x="367" y="9074"/>
                  </a:lnTo>
                  <a:cubicBezTo>
                    <a:pt x="3469" y="3903"/>
                    <a:pt x="367" y="67"/>
                    <a:pt x="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7"/>
            <p:cNvSpPr/>
            <p:nvPr/>
          </p:nvSpPr>
          <p:spPr>
            <a:xfrm rot="468991">
              <a:off x="7318641" y="2462775"/>
              <a:ext cx="100099" cy="87549"/>
            </a:xfrm>
            <a:custGeom>
              <a:avLst/>
              <a:gdLst/>
              <a:ahLst/>
              <a:cxnLst/>
              <a:rect l="l" t="t" r="r" b="b"/>
              <a:pathLst>
                <a:path w="4004" h="3502" extrusionOk="0">
                  <a:moveTo>
                    <a:pt x="1899" y="1"/>
                  </a:moveTo>
                  <a:cubicBezTo>
                    <a:pt x="1832" y="1"/>
                    <a:pt x="1765" y="12"/>
                    <a:pt x="1702" y="33"/>
                  </a:cubicBezTo>
                  <a:cubicBezTo>
                    <a:pt x="1135" y="233"/>
                    <a:pt x="868" y="1300"/>
                    <a:pt x="835" y="1534"/>
                  </a:cubicBezTo>
                  <a:lnTo>
                    <a:pt x="1235" y="1634"/>
                  </a:lnTo>
                  <a:cubicBezTo>
                    <a:pt x="1335" y="1200"/>
                    <a:pt x="1602" y="533"/>
                    <a:pt x="1835" y="433"/>
                  </a:cubicBezTo>
                  <a:cubicBezTo>
                    <a:pt x="1869" y="433"/>
                    <a:pt x="1935" y="433"/>
                    <a:pt x="2036" y="500"/>
                  </a:cubicBezTo>
                  <a:cubicBezTo>
                    <a:pt x="2202" y="700"/>
                    <a:pt x="2269" y="1000"/>
                    <a:pt x="2236" y="1267"/>
                  </a:cubicBezTo>
                  <a:cubicBezTo>
                    <a:pt x="2202" y="1300"/>
                    <a:pt x="2202" y="1334"/>
                    <a:pt x="2169" y="1367"/>
                  </a:cubicBezTo>
                  <a:cubicBezTo>
                    <a:pt x="1820" y="2128"/>
                    <a:pt x="1381" y="3009"/>
                    <a:pt x="995" y="3009"/>
                  </a:cubicBezTo>
                  <a:cubicBezTo>
                    <a:pt x="975" y="3009"/>
                    <a:pt x="955" y="3007"/>
                    <a:pt x="935" y="3002"/>
                  </a:cubicBezTo>
                  <a:cubicBezTo>
                    <a:pt x="768" y="3002"/>
                    <a:pt x="601" y="2935"/>
                    <a:pt x="501" y="2801"/>
                  </a:cubicBezTo>
                  <a:cubicBezTo>
                    <a:pt x="468" y="2735"/>
                    <a:pt x="468" y="2668"/>
                    <a:pt x="468" y="2568"/>
                  </a:cubicBezTo>
                  <a:lnTo>
                    <a:pt x="67" y="2435"/>
                  </a:lnTo>
                  <a:lnTo>
                    <a:pt x="67" y="2435"/>
                  </a:lnTo>
                  <a:cubicBezTo>
                    <a:pt x="1" y="2635"/>
                    <a:pt x="34" y="2835"/>
                    <a:pt x="134" y="3002"/>
                  </a:cubicBezTo>
                  <a:cubicBezTo>
                    <a:pt x="301" y="3235"/>
                    <a:pt x="568" y="3402"/>
                    <a:pt x="835" y="3435"/>
                  </a:cubicBezTo>
                  <a:lnTo>
                    <a:pt x="1001" y="3435"/>
                  </a:lnTo>
                  <a:cubicBezTo>
                    <a:pt x="1435" y="3435"/>
                    <a:pt x="1769" y="3035"/>
                    <a:pt x="2069" y="2535"/>
                  </a:cubicBezTo>
                  <a:lnTo>
                    <a:pt x="2069" y="2535"/>
                  </a:lnTo>
                  <a:cubicBezTo>
                    <a:pt x="2036" y="2868"/>
                    <a:pt x="2069" y="3135"/>
                    <a:pt x="2269" y="3302"/>
                  </a:cubicBezTo>
                  <a:cubicBezTo>
                    <a:pt x="2402" y="3435"/>
                    <a:pt x="2603" y="3502"/>
                    <a:pt x="2836" y="3502"/>
                  </a:cubicBezTo>
                  <a:cubicBezTo>
                    <a:pt x="2903" y="3502"/>
                    <a:pt x="3003" y="3502"/>
                    <a:pt x="3103" y="3469"/>
                  </a:cubicBezTo>
                  <a:cubicBezTo>
                    <a:pt x="3437" y="3402"/>
                    <a:pt x="3737" y="3168"/>
                    <a:pt x="3937" y="2868"/>
                  </a:cubicBezTo>
                  <a:lnTo>
                    <a:pt x="3537" y="2701"/>
                  </a:lnTo>
                  <a:cubicBezTo>
                    <a:pt x="3403" y="2902"/>
                    <a:pt x="3203" y="3002"/>
                    <a:pt x="2970" y="3068"/>
                  </a:cubicBezTo>
                  <a:cubicBezTo>
                    <a:pt x="2936" y="3077"/>
                    <a:pt x="2901" y="3081"/>
                    <a:pt x="2864" y="3081"/>
                  </a:cubicBezTo>
                  <a:cubicBezTo>
                    <a:pt x="2755" y="3081"/>
                    <a:pt x="2636" y="3043"/>
                    <a:pt x="2536" y="2968"/>
                  </a:cubicBezTo>
                  <a:cubicBezTo>
                    <a:pt x="2436" y="2902"/>
                    <a:pt x="2536" y="2368"/>
                    <a:pt x="2569" y="2068"/>
                  </a:cubicBezTo>
                  <a:cubicBezTo>
                    <a:pt x="2603" y="1767"/>
                    <a:pt x="2669" y="1634"/>
                    <a:pt x="2669" y="1400"/>
                  </a:cubicBezTo>
                  <a:cubicBezTo>
                    <a:pt x="2803" y="1134"/>
                    <a:pt x="2903" y="867"/>
                    <a:pt x="3036" y="667"/>
                  </a:cubicBezTo>
                  <a:cubicBezTo>
                    <a:pt x="3070" y="600"/>
                    <a:pt x="3136" y="533"/>
                    <a:pt x="3170" y="466"/>
                  </a:cubicBezTo>
                  <a:cubicBezTo>
                    <a:pt x="3403" y="800"/>
                    <a:pt x="3537" y="1200"/>
                    <a:pt x="3570" y="1634"/>
                  </a:cubicBezTo>
                  <a:lnTo>
                    <a:pt x="4004" y="1567"/>
                  </a:lnTo>
                  <a:cubicBezTo>
                    <a:pt x="3937" y="1134"/>
                    <a:pt x="3737" y="133"/>
                    <a:pt x="3270" y="33"/>
                  </a:cubicBezTo>
                  <a:cubicBezTo>
                    <a:pt x="3247" y="29"/>
                    <a:pt x="3224" y="28"/>
                    <a:pt x="3201" y="28"/>
                  </a:cubicBezTo>
                  <a:cubicBezTo>
                    <a:pt x="2997" y="28"/>
                    <a:pt x="2820" y="166"/>
                    <a:pt x="2669" y="466"/>
                  </a:cubicBezTo>
                  <a:cubicBezTo>
                    <a:pt x="2636" y="500"/>
                    <a:pt x="2603" y="533"/>
                    <a:pt x="2603" y="567"/>
                  </a:cubicBezTo>
                  <a:cubicBezTo>
                    <a:pt x="2536" y="400"/>
                    <a:pt x="2436" y="266"/>
                    <a:pt x="2302" y="166"/>
                  </a:cubicBezTo>
                  <a:cubicBezTo>
                    <a:pt x="2188" y="52"/>
                    <a:pt x="2043" y="1"/>
                    <a:pt x="1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7"/>
            <p:cNvSpPr/>
            <p:nvPr/>
          </p:nvSpPr>
          <p:spPr>
            <a:xfrm rot="468991">
              <a:off x="7419265" y="2542726"/>
              <a:ext cx="48375" cy="52550"/>
            </a:xfrm>
            <a:custGeom>
              <a:avLst/>
              <a:gdLst/>
              <a:ahLst/>
              <a:cxnLst/>
              <a:rect l="l" t="t" r="r" b="b"/>
              <a:pathLst>
                <a:path w="1935" h="2102" extrusionOk="0">
                  <a:moveTo>
                    <a:pt x="501" y="0"/>
                  </a:moveTo>
                  <a:lnTo>
                    <a:pt x="67" y="100"/>
                  </a:lnTo>
                  <a:cubicBezTo>
                    <a:pt x="167" y="534"/>
                    <a:pt x="234" y="1001"/>
                    <a:pt x="267" y="1434"/>
                  </a:cubicBezTo>
                  <a:cubicBezTo>
                    <a:pt x="67" y="1668"/>
                    <a:pt x="0" y="1801"/>
                    <a:pt x="67" y="1935"/>
                  </a:cubicBezTo>
                  <a:cubicBezTo>
                    <a:pt x="100" y="2035"/>
                    <a:pt x="200" y="2102"/>
                    <a:pt x="334" y="2102"/>
                  </a:cubicBezTo>
                  <a:cubicBezTo>
                    <a:pt x="434" y="2068"/>
                    <a:pt x="534" y="2035"/>
                    <a:pt x="567" y="1968"/>
                  </a:cubicBezTo>
                  <a:cubicBezTo>
                    <a:pt x="634" y="1868"/>
                    <a:pt x="667" y="1735"/>
                    <a:pt x="701" y="1635"/>
                  </a:cubicBezTo>
                  <a:cubicBezTo>
                    <a:pt x="801" y="1501"/>
                    <a:pt x="934" y="1368"/>
                    <a:pt x="1068" y="1268"/>
                  </a:cubicBezTo>
                  <a:lnTo>
                    <a:pt x="1435" y="934"/>
                  </a:lnTo>
                  <a:lnTo>
                    <a:pt x="1435" y="934"/>
                  </a:lnTo>
                  <a:cubicBezTo>
                    <a:pt x="1435" y="1201"/>
                    <a:pt x="1435" y="1601"/>
                    <a:pt x="1368" y="1935"/>
                  </a:cubicBezTo>
                  <a:lnTo>
                    <a:pt x="1801" y="2002"/>
                  </a:lnTo>
                  <a:cubicBezTo>
                    <a:pt x="1935" y="400"/>
                    <a:pt x="1735" y="334"/>
                    <a:pt x="1601" y="267"/>
                  </a:cubicBezTo>
                  <a:cubicBezTo>
                    <a:pt x="1584" y="261"/>
                    <a:pt x="1564" y="258"/>
                    <a:pt x="1543" y="258"/>
                  </a:cubicBezTo>
                  <a:cubicBezTo>
                    <a:pt x="1446" y="258"/>
                    <a:pt x="1329" y="318"/>
                    <a:pt x="1301" y="400"/>
                  </a:cubicBezTo>
                  <a:cubicBezTo>
                    <a:pt x="1134" y="601"/>
                    <a:pt x="934" y="767"/>
                    <a:pt x="767" y="934"/>
                  </a:cubicBezTo>
                  <a:lnTo>
                    <a:pt x="667" y="1034"/>
                  </a:lnTo>
                  <a:cubicBezTo>
                    <a:pt x="634" y="701"/>
                    <a:pt x="567" y="334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7"/>
            <p:cNvSpPr/>
            <p:nvPr/>
          </p:nvSpPr>
          <p:spPr>
            <a:xfrm rot="468991">
              <a:off x="7606835" y="2184002"/>
              <a:ext cx="85899" cy="443671"/>
            </a:xfrm>
            <a:custGeom>
              <a:avLst/>
              <a:gdLst/>
              <a:ahLst/>
              <a:cxnLst/>
              <a:rect l="l" t="t" r="r" b="b"/>
              <a:pathLst>
                <a:path w="3436" h="17747" extrusionOk="0">
                  <a:moveTo>
                    <a:pt x="3069" y="0"/>
                  </a:moveTo>
                  <a:cubicBezTo>
                    <a:pt x="3036" y="33"/>
                    <a:pt x="300" y="4803"/>
                    <a:pt x="167" y="9874"/>
                  </a:cubicBezTo>
                  <a:cubicBezTo>
                    <a:pt x="0" y="14944"/>
                    <a:pt x="2936" y="17646"/>
                    <a:pt x="3069" y="17746"/>
                  </a:cubicBezTo>
                  <a:lnTo>
                    <a:pt x="3369" y="17446"/>
                  </a:lnTo>
                  <a:cubicBezTo>
                    <a:pt x="3336" y="17413"/>
                    <a:pt x="434" y="14811"/>
                    <a:pt x="567" y="9907"/>
                  </a:cubicBezTo>
                  <a:cubicBezTo>
                    <a:pt x="734" y="4937"/>
                    <a:pt x="3403" y="267"/>
                    <a:pt x="3436" y="200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7"/>
            <p:cNvSpPr/>
            <p:nvPr/>
          </p:nvSpPr>
          <p:spPr>
            <a:xfrm rot="468991">
              <a:off x="8107511" y="2255006"/>
              <a:ext cx="145974" cy="406146"/>
            </a:xfrm>
            <a:custGeom>
              <a:avLst/>
              <a:gdLst/>
              <a:ahLst/>
              <a:cxnLst/>
              <a:rect l="l" t="t" r="r" b="b"/>
              <a:pathLst>
                <a:path w="5839" h="16246" extrusionOk="0">
                  <a:moveTo>
                    <a:pt x="2736" y="0"/>
                  </a:moveTo>
                  <a:lnTo>
                    <a:pt x="2369" y="234"/>
                  </a:lnTo>
                  <a:cubicBezTo>
                    <a:pt x="2402" y="267"/>
                    <a:pt x="5371" y="5171"/>
                    <a:pt x="4204" y="9340"/>
                  </a:cubicBezTo>
                  <a:cubicBezTo>
                    <a:pt x="3470" y="11876"/>
                    <a:pt x="2002" y="14144"/>
                    <a:pt x="1" y="15878"/>
                  </a:cubicBezTo>
                  <a:lnTo>
                    <a:pt x="234" y="16245"/>
                  </a:lnTo>
                  <a:cubicBezTo>
                    <a:pt x="2336" y="14444"/>
                    <a:pt x="3870" y="12076"/>
                    <a:pt x="4637" y="9440"/>
                  </a:cubicBezTo>
                  <a:cubicBezTo>
                    <a:pt x="5838" y="5104"/>
                    <a:pt x="2869" y="200"/>
                    <a:pt x="2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7"/>
            <p:cNvSpPr/>
            <p:nvPr/>
          </p:nvSpPr>
          <p:spPr>
            <a:xfrm rot="468991">
              <a:off x="7684012" y="2439563"/>
              <a:ext cx="54225" cy="81224"/>
            </a:xfrm>
            <a:custGeom>
              <a:avLst/>
              <a:gdLst/>
              <a:ahLst/>
              <a:cxnLst/>
              <a:rect l="l" t="t" r="r" b="b"/>
              <a:pathLst>
                <a:path w="2169" h="3249" extrusionOk="0">
                  <a:moveTo>
                    <a:pt x="1482" y="0"/>
                  </a:moveTo>
                  <a:cubicBezTo>
                    <a:pt x="1453" y="0"/>
                    <a:pt x="1426" y="4"/>
                    <a:pt x="1401" y="13"/>
                  </a:cubicBezTo>
                  <a:cubicBezTo>
                    <a:pt x="1068" y="113"/>
                    <a:pt x="768" y="613"/>
                    <a:pt x="534" y="1214"/>
                  </a:cubicBezTo>
                  <a:lnTo>
                    <a:pt x="567" y="613"/>
                  </a:lnTo>
                  <a:lnTo>
                    <a:pt x="167" y="580"/>
                  </a:lnTo>
                  <a:lnTo>
                    <a:pt x="0" y="3015"/>
                  </a:lnTo>
                  <a:cubicBezTo>
                    <a:pt x="0" y="3115"/>
                    <a:pt x="67" y="3215"/>
                    <a:pt x="200" y="3248"/>
                  </a:cubicBezTo>
                  <a:cubicBezTo>
                    <a:pt x="301" y="3248"/>
                    <a:pt x="401" y="3182"/>
                    <a:pt x="434" y="3082"/>
                  </a:cubicBezTo>
                  <a:cubicBezTo>
                    <a:pt x="701" y="1881"/>
                    <a:pt x="1168" y="580"/>
                    <a:pt x="1468" y="446"/>
                  </a:cubicBezTo>
                  <a:cubicBezTo>
                    <a:pt x="1635" y="680"/>
                    <a:pt x="1668" y="1914"/>
                    <a:pt x="1535" y="3148"/>
                  </a:cubicBezTo>
                  <a:lnTo>
                    <a:pt x="1968" y="3182"/>
                  </a:lnTo>
                  <a:cubicBezTo>
                    <a:pt x="2035" y="2381"/>
                    <a:pt x="2169" y="480"/>
                    <a:pt x="1735" y="113"/>
                  </a:cubicBezTo>
                  <a:cubicBezTo>
                    <a:pt x="1660" y="38"/>
                    <a:pt x="1566" y="0"/>
                    <a:pt x="1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7"/>
            <p:cNvSpPr/>
            <p:nvPr/>
          </p:nvSpPr>
          <p:spPr>
            <a:xfrm rot="468991">
              <a:off x="7777881" y="2396320"/>
              <a:ext cx="45050" cy="62749"/>
            </a:xfrm>
            <a:custGeom>
              <a:avLst/>
              <a:gdLst/>
              <a:ahLst/>
              <a:cxnLst/>
              <a:rect l="l" t="t" r="r" b="b"/>
              <a:pathLst>
                <a:path w="1802" h="2510" extrusionOk="0">
                  <a:moveTo>
                    <a:pt x="811" y="1"/>
                  </a:moveTo>
                  <a:cubicBezTo>
                    <a:pt x="786" y="1"/>
                    <a:pt x="760" y="3"/>
                    <a:pt x="734" y="7"/>
                  </a:cubicBezTo>
                  <a:cubicBezTo>
                    <a:pt x="300" y="74"/>
                    <a:pt x="33" y="741"/>
                    <a:pt x="0" y="875"/>
                  </a:cubicBezTo>
                  <a:lnTo>
                    <a:pt x="400" y="1008"/>
                  </a:lnTo>
                  <a:cubicBezTo>
                    <a:pt x="500" y="741"/>
                    <a:pt x="701" y="441"/>
                    <a:pt x="834" y="441"/>
                  </a:cubicBezTo>
                  <a:cubicBezTo>
                    <a:pt x="867" y="441"/>
                    <a:pt x="901" y="474"/>
                    <a:pt x="934" y="508"/>
                  </a:cubicBezTo>
                  <a:cubicBezTo>
                    <a:pt x="1101" y="708"/>
                    <a:pt x="934" y="908"/>
                    <a:pt x="601" y="1342"/>
                  </a:cubicBezTo>
                  <a:cubicBezTo>
                    <a:pt x="400" y="1508"/>
                    <a:pt x="267" y="1742"/>
                    <a:pt x="200" y="1975"/>
                  </a:cubicBezTo>
                  <a:cubicBezTo>
                    <a:pt x="200" y="2075"/>
                    <a:pt x="267" y="2175"/>
                    <a:pt x="334" y="2242"/>
                  </a:cubicBezTo>
                  <a:cubicBezTo>
                    <a:pt x="500" y="2442"/>
                    <a:pt x="901" y="2509"/>
                    <a:pt x="1601" y="2509"/>
                  </a:cubicBezTo>
                  <a:lnTo>
                    <a:pt x="1735" y="2476"/>
                  </a:lnTo>
                  <a:lnTo>
                    <a:pt x="1801" y="2476"/>
                  </a:lnTo>
                  <a:lnTo>
                    <a:pt x="1801" y="2075"/>
                  </a:lnTo>
                  <a:lnTo>
                    <a:pt x="1735" y="2075"/>
                  </a:lnTo>
                  <a:cubicBezTo>
                    <a:pt x="1648" y="2083"/>
                    <a:pt x="1560" y="2087"/>
                    <a:pt x="1471" y="2087"/>
                  </a:cubicBezTo>
                  <a:cubicBezTo>
                    <a:pt x="1183" y="2087"/>
                    <a:pt x="889" y="2044"/>
                    <a:pt x="634" y="1942"/>
                  </a:cubicBezTo>
                  <a:cubicBezTo>
                    <a:pt x="701" y="1842"/>
                    <a:pt x="767" y="1708"/>
                    <a:pt x="867" y="1608"/>
                  </a:cubicBezTo>
                  <a:cubicBezTo>
                    <a:pt x="1201" y="1275"/>
                    <a:pt x="1635" y="741"/>
                    <a:pt x="1234" y="241"/>
                  </a:cubicBezTo>
                  <a:cubicBezTo>
                    <a:pt x="1147" y="95"/>
                    <a:pt x="984" y="1"/>
                    <a:pt x="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7"/>
            <p:cNvSpPr/>
            <p:nvPr/>
          </p:nvSpPr>
          <p:spPr>
            <a:xfrm rot="468991">
              <a:off x="7729914" y="2240242"/>
              <a:ext cx="70074" cy="94274"/>
            </a:xfrm>
            <a:custGeom>
              <a:avLst/>
              <a:gdLst/>
              <a:ahLst/>
              <a:cxnLst/>
              <a:rect l="l" t="t" r="r" b="b"/>
              <a:pathLst>
                <a:path w="2803" h="3771" extrusionOk="0">
                  <a:moveTo>
                    <a:pt x="67" y="1"/>
                  </a:moveTo>
                  <a:lnTo>
                    <a:pt x="1" y="3036"/>
                  </a:lnTo>
                  <a:cubicBezTo>
                    <a:pt x="1" y="3136"/>
                    <a:pt x="101" y="3237"/>
                    <a:pt x="201" y="3270"/>
                  </a:cubicBezTo>
                  <a:cubicBezTo>
                    <a:pt x="301" y="3270"/>
                    <a:pt x="401" y="3170"/>
                    <a:pt x="434" y="3070"/>
                  </a:cubicBezTo>
                  <a:cubicBezTo>
                    <a:pt x="501" y="2436"/>
                    <a:pt x="901" y="801"/>
                    <a:pt x="1668" y="768"/>
                  </a:cubicBezTo>
                  <a:cubicBezTo>
                    <a:pt x="1768" y="768"/>
                    <a:pt x="1869" y="801"/>
                    <a:pt x="1935" y="868"/>
                  </a:cubicBezTo>
                  <a:cubicBezTo>
                    <a:pt x="2402" y="1335"/>
                    <a:pt x="2269" y="2870"/>
                    <a:pt x="2235" y="3470"/>
                  </a:cubicBezTo>
                  <a:lnTo>
                    <a:pt x="2235" y="3770"/>
                  </a:lnTo>
                  <a:lnTo>
                    <a:pt x="2669" y="3770"/>
                  </a:lnTo>
                  <a:lnTo>
                    <a:pt x="2669" y="3503"/>
                  </a:lnTo>
                  <a:cubicBezTo>
                    <a:pt x="2702" y="2736"/>
                    <a:pt x="2803" y="1168"/>
                    <a:pt x="2235" y="568"/>
                  </a:cubicBezTo>
                  <a:cubicBezTo>
                    <a:pt x="2102" y="401"/>
                    <a:pt x="1869" y="334"/>
                    <a:pt x="1635" y="334"/>
                  </a:cubicBezTo>
                  <a:cubicBezTo>
                    <a:pt x="1101" y="368"/>
                    <a:pt x="701" y="835"/>
                    <a:pt x="468" y="1369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7"/>
            <p:cNvSpPr/>
            <p:nvPr/>
          </p:nvSpPr>
          <p:spPr>
            <a:xfrm rot="468991">
              <a:off x="7877211" y="2274701"/>
              <a:ext cx="35050" cy="47550"/>
            </a:xfrm>
            <a:custGeom>
              <a:avLst/>
              <a:gdLst/>
              <a:ahLst/>
              <a:cxnLst/>
              <a:rect l="l" t="t" r="r" b="b"/>
              <a:pathLst>
                <a:path w="1402" h="1902" extrusionOk="0">
                  <a:moveTo>
                    <a:pt x="568" y="0"/>
                  </a:moveTo>
                  <a:lnTo>
                    <a:pt x="568" y="567"/>
                  </a:lnTo>
                  <a:lnTo>
                    <a:pt x="1" y="567"/>
                  </a:lnTo>
                  <a:lnTo>
                    <a:pt x="1" y="1001"/>
                  </a:lnTo>
                  <a:lnTo>
                    <a:pt x="568" y="1001"/>
                  </a:lnTo>
                  <a:lnTo>
                    <a:pt x="568" y="1901"/>
                  </a:lnTo>
                  <a:lnTo>
                    <a:pt x="1001" y="1901"/>
                  </a:lnTo>
                  <a:lnTo>
                    <a:pt x="1001" y="1001"/>
                  </a:lnTo>
                  <a:lnTo>
                    <a:pt x="1402" y="1001"/>
                  </a:lnTo>
                  <a:lnTo>
                    <a:pt x="1402" y="567"/>
                  </a:lnTo>
                  <a:lnTo>
                    <a:pt x="1001" y="567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7"/>
            <p:cNvSpPr/>
            <p:nvPr/>
          </p:nvSpPr>
          <p:spPr>
            <a:xfrm rot="468991">
              <a:off x="7941582" y="2269644"/>
              <a:ext cx="76749" cy="79299"/>
            </a:xfrm>
            <a:custGeom>
              <a:avLst/>
              <a:gdLst/>
              <a:ahLst/>
              <a:cxnLst/>
              <a:rect l="l" t="t" r="r" b="b"/>
              <a:pathLst>
                <a:path w="3070" h="3172" extrusionOk="0">
                  <a:moveTo>
                    <a:pt x="2198" y="1"/>
                  </a:moveTo>
                  <a:cubicBezTo>
                    <a:pt x="1863" y="1"/>
                    <a:pt x="1439" y="266"/>
                    <a:pt x="835" y="870"/>
                  </a:cubicBezTo>
                  <a:cubicBezTo>
                    <a:pt x="668" y="1004"/>
                    <a:pt x="534" y="1170"/>
                    <a:pt x="434" y="1371"/>
                  </a:cubicBezTo>
                  <a:lnTo>
                    <a:pt x="434" y="236"/>
                  </a:lnTo>
                  <a:lnTo>
                    <a:pt x="1" y="236"/>
                  </a:lnTo>
                  <a:lnTo>
                    <a:pt x="1" y="2671"/>
                  </a:lnTo>
                  <a:cubicBezTo>
                    <a:pt x="1" y="2772"/>
                    <a:pt x="1" y="2872"/>
                    <a:pt x="1" y="2938"/>
                  </a:cubicBezTo>
                  <a:cubicBezTo>
                    <a:pt x="1" y="3072"/>
                    <a:pt x="101" y="3172"/>
                    <a:pt x="234" y="3172"/>
                  </a:cubicBezTo>
                  <a:cubicBezTo>
                    <a:pt x="368" y="3138"/>
                    <a:pt x="434" y="3038"/>
                    <a:pt x="434" y="2938"/>
                  </a:cubicBezTo>
                  <a:lnTo>
                    <a:pt x="434" y="2705"/>
                  </a:lnTo>
                  <a:cubicBezTo>
                    <a:pt x="501" y="2138"/>
                    <a:pt x="734" y="1571"/>
                    <a:pt x="1168" y="1170"/>
                  </a:cubicBezTo>
                  <a:cubicBezTo>
                    <a:pt x="1794" y="545"/>
                    <a:pt x="2080" y="428"/>
                    <a:pt x="2213" y="428"/>
                  </a:cubicBezTo>
                  <a:cubicBezTo>
                    <a:pt x="2236" y="428"/>
                    <a:pt x="2254" y="432"/>
                    <a:pt x="2269" y="437"/>
                  </a:cubicBezTo>
                  <a:cubicBezTo>
                    <a:pt x="2369" y="470"/>
                    <a:pt x="2469" y="670"/>
                    <a:pt x="2502" y="1004"/>
                  </a:cubicBezTo>
                  <a:cubicBezTo>
                    <a:pt x="2602" y="1704"/>
                    <a:pt x="2636" y="2371"/>
                    <a:pt x="2669" y="3072"/>
                  </a:cubicBezTo>
                  <a:lnTo>
                    <a:pt x="3069" y="3072"/>
                  </a:lnTo>
                  <a:cubicBezTo>
                    <a:pt x="3069" y="2371"/>
                    <a:pt x="3003" y="1637"/>
                    <a:pt x="2903" y="937"/>
                  </a:cubicBezTo>
                  <a:cubicBezTo>
                    <a:pt x="2836" y="403"/>
                    <a:pt x="2669" y="103"/>
                    <a:pt x="2402" y="36"/>
                  </a:cubicBezTo>
                  <a:cubicBezTo>
                    <a:pt x="2338" y="13"/>
                    <a:pt x="2270" y="1"/>
                    <a:pt x="2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7"/>
            <p:cNvSpPr/>
            <p:nvPr/>
          </p:nvSpPr>
          <p:spPr>
            <a:xfrm rot="468991">
              <a:off x="8033903" y="2322855"/>
              <a:ext cx="33375" cy="10875"/>
            </a:xfrm>
            <a:custGeom>
              <a:avLst/>
              <a:gdLst/>
              <a:ahLst/>
              <a:cxnLst/>
              <a:rect l="l" t="t" r="r" b="b"/>
              <a:pathLst>
                <a:path w="1335" h="435" extrusionOk="0">
                  <a:moveTo>
                    <a:pt x="0" y="0"/>
                  </a:moveTo>
                  <a:lnTo>
                    <a:pt x="0" y="434"/>
                  </a:lnTo>
                  <a:lnTo>
                    <a:pt x="1334" y="434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7"/>
            <p:cNvSpPr/>
            <p:nvPr/>
          </p:nvSpPr>
          <p:spPr>
            <a:xfrm rot="468991">
              <a:off x="8092618" y="2274206"/>
              <a:ext cx="35050" cy="86699"/>
            </a:xfrm>
            <a:custGeom>
              <a:avLst/>
              <a:gdLst/>
              <a:ahLst/>
              <a:cxnLst/>
              <a:rect l="l" t="t" r="r" b="b"/>
              <a:pathLst>
                <a:path w="1402" h="3468" extrusionOk="0">
                  <a:moveTo>
                    <a:pt x="1128" y="0"/>
                  </a:moveTo>
                  <a:cubicBezTo>
                    <a:pt x="1046" y="0"/>
                    <a:pt x="964" y="43"/>
                    <a:pt x="934" y="132"/>
                  </a:cubicBezTo>
                  <a:cubicBezTo>
                    <a:pt x="934" y="132"/>
                    <a:pt x="734" y="665"/>
                    <a:pt x="567" y="1066"/>
                  </a:cubicBezTo>
                  <a:cubicBezTo>
                    <a:pt x="434" y="1366"/>
                    <a:pt x="234" y="1599"/>
                    <a:pt x="0" y="1799"/>
                  </a:cubicBezTo>
                  <a:lnTo>
                    <a:pt x="301" y="2133"/>
                  </a:lnTo>
                  <a:cubicBezTo>
                    <a:pt x="567" y="1900"/>
                    <a:pt x="768" y="1633"/>
                    <a:pt x="934" y="1299"/>
                  </a:cubicBezTo>
                  <a:lnTo>
                    <a:pt x="968" y="3467"/>
                  </a:lnTo>
                  <a:lnTo>
                    <a:pt x="1401" y="3467"/>
                  </a:lnTo>
                  <a:lnTo>
                    <a:pt x="1335" y="198"/>
                  </a:lnTo>
                  <a:cubicBezTo>
                    <a:pt x="1335" y="68"/>
                    <a:pt x="1231" y="0"/>
                    <a:pt x="1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7"/>
            <p:cNvSpPr/>
            <p:nvPr/>
          </p:nvSpPr>
          <p:spPr>
            <a:xfrm rot="468991">
              <a:off x="7815201" y="2188772"/>
              <a:ext cx="60049" cy="70174"/>
            </a:xfrm>
            <a:custGeom>
              <a:avLst/>
              <a:gdLst/>
              <a:ahLst/>
              <a:cxnLst/>
              <a:rect l="l" t="t" r="r" b="b"/>
              <a:pathLst>
                <a:path w="2402" h="2807" extrusionOk="0">
                  <a:moveTo>
                    <a:pt x="1251" y="0"/>
                  </a:moveTo>
                  <a:cubicBezTo>
                    <a:pt x="951" y="0"/>
                    <a:pt x="687" y="166"/>
                    <a:pt x="534" y="471"/>
                  </a:cubicBezTo>
                  <a:lnTo>
                    <a:pt x="934" y="638"/>
                  </a:lnTo>
                  <a:cubicBezTo>
                    <a:pt x="1001" y="505"/>
                    <a:pt x="1134" y="438"/>
                    <a:pt x="1301" y="438"/>
                  </a:cubicBezTo>
                  <a:cubicBezTo>
                    <a:pt x="1468" y="438"/>
                    <a:pt x="1568" y="672"/>
                    <a:pt x="1601" y="805"/>
                  </a:cubicBezTo>
                  <a:cubicBezTo>
                    <a:pt x="1668" y="1072"/>
                    <a:pt x="1534" y="1172"/>
                    <a:pt x="1034" y="1439"/>
                  </a:cubicBezTo>
                  <a:cubicBezTo>
                    <a:pt x="701" y="1572"/>
                    <a:pt x="400" y="1806"/>
                    <a:pt x="133" y="2073"/>
                  </a:cubicBezTo>
                  <a:cubicBezTo>
                    <a:pt x="33" y="2206"/>
                    <a:pt x="0" y="2373"/>
                    <a:pt x="67" y="2540"/>
                  </a:cubicBezTo>
                  <a:cubicBezTo>
                    <a:pt x="200" y="2740"/>
                    <a:pt x="567" y="2806"/>
                    <a:pt x="1034" y="2806"/>
                  </a:cubicBezTo>
                  <a:cubicBezTo>
                    <a:pt x="1468" y="2806"/>
                    <a:pt x="1935" y="2740"/>
                    <a:pt x="2402" y="2673"/>
                  </a:cubicBezTo>
                  <a:lnTo>
                    <a:pt x="2302" y="2273"/>
                  </a:lnTo>
                  <a:cubicBezTo>
                    <a:pt x="1936" y="2337"/>
                    <a:pt x="1542" y="2374"/>
                    <a:pt x="1147" y="2374"/>
                  </a:cubicBezTo>
                  <a:cubicBezTo>
                    <a:pt x="930" y="2374"/>
                    <a:pt x="713" y="2363"/>
                    <a:pt x="500" y="2339"/>
                  </a:cubicBezTo>
                  <a:cubicBezTo>
                    <a:pt x="734" y="2106"/>
                    <a:pt x="967" y="1939"/>
                    <a:pt x="1268" y="1806"/>
                  </a:cubicBezTo>
                  <a:cubicBezTo>
                    <a:pt x="1668" y="1606"/>
                    <a:pt x="2202" y="1339"/>
                    <a:pt x="2035" y="705"/>
                  </a:cubicBezTo>
                  <a:cubicBezTo>
                    <a:pt x="1868" y="71"/>
                    <a:pt x="1501" y="4"/>
                    <a:pt x="1334" y="4"/>
                  </a:cubicBezTo>
                  <a:cubicBezTo>
                    <a:pt x="1306" y="2"/>
                    <a:pt x="1279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7"/>
            <p:cNvSpPr/>
            <p:nvPr/>
          </p:nvSpPr>
          <p:spPr>
            <a:xfrm rot="468991">
              <a:off x="8222993" y="2191913"/>
              <a:ext cx="71724" cy="95924"/>
            </a:xfrm>
            <a:custGeom>
              <a:avLst/>
              <a:gdLst/>
              <a:ahLst/>
              <a:cxnLst/>
              <a:rect l="l" t="t" r="r" b="b"/>
              <a:pathLst>
                <a:path w="2869" h="3837" extrusionOk="0">
                  <a:moveTo>
                    <a:pt x="2769" y="1"/>
                  </a:moveTo>
                  <a:lnTo>
                    <a:pt x="901" y="334"/>
                  </a:lnTo>
                  <a:cubicBezTo>
                    <a:pt x="834" y="368"/>
                    <a:pt x="767" y="401"/>
                    <a:pt x="734" y="501"/>
                  </a:cubicBezTo>
                  <a:lnTo>
                    <a:pt x="300" y="1769"/>
                  </a:lnTo>
                  <a:cubicBezTo>
                    <a:pt x="267" y="1869"/>
                    <a:pt x="300" y="1969"/>
                    <a:pt x="367" y="2035"/>
                  </a:cubicBezTo>
                  <a:cubicBezTo>
                    <a:pt x="400" y="2069"/>
                    <a:pt x="450" y="2085"/>
                    <a:pt x="500" y="2085"/>
                  </a:cubicBezTo>
                  <a:cubicBezTo>
                    <a:pt x="550" y="2085"/>
                    <a:pt x="600" y="2069"/>
                    <a:pt x="634" y="2035"/>
                  </a:cubicBezTo>
                  <a:cubicBezTo>
                    <a:pt x="753" y="1916"/>
                    <a:pt x="1084" y="1691"/>
                    <a:pt x="1296" y="1691"/>
                  </a:cubicBezTo>
                  <a:cubicBezTo>
                    <a:pt x="1322" y="1691"/>
                    <a:pt x="1346" y="1695"/>
                    <a:pt x="1368" y="1702"/>
                  </a:cubicBezTo>
                  <a:cubicBezTo>
                    <a:pt x="1501" y="1735"/>
                    <a:pt x="1601" y="1969"/>
                    <a:pt x="1635" y="2135"/>
                  </a:cubicBezTo>
                  <a:cubicBezTo>
                    <a:pt x="1768" y="2602"/>
                    <a:pt x="1568" y="3136"/>
                    <a:pt x="1134" y="3403"/>
                  </a:cubicBezTo>
                  <a:cubicBezTo>
                    <a:pt x="1078" y="3424"/>
                    <a:pt x="1020" y="3435"/>
                    <a:pt x="962" y="3435"/>
                  </a:cubicBezTo>
                  <a:cubicBezTo>
                    <a:pt x="745" y="3435"/>
                    <a:pt x="525" y="3285"/>
                    <a:pt x="367" y="2969"/>
                  </a:cubicBezTo>
                  <a:lnTo>
                    <a:pt x="0" y="3203"/>
                  </a:lnTo>
                  <a:cubicBezTo>
                    <a:pt x="200" y="3570"/>
                    <a:pt x="567" y="3803"/>
                    <a:pt x="967" y="3837"/>
                  </a:cubicBezTo>
                  <a:cubicBezTo>
                    <a:pt x="1067" y="3837"/>
                    <a:pt x="1201" y="3803"/>
                    <a:pt x="1301" y="3770"/>
                  </a:cubicBezTo>
                  <a:cubicBezTo>
                    <a:pt x="1935" y="3436"/>
                    <a:pt x="2268" y="2703"/>
                    <a:pt x="2068" y="2002"/>
                  </a:cubicBezTo>
                  <a:cubicBezTo>
                    <a:pt x="2035" y="1668"/>
                    <a:pt x="1801" y="1368"/>
                    <a:pt x="1501" y="1268"/>
                  </a:cubicBezTo>
                  <a:cubicBezTo>
                    <a:pt x="1425" y="1243"/>
                    <a:pt x="1348" y="1232"/>
                    <a:pt x="1272" y="1232"/>
                  </a:cubicBezTo>
                  <a:cubicBezTo>
                    <a:pt x="1148" y="1232"/>
                    <a:pt x="1024" y="1260"/>
                    <a:pt x="901" y="1302"/>
                  </a:cubicBezTo>
                  <a:lnTo>
                    <a:pt x="1101" y="734"/>
                  </a:lnTo>
                  <a:lnTo>
                    <a:pt x="2869" y="401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7"/>
            <p:cNvSpPr/>
            <p:nvPr/>
          </p:nvSpPr>
          <p:spPr>
            <a:xfrm rot="468991">
              <a:off x="7688692" y="2386909"/>
              <a:ext cx="455346" cy="10875"/>
            </a:xfrm>
            <a:custGeom>
              <a:avLst/>
              <a:gdLst/>
              <a:ahLst/>
              <a:cxnLst/>
              <a:rect l="l" t="t" r="r" b="b"/>
              <a:pathLst>
                <a:path w="18214" h="435" extrusionOk="0">
                  <a:moveTo>
                    <a:pt x="0" y="1"/>
                  </a:moveTo>
                  <a:lnTo>
                    <a:pt x="0" y="434"/>
                  </a:lnTo>
                  <a:lnTo>
                    <a:pt x="18213" y="434"/>
                  </a:lnTo>
                  <a:lnTo>
                    <a:pt x="182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7"/>
            <p:cNvSpPr/>
            <p:nvPr/>
          </p:nvSpPr>
          <p:spPr>
            <a:xfrm rot="468991">
              <a:off x="7786012" y="2492562"/>
              <a:ext cx="70899" cy="10875"/>
            </a:xfrm>
            <a:custGeom>
              <a:avLst/>
              <a:gdLst/>
              <a:ahLst/>
              <a:cxnLst/>
              <a:rect l="l" t="t" r="r" b="b"/>
              <a:pathLst>
                <a:path w="2836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836" y="43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7"/>
            <p:cNvSpPr/>
            <p:nvPr/>
          </p:nvSpPr>
          <p:spPr>
            <a:xfrm rot="468991">
              <a:off x="7869913" y="2458574"/>
              <a:ext cx="53400" cy="81774"/>
            </a:xfrm>
            <a:custGeom>
              <a:avLst/>
              <a:gdLst/>
              <a:ahLst/>
              <a:cxnLst/>
              <a:rect l="l" t="t" r="r" b="b"/>
              <a:pathLst>
                <a:path w="2136" h="3271" extrusionOk="0">
                  <a:moveTo>
                    <a:pt x="1236" y="0"/>
                  </a:moveTo>
                  <a:cubicBezTo>
                    <a:pt x="915" y="0"/>
                    <a:pt x="629" y="484"/>
                    <a:pt x="467" y="936"/>
                  </a:cubicBezTo>
                  <a:lnTo>
                    <a:pt x="868" y="1069"/>
                  </a:lnTo>
                  <a:cubicBezTo>
                    <a:pt x="968" y="869"/>
                    <a:pt x="1068" y="669"/>
                    <a:pt x="1201" y="469"/>
                  </a:cubicBezTo>
                  <a:cubicBezTo>
                    <a:pt x="1235" y="536"/>
                    <a:pt x="1235" y="602"/>
                    <a:pt x="1235" y="636"/>
                  </a:cubicBezTo>
                  <a:cubicBezTo>
                    <a:pt x="1401" y="1470"/>
                    <a:pt x="701" y="2003"/>
                    <a:pt x="267" y="2304"/>
                  </a:cubicBezTo>
                  <a:lnTo>
                    <a:pt x="134" y="2404"/>
                  </a:lnTo>
                  <a:cubicBezTo>
                    <a:pt x="34" y="2470"/>
                    <a:pt x="0" y="2604"/>
                    <a:pt x="34" y="2704"/>
                  </a:cubicBezTo>
                  <a:cubicBezTo>
                    <a:pt x="67" y="2837"/>
                    <a:pt x="134" y="3104"/>
                    <a:pt x="2102" y="3271"/>
                  </a:cubicBezTo>
                  <a:lnTo>
                    <a:pt x="2135" y="2871"/>
                  </a:lnTo>
                  <a:cubicBezTo>
                    <a:pt x="1635" y="2837"/>
                    <a:pt x="1101" y="2737"/>
                    <a:pt x="601" y="2637"/>
                  </a:cubicBezTo>
                  <a:cubicBezTo>
                    <a:pt x="1068" y="2270"/>
                    <a:pt x="1868" y="1636"/>
                    <a:pt x="1668" y="569"/>
                  </a:cubicBezTo>
                  <a:cubicBezTo>
                    <a:pt x="1635" y="436"/>
                    <a:pt x="1568" y="35"/>
                    <a:pt x="1268" y="2"/>
                  </a:cubicBezTo>
                  <a:cubicBezTo>
                    <a:pt x="1257" y="1"/>
                    <a:pt x="1247" y="0"/>
                    <a:pt x="12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7"/>
            <p:cNvSpPr/>
            <p:nvPr/>
          </p:nvSpPr>
          <p:spPr>
            <a:xfrm rot="468991">
              <a:off x="7941315" y="2472846"/>
              <a:ext cx="93424" cy="82599"/>
            </a:xfrm>
            <a:custGeom>
              <a:avLst/>
              <a:gdLst/>
              <a:ahLst/>
              <a:cxnLst/>
              <a:rect l="l" t="t" r="r" b="b"/>
              <a:pathLst>
                <a:path w="3737" h="3304" extrusionOk="0">
                  <a:moveTo>
                    <a:pt x="601" y="1"/>
                  </a:moveTo>
                  <a:lnTo>
                    <a:pt x="0" y="2836"/>
                  </a:lnTo>
                  <a:cubicBezTo>
                    <a:pt x="0" y="2969"/>
                    <a:pt x="34" y="3070"/>
                    <a:pt x="167" y="3103"/>
                  </a:cubicBezTo>
                  <a:cubicBezTo>
                    <a:pt x="192" y="3111"/>
                    <a:pt x="217" y="3115"/>
                    <a:pt x="241" y="3115"/>
                  </a:cubicBezTo>
                  <a:cubicBezTo>
                    <a:pt x="313" y="3115"/>
                    <a:pt x="376" y="3078"/>
                    <a:pt x="401" y="3003"/>
                  </a:cubicBezTo>
                  <a:cubicBezTo>
                    <a:pt x="801" y="2236"/>
                    <a:pt x="1268" y="1502"/>
                    <a:pt x="1768" y="801"/>
                  </a:cubicBezTo>
                  <a:lnTo>
                    <a:pt x="1768" y="801"/>
                  </a:lnTo>
                  <a:cubicBezTo>
                    <a:pt x="1768" y="1068"/>
                    <a:pt x="1702" y="1368"/>
                    <a:pt x="1668" y="1669"/>
                  </a:cubicBezTo>
                  <a:cubicBezTo>
                    <a:pt x="1568" y="2469"/>
                    <a:pt x="1501" y="3003"/>
                    <a:pt x="1802" y="3236"/>
                  </a:cubicBezTo>
                  <a:cubicBezTo>
                    <a:pt x="1868" y="3270"/>
                    <a:pt x="1935" y="3303"/>
                    <a:pt x="2035" y="3303"/>
                  </a:cubicBezTo>
                  <a:cubicBezTo>
                    <a:pt x="2169" y="3303"/>
                    <a:pt x="2269" y="3236"/>
                    <a:pt x="2402" y="3170"/>
                  </a:cubicBezTo>
                  <a:cubicBezTo>
                    <a:pt x="2903" y="2936"/>
                    <a:pt x="3336" y="2569"/>
                    <a:pt x="3736" y="2136"/>
                  </a:cubicBezTo>
                  <a:lnTo>
                    <a:pt x="3403" y="1869"/>
                  </a:lnTo>
                  <a:cubicBezTo>
                    <a:pt x="3036" y="2269"/>
                    <a:pt x="2636" y="2569"/>
                    <a:pt x="2169" y="2803"/>
                  </a:cubicBezTo>
                  <a:cubicBezTo>
                    <a:pt x="2102" y="2836"/>
                    <a:pt x="2069" y="2869"/>
                    <a:pt x="2035" y="2869"/>
                  </a:cubicBezTo>
                  <a:cubicBezTo>
                    <a:pt x="2002" y="2469"/>
                    <a:pt x="2035" y="2102"/>
                    <a:pt x="2102" y="1735"/>
                  </a:cubicBezTo>
                  <a:cubicBezTo>
                    <a:pt x="2169" y="1368"/>
                    <a:pt x="2202" y="1001"/>
                    <a:pt x="2202" y="634"/>
                  </a:cubicBezTo>
                  <a:cubicBezTo>
                    <a:pt x="2202" y="334"/>
                    <a:pt x="2069" y="234"/>
                    <a:pt x="1968" y="234"/>
                  </a:cubicBezTo>
                  <a:cubicBezTo>
                    <a:pt x="1951" y="228"/>
                    <a:pt x="1929" y="222"/>
                    <a:pt x="1900" y="222"/>
                  </a:cubicBezTo>
                  <a:cubicBezTo>
                    <a:pt x="1759" y="222"/>
                    <a:pt x="1448" y="379"/>
                    <a:pt x="701" y="1568"/>
                  </a:cubicBezTo>
                  <a:lnTo>
                    <a:pt x="1034" y="101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7"/>
            <p:cNvSpPr/>
            <p:nvPr/>
          </p:nvSpPr>
          <p:spPr>
            <a:xfrm rot="468991">
              <a:off x="8039933" y="2493004"/>
              <a:ext cx="45050" cy="49250"/>
            </a:xfrm>
            <a:custGeom>
              <a:avLst/>
              <a:gdLst/>
              <a:ahLst/>
              <a:cxnLst/>
              <a:rect l="l" t="t" r="r" b="b"/>
              <a:pathLst>
                <a:path w="1802" h="1970" extrusionOk="0">
                  <a:moveTo>
                    <a:pt x="801" y="1"/>
                  </a:moveTo>
                  <a:lnTo>
                    <a:pt x="668" y="468"/>
                  </a:lnTo>
                  <a:lnTo>
                    <a:pt x="34" y="401"/>
                  </a:lnTo>
                  <a:lnTo>
                    <a:pt x="1" y="835"/>
                  </a:lnTo>
                  <a:lnTo>
                    <a:pt x="534" y="902"/>
                  </a:lnTo>
                  <a:lnTo>
                    <a:pt x="301" y="1836"/>
                  </a:lnTo>
                  <a:lnTo>
                    <a:pt x="701" y="1969"/>
                  </a:lnTo>
                  <a:lnTo>
                    <a:pt x="968" y="968"/>
                  </a:lnTo>
                  <a:lnTo>
                    <a:pt x="1769" y="1035"/>
                  </a:lnTo>
                  <a:lnTo>
                    <a:pt x="1802" y="601"/>
                  </a:lnTo>
                  <a:lnTo>
                    <a:pt x="1101" y="535"/>
                  </a:lnTo>
                  <a:lnTo>
                    <a:pt x="1201" y="101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7"/>
            <p:cNvSpPr/>
            <p:nvPr/>
          </p:nvSpPr>
          <p:spPr>
            <a:xfrm rot="468991">
              <a:off x="8083222" y="2468402"/>
              <a:ext cx="75924" cy="95249"/>
            </a:xfrm>
            <a:custGeom>
              <a:avLst/>
              <a:gdLst/>
              <a:ahLst/>
              <a:cxnLst/>
              <a:rect l="l" t="t" r="r" b="b"/>
              <a:pathLst>
                <a:path w="3037" h="3810" extrusionOk="0">
                  <a:moveTo>
                    <a:pt x="1498" y="1"/>
                  </a:moveTo>
                  <a:cubicBezTo>
                    <a:pt x="1238" y="1"/>
                    <a:pt x="918" y="337"/>
                    <a:pt x="568" y="1037"/>
                  </a:cubicBezTo>
                  <a:lnTo>
                    <a:pt x="968" y="1237"/>
                  </a:lnTo>
                  <a:cubicBezTo>
                    <a:pt x="1068" y="970"/>
                    <a:pt x="1235" y="737"/>
                    <a:pt x="1435" y="503"/>
                  </a:cubicBezTo>
                  <a:cubicBezTo>
                    <a:pt x="1435" y="503"/>
                    <a:pt x="1435" y="537"/>
                    <a:pt x="1435" y="570"/>
                  </a:cubicBezTo>
                  <a:cubicBezTo>
                    <a:pt x="1469" y="1037"/>
                    <a:pt x="1235" y="1537"/>
                    <a:pt x="835" y="1804"/>
                  </a:cubicBezTo>
                  <a:cubicBezTo>
                    <a:pt x="735" y="1871"/>
                    <a:pt x="701" y="2004"/>
                    <a:pt x="768" y="2105"/>
                  </a:cubicBezTo>
                  <a:cubicBezTo>
                    <a:pt x="795" y="2159"/>
                    <a:pt x="867" y="2213"/>
                    <a:pt x="965" y="2213"/>
                  </a:cubicBezTo>
                  <a:cubicBezTo>
                    <a:pt x="987" y="2213"/>
                    <a:pt x="1010" y="2211"/>
                    <a:pt x="1035" y="2205"/>
                  </a:cubicBezTo>
                  <a:cubicBezTo>
                    <a:pt x="1247" y="2120"/>
                    <a:pt x="1663" y="2021"/>
                    <a:pt x="1997" y="2021"/>
                  </a:cubicBezTo>
                  <a:cubicBezTo>
                    <a:pt x="2187" y="2021"/>
                    <a:pt x="2351" y="2053"/>
                    <a:pt x="2436" y="2138"/>
                  </a:cubicBezTo>
                  <a:cubicBezTo>
                    <a:pt x="2469" y="2171"/>
                    <a:pt x="2569" y="2238"/>
                    <a:pt x="2503" y="2538"/>
                  </a:cubicBezTo>
                  <a:cubicBezTo>
                    <a:pt x="2403" y="2938"/>
                    <a:pt x="2069" y="3272"/>
                    <a:pt x="1669" y="3339"/>
                  </a:cubicBezTo>
                  <a:cubicBezTo>
                    <a:pt x="1552" y="3364"/>
                    <a:pt x="1433" y="3376"/>
                    <a:pt x="1315" y="3376"/>
                  </a:cubicBezTo>
                  <a:cubicBezTo>
                    <a:pt x="960" y="3376"/>
                    <a:pt x="610" y="3264"/>
                    <a:pt x="334" y="3039"/>
                  </a:cubicBezTo>
                  <a:lnTo>
                    <a:pt x="1" y="3305"/>
                  </a:lnTo>
                  <a:cubicBezTo>
                    <a:pt x="310" y="3615"/>
                    <a:pt x="734" y="3809"/>
                    <a:pt x="1193" y="3809"/>
                  </a:cubicBezTo>
                  <a:cubicBezTo>
                    <a:pt x="1229" y="3809"/>
                    <a:pt x="1265" y="3808"/>
                    <a:pt x="1302" y="3806"/>
                  </a:cubicBezTo>
                  <a:cubicBezTo>
                    <a:pt x="1469" y="3806"/>
                    <a:pt x="1635" y="3806"/>
                    <a:pt x="1802" y="3772"/>
                  </a:cubicBezTo>
                  <a:cubicBezTo>
                    <a:pt x="2369" y="3672"/>
                    <a:pt x="2803" y="3239"/>
                    <a:pt x="2936" y="2672"/>
                  </a:cubicBezTo>
                  <a:cubicBezTo>
                    <a:pt x="3036" y="2371"/>
                    <a:pt x="2970" y="2038"/>
                    <a:pt x="2736" y="1838"/>
                  </a:cubicBezTo>
                  <a:cubicBezTo>
                    <a:pt x="2503" y="1674"/>
                    <a:pt x="2236" y="1592"/>
                    <a:pt x="1960" y="1592"/>
                  </a:cubicBezTo>
                  <a:cubicBezTo>
                    <a:pt x="1842" y="1592"/>
                    <a:pt x="1722" y="1607"/>
                    <a:pt x="1602" y="1638"/>
                  </a:cubicBezTo>
                  <a:cubicBezTo>
                    <a:pt x="1802" y="1304"/>
                    <a:pt x="1902" y="904"/>
                    <a:pt x="1869" y="503"/>
                  </a:cubicBezTo>
                  <a:cubicBezTo>
                    <a:pt x="1869" y="403"/>
                    <a:pt x="1802" y="70"/>
                    <a:pt x="1535" y="3"/>
                  </a:cubicBezTo>
                  <a:cubicBezTo>
                    <a:pt x="1523" y="1"/>
                    <a:pt x="1511" y="1"/>
                    <a:pt x="14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5" name="Google Shape;1205;p57"/>
          <p:cNvGrpSpPr/>
          <p:nvPr/>
        </p:nvGrpSpPr>
        <p:grpSpPr>
          <a:xfrm rot="218378">
            <a:off x="5724610" y="3942209"/>
            <a:ext cx="1562903" cy="657039"/>
            <a:chOff x="271725" y="1988113"/>
            <a:chExt cx="1419375" cy="596700"/>
          </a:xfrm>
        </p:grpSpPr>
        <p:sp>
          <p:nvSpPr>
            <p:cNvPr id="1206" name="Google Shape;1206;p57"/>
            <p:cNvSpPr/>
            <p:nvPr/>
          </p:nvSpPr>
          <p:spPr>
            <a:xfrm>
              <a:off x="548575" y="1988113"/>
              <a:ext cx="1142525" cy="511625"/>
            </a:xfrm>
            <a:custGeom>
              <a:avLst/>
              <a:gdLst/>
              <a:ahLst/>
              <a:cxnLst/>
              <a:rect l="l" t="t" r="r" b="b"/>
              <a:pathLst>
                <a:path w="45701" h="20465" extrusionOk="0">
                  <a:moveTo>
                    <a:pt x="38776" y="1"/>
                  </a:moveTo>
                  <a:cubicBezTo>
                    <a:pt x="29684" y="1"/>
                    <a:pt x="8408" y="1916"/>
                    <a:pt x="5505" y="2185"/>
                  </a:cubicBezTo>
                  <a:lnTo>
                    <a:pt x="5538" y="2619"/>
                  </a:lnTo>
                  <a:cubicBezTo>
                    <a:pt x="16683" y="1596"/>
                    <a:pt x="32384" y="388"/>
                    <a:pt x="39206" y="388"/>
                  </a:cubicBezTo>
                  <a:cubicBezTo>
                    <a:pt x="41062" y="388"/>
                    <a:pt x="42260" y="477"/>
                    <a:pt x="42531" y="684"/>
                  </a:cubicBezTo>
                  <a:cubicBezTo>
                    <a:pt x="44199" y="1985"/>
                    <a:pt x="45066" y="8089"/>
                    <a:pt x="45166" y="10424"/>
                  </a:cubicBezTo>
                  <a:cubicBezTo>
                    <a:pt x="45266" y="12826"/>
                    <a:pt x="44132" y="16162"/>
                    <a:pt x="42598" y="16695"/>
                  </a:cubicBezTo>
                  <a:cubicBezTo>
                    <a:pt x="41030" y="17196"/>
                    <a:pt x="6472" y="20031"/>
                    <a:pt x="4237" y="20031"/>
                  </a:cubicBezTo>
                  <a:cubicBezTo>
                    <a:pt x="2403" y="20031"/>
                    <a:pt x="1135" y="18363"/>
                    <a:pt x="801" y="17529"/>
                  </a:cubicBezTo>
                  <a:cubicBezTo>
                    <a:pt x="535" y="16829"/>
                    <a:pt x="2836" y="9090"/>
                    <a:pt x="4337" y="4353"/>
                  </a:cubicBezTo>
                  <a:lnTo>
                    <a:pt x="3904" y="4220"/>
                  </a:lnTo>
                  <a:cubicBezTo>
                    <a:pt x="3270" y="6288"/>
                    <a:pt x="1" y="16695"/>
                    <a:pt x="401" y="17696"/>
                  </a:cubicBezTo>
                  <a:cubicBezTo>
                    <a:pt x="868" y="18830"/>
                    <a:pt x="2336" y="20465"/>
                    <a:pt x="4204" y="20465"/>
                  </a:cubicBezTo>
                  <a:cubicBezTo>
                    <a:pt x="6105" y="20465"/>
                    <a:pt x="40863" y="17729"/>
                    <a:pt x="42698" y="17129"/>
                  </a:cubicBezTo>
                  <a:cubicBezTo>
                    <a:pt x="44666" y="16462"/>
                    <a:pt x="45700" y="12793"/>
                    <a:pt x="45600" y="10424"/>
                  </a:cubicBezTo>
                  <a:cubicBezTo>
                    <a:pt x="45533" y="8256"/>
                    <a:pt x="44699" y="1851"/>
                    <a:pt x="42798" y="384"/>
                  </a:cubicBezTo>
                  <a:cubicBezTo>
                    <a:pt x="42448" y="112"/>
                    <a:pt x="40966" y="1"/>
                    <a:pt x="38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7"/>
            <p:cNvSpPr/>
            <p:nvPr/>
          </p:nvSpPr>
          <p:spPr>
            <a:xfrm>
              <a:off x="734550" y="2082663"/>
              <a:ext cx="284400" cy="156050"/>
            </a:xfrm>
            <a:custGeom>
              <a:avLst/>
              <a:gdLst/>
              <a:ahLst/>
              <a:cxnLst/>
              <a:rect l="l" t="t" r="r" b="b"/>
              <a:pathLst>
                <a:path w="11376" h="6242" extrusionOk="0">
                  <a:moveTo>
                    <a:pt x="2102" y="438"/>
                  </a:moveTo>
                  <a:cubicBezTo>
                    <a:pt x="2135" y="438"/>
                    <a:pt x="2302" y="738"/>
                    <a:pt x="2269" y="1238"/>
                  </a:cubicBezTo>
                  <a:cubicBezTo>
                    <a:pt x="2135" y="1739"/>
                    <a:pt x="1902" y="2206"/>
                    <a:pt x="1535" y="2606"/>
                  </a:cubicBezTo>
                  <a:lnTo>
                    <a:pt x="1668" y="1872"/>
                  </a:lnTo>
                  <a:lnTo>
                    <a:pt x="1702" y="1505"/>
                  </a:lnTo>
                  <a:cubicBezTo>
                    <a:pt x="1835" y="671"/>
                    <a:pt x="2069" y="471"/>
                    <a:pt x="2102" y="438"/>
                  </a:cubicBezTo>
                  <a:close/>
                  <a:moveTo>
                    <a:pt x="2116" y="0"/>
                  </a:moveTo>
                  <a:cubicBezTo>
                    <a:pt x="1874" y="0"/>
                    <a:pt x="1487" y="230"/>
                    <a:pt x="1301" y="1438"/>
                  </a:cubicBezTo>
                  <a:lnTo>
                    <a:pt x="1235" y="1805"/>
                  </a:lnTo>
                  <a:cubicBezTo>
                    <a:pt x="1168" y="2272"/>
                    <a:pt x="1068" y="2739"/>
                    <a:pt x="1035" y="3173"/>
                  </a:cubicBezTo>
                  <a:cubicBezTo>
                    <a:pt x="701" y="3507"/>
                    <a:pt x="367" y="3840"/>
                    <a:pt x="0" y="4140"/>
                  </a:cubicBezTo>
                  <a:lnTo>
                    <a:pt x="267" y="4474"/>
                  </a:lnTo>
                  <a:cubicBezTo>
                    <a:pt x="301" y="4441"/>
                    <a:pt x="601" y="4207"/>
                    <a:pt x="968" y="3873"/>
                  </a:cubicBezTo>
                  <a:lnTo>
                    <a:pt x="968" y="3873"/>
                  </a:lnTo>
                  <a:cubicBezTo>
                    <a:pt x="834" y="5008"/>
                    <a:pt x="901" y="5875"/>
                    <a:pt x="1335" y="6142"/>
                  </a:cubicBezTo>
                  <a:cubicBezTo>
                    <a:pt x="1435" y="6208"/>
                    <a:pt x="1535" y="6242"/>
                    <a:pt x="1635" y="6242"/>
                  </a:cubicBezTo>
                  <a:cubicBezTo>
                    <a:pt x="1902" y="6208"/>
                    <a:pt x="2135" y="6108"/>
                    <a:pt x="2335" y="5942"/>
                  </a:cubicBezTo>
                  <a:cubicBezTo>
                    <a:pt x="3103" y="5375"/>
                    <a:pt x="3770" y="4674"/>
                    <a:pt x="4304" y="3840"/>
                  </a:cubicBezTo>
                  <a:cubicBezTo>
                    <a:pt x="4304" y="4541"/>
                    <a:pt x="4370" y="5408"/>
                    <a:pt x="4670" y="5741"/>
                  </a:cubicBezTo>
                  <a:cubicBezTo>
                    <a:pt x="4771" y="5842"/>
                    <a:pt x="4904" y="5908"/>
                    <a:pt x="5037" y="5908"/>
                  </a:cubicBezTo>
                  <a:cubicBezTo>
                    <a:pt x="5805" y="5908"/>
                    <a:pt x="6238" y="5008"/>
                    <a:pt x="6272" y="4908"/>
                  </a:cubicBezTo>
                  <a:cubicBezTo>
                    <a:pt x="6705" y="4174"/>
                    <a:pt x="7206" y="3507"/>
                    <a:pt x="7773" y="2906"/>
                  </a:cubicBezTo>
                  <a:cubicBezTo>
                    <a:pt x="7806" y="3573"/>
                    <a:pt x="7806" y="4207"/>
                    <a:pt x="7773" y="4874"/>
                  </a:cubicBezTo>
                  <a:cubicBezTo>
                    <a:pt x="7739" y="4974"/>
                    <a:pt x="7839" y="5074"/>
                    <a:pt x="7939" y="5108"/>
                  </a:cubicBezTo>
                  <a:cubicBezTo>
                    <a:pt x="7957" y="5114"/>
                    <a:pt x="7975" y="5116"/>
                    <a:pt x="7992" y="5116"/>
                  </a:cubicBezTo>
                  <a:cubicBezTo>
                    <a:pt x="8073" y="5116"/>
                    <a:pt x="8145" y="5057"/>
                    <a:pt x="8173" y="4974"/>
                  </a:cubicBezTo>
                  <a:cubicBezTo>
                    <a:pt x="8707" y="3507"/>
                    <a:pt x="9374" y="2206"/>
                    <a:pt x="9641" y="2039"/>
                  </a:cubicBezTo>
                  <a:cubicBezTo>
                    <a:pt x="9707" y="2139"/>
                    <a:pt x="9707" y="2206"/>
                    <a:pt x="9707" y="2306"/>
                  </a:cubicBezTo>
                  <a:cubicBezTo>
                    <a:pt x="9807" y="2806"/>
                    <a:pt x="9841" y="3306"/>
                    <a:pt x="9841" y="3807"/>
                  </a:cubicBezTo>
                  <a:cubicBezTo>
                    <a:pt x="9874" y="4674"/>
                    <a:pt x="9908" y="5341"/>
                    <a:pt x="10308" y="5508"/>
                  </a:cubicBezTo>
                  <a:lnTo>
                    <a:pt x="10475" y="5508"/>
                  </a:lnTo>
                  <a:cubicBezTo>
                    <a:pt x="10708" y="5508"/>
                    <a:pt x="10975" y="5341"/>
                    <a:pt x="11375" y="4974"/>
                  </a:cubicBezTo>
                  <a:lnTo>
                    <a:pt x="11042" y="4674"/>
                  </a:lnTo>
                  <a:cubicBezTo>
                    <a:pt x="10704" y="5037"/>
                    <a:pt x="10549" y="5078"/>
                    <a:pt x="10496" y="5078"/>
                  </a:cubicBezTo>
                  <a:cubicBezTo>
                    <a:pt x="10481" y="5078"/>
                    <a:pt x="10475" y="5074"/>
                    <a:pt x="10475" y="5074"/>
                  </a:cubicBezTo>
                  <a:cubicBezTo>
                    <a:pt x="10308" y="5041"/>
                    <a:pt x="10308" y="4240"/>
                    <a:pt x="10274" y="3773"/>
                  </a:cubicBezTo>
                  <a:cubicBezTo>
                    <a:pt x="10274" y="3273"/>
                    <a:pt x="10208" y="2739"/>
                    <a:pt x="10141" y="2239"/>
                  </a:cubicBezTo>
                  <a:cubicBezTo>
                    <a:pt x="10141" y="2072"/>
                    <a:pt x="10041" y="1639"/>
                    <a:pt x="9741" y="1605"/>
                  </a:cubicBezTo>
                  <a:cubicBezTo>
                    <a:pt x="9727" y="1603"/>
                    <a:pt x="9713" y="1602"/>
                    <a:pt x="9699" y="1602"/>
                  </a:cubicBezTo>
                  <a:cubicBezTo>
                    <a:pt x="9271" y="1602"/>
                    <a:pt x="8724" y="2575"/>
                    <a:pt x="8240" y="3673"/>
                  </a:cubicBezTo>
                  <a:cubicBezTo>
                    <a:pt x="8273" y="3373"/>
                    <a:pt x="8240" y="3073"/>
                    <a:pt x="8206" y="2739"/>
                  </a:cubicBezTo>
                  <a:cubicBezTo>
                    <a:pt x="8206" y="2606"/>
                    <a:pt x="8106" y="2472"/>
                    <a:pt x="7939" y="2439"/>
                  </a:cubicBezTo>
                  <a:cubicBezTo>
                    <a:pt x="7924" y="2434"/>
                    <a:pt x="7903" y="2428"/>
                    <a:pt x="7876" y="2428"/>
                  </a:cubicBezTo>
                  <a:cubicBezTo>
                    <a:pt x="7725" y="2428"/>
                    <a:pt x="7357" y="2604"/>
                    <a:pt x="6372" y="4040"/>
                  </a:cubicBezTo>
                  <a:lnTo>
                    <a:pt x="6438" y="2506"/>
                  </a:lnTo>
                  <a:lnTo>
                    <a:pt x="6038" y="2506"/>
                  </a:lnTo>
                  <a:lnTo>
                    <a:pt x="5905" y="4774"/>
                  </a:lnTo>
                  <a:cubicBezTo>
                    <a:pt x="5805" y="4908"/>
                    <a:pt x="5504" y="5475"/>
                    <a:pt x="5037" y="5475"/>
                  </a:cubicBezTo>
                  <a:lnTo>
                    <a:pt x="5004" y="5441"/>
                  </a:lnTo>
                  <a:cubicBezTo>
                    <a:pt x="4737" y="5174"/>
                    <a:pt x="4704" y="3840"/>
                    <a:pt x="4771" y="2939"/>
                  </a:cubicBezTo>
                  <a:cubicBezTo>
                    <a:pt x="4771" y="2839"/>
                    <a:pt x="4704" y="2739"/>
                    <a:pt x="4604" y="2706"/>
                  </a:cubicBezTo>
                  <a:cubicBezTo>
                    <a:pt x="4504" y="2706"/>
                    <a:pt x="4370" y="2739"/>
                    <a:pt x="4337" y="2839"/>
                  </a:cubicBezTo>
                  <a:cubicBezTo>
                    <a:pt x="3837" y="3940"/>
                    <a:pt x="3069" y="4874"/>
                    <a:pt x="2102" y="5608"/>
                  </a:cubicBezTo>
                  <a:cubicBezTo>
                    <a:pt x="1921" y="5737"/>
                    <a:pt x="1760" y="5786"/>
                    <a:pt x="1650" y="5786"/>
                  </a:cubicBezTo>
                  <a:cubicBezTo>
                    <a:pt x="1618" y="5786"/>
                    <a:pt x="1591" y="5782"/>
                    <a:pt x="1568" y="5775"/>
                  </a:cubicBezTo>
                  <a:cubicBezTo>
                    <a:pt x="1268" y="5575"/>
                    <a:pt x="1335" y="4441"/>
                    <a:pt x="1468" y="3373"/>
                  </a:cubicBezTo>
                  <a:cubicBezTo>
                    <a:pt x="2035" y="2739"/>
                    <a:pt x="2636" y="1939"/>
                    <a:pt x="2702" y="1305"/>
                  </a:cubicBezTo>
                  <a:cubicBezTo>
                    <a:pt x="2769" y="571"/>
                    <a:pt x="2536" y="37"/>
                    <a:pt x="2169" y="4"/>
                  </a:cubicBezTo>
                  <a:cubicBezTo>
                    <a:pt x="2152" y="2"/>
                    <a:pt x="2134" y="0"/>
                    <a:pt x="2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7"/>
            <p:cNvSpPr/>
            <p:nvPr/>
          </p:nvSpPr>
          <p:spPr>
            <a:xfrm>
              <a:off x="1033925" y="2055188"/>
              <a:ext cx="56725" cy="85975"/>
            </a:xfrm>
            <a:custGeom>
              <a:avLst/>
              <a:gdLst/>
              <a:ahLst/>
              <a:cxnLst/>
              <a:rect l="l" t="t" r="r" b="b"/>
              <a:pathLst>
                <a:path w="2269" h="3439" extrusionOk="0">
                  <a:moveTo>
                    <a:pt x="1634" y="1"/>
                  </a:moveTo>
                  <a:cubicBezTo>
                    <a:pt x="1279" y="1"/>
                    <a:pt x="920" y="501"/>
                    <a:pt x="468" y="1470"/>
                  </a:cubicBezTo>
                  <a:lnTo>
                    <a:pt x="501" y="503"/>
                  </a:lnTo>
                  <a:lnTo>
                    <a:pt x="101" y="503"/>
                  </a:lnTo>
                  <a:lnTo>
                    <a:pt x="1" y="2671"/>
                  </a:lnTo>
                  <a:cubicBezTo>
                    <a:pt x="1" y="2771"/>
                    <a:pt x="67" y="2838"/>
                    <a:pt x="167" y="2871"/>
                  </a:cubicBezTo>
                  <a:cubicBezTo>
                    <a:pt x="185" y="2877"/>
                    <a:pt x="203" y="2880"/>
                    <a:pt x="220" y="2880"/>
                  </a:cubicBezTo>
                  <a:cubicBezTo>
                    <a:pt x="301" y="2880"/>
                    <a:pt x="373" y="2820"/>
                    <a:pt x="401" y="2738"/>
                  </a:cubicBezTo>
                  <a:cubicBezTo>
                    <a:pt x="835" y="1637"/>
                    <a:pt x="1368" y="669"/>
                    <a:pt x="1602" y="469"/>
                  </a:cubicBezTo>
                  <a:cubicBezTo>
                    <a:pt x="1635" y="569"/>
                    <a:pt x="1669" y="636"/>
                    <a:pt x="1669" y="736"/>
                  </a:cubicBezTo>
                  <a:cubicBezTo>
                    <a:pt x="1769" y="1637"/>
                    <a:pt x="1835" y="2537"/>
                    <a:pt x="1869" y="3438"/>
                  </a:cubicBezTo>
                  <a:lnTo>
                    <a:pt x="2269" y="3438"/>
                  </a:lnTo>
                  <a:cubicBezTo>
                    <a:pt x="2236" y="2537"/>
                    <a:pt x="2202" y="1603"/>
                    <a:pt x="2069" y="669"/>
                  </a:cubicBezTo>
                  <a:cubicBezTo>
                    <a:pt x="2069" y="503"/>
                    <a:pt x="2002" y="69"/>
                    <a:pt x="1669" y="2"/>
                  </a:cubicBezTo>
                  <a:cubicBezTo>
                    <a:pt x="1657" y="1"/>
                    <a:pt x="1646" y="1"/>
                    <a:pt x="1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7"/>
            <p:cNvSpPr/>
            <p:nvPr/>
          </p:nvSpPr>
          <p:spPr>
            <a:xfrm>
              <a:off x="732050" y="2271213"/>
              <a:ext cx="77575" cy="84250"/>
            </a:xfrm>
            <a:custGeom>
              <a:avLst/>
              <a:gdLst/>
              <a:ahLst/>
              <a:cxnLst/>
              <a:rect l="l" t="t" r="r" b="b"/>
              <a:pathLst>
                <a:path w="3103" h="3370" extrusionOk="0">
                  <a:moveTo>
                    <a:pt x="34" y="1"/>
                  </a:moveTo>
                  <a:lnTo>
                    <a:pt x="0" y="3070"/>
                  </a:lnTo>
                  <a:cubicBezTo>
                    <a:pt x="19" y="3181"/>
                    <a:pt x="120" y="3251"/>
                    <a:pt x="223" y="3251"/>
                  </a:cubicBezTo>
                  <a:cubicBezTo>
                    <a:pt x="306" y="3251"/>
                    <a:pt x="390" y="3207"/>
                    <a:pt x="434" y="3103"/>
                  </a:cubicBezTo>
                  <a:cubicBezTo>
                    <a:pt x="634" y="2336"/>
                    <a:pt x="901" y="1569"/>
                    <a:pt x="1201" y="835"/>
                  </a:cubicBezTo>
                  <a:cubicBezTo>
                    <a:pt x="1201" y="868"/>
                    <a:pt x="1235" y="935"/>
                    <a:pt x="1235" y="1002"/>
                  </a:cubicBezTo>
                  <a:cubicBezTo>
                    <a:pt x="1401" y="1936"/>
                    <a:pt x="1602" y="3070"/>
                    <a:pt x="2202" y="3337"/>
                  </a:cubicBezTo>
                  <a:cubicBezTo>
                    <a:pt x="2302" y="3370"/>
                    <a:pt x="2369" y="3370"/>
                    <a:pt x="2469" y="3370"/>
                  </a:cubicBezTo>
                  <a:cubicBezTo>
                    <a:pt x="2702" y="3370"/>
                    <a:pt x="2902" y="3270"/>
                    <a:pt x="3103" y="3136"/>
                  </a:cubicBezTo>
                  <a:lnTo>
                    <a:pt x="2836" y="2769"/>
                  </a:lnTo>
                  <a:cubicBezTo>
                    <a:pt x="2681" y="2899"/>
                    <a:pt x="2566" y="2948"/>
                    <a:pt x="2459" y="2948"/>
                  </a:cubicBezTo>
                  <a:cubicBezTo>
                    <a:pt x="2429" y="2948"/>
                    <a:pt x="2399" y="2944"/>
                    <a:pt x="2369" y="2936"/>
                  </a:cubicBezTo>
                  <a:cubicBezTo>
                    <a:pt x="1968" y="2769"/>
                    <a:pt x="1802" y="1635"/>
                    <a:pt x="1668" y="935"/>
                  </a:cubicBezTo>
                  <a:cubicBezTo>
                    <a:pt x="1668" y="801"/>
                    <a:pt x="1635" y="668"/>
                    <a:pt x="1602" y="568"/>
                  </a:cubicBezTo>
                  <a:cubicBezTo>
                    <a:pt x="1568" y="301"/>
                    <a:pt x="1468" y="201"/>
                    <a:pt x="1301" y="168"/>
                  </a:cubicBezTo>
                  <a:cubicBezTo>
                    <a:pt x="1135" y="168"/>
                    <a:pt x="934" y="168"/>
                    <a:pt x="434" y="1602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7"/>
            <p:cNvSpPr/>
            <p:nvPr/>
          </p:nvSpPr>
          <p:spPr>
            <a:xfrm>
              <a:off x="820450" y="2286238"/>
              <a:ext cx="138450" cy="54225"/>
            </a:xfrm>
            <a:custGeom>
              <a:avLst/>
              <a:gdLst/>
              <a:ahLst/>
              <a:cxnLst/>
              <a:rect l="l" t="t" r="r" b="b"/>
              <a:pathLst>
                <a:path w="5538" h="2169" extrusionOk="0">
                  <a:moveTo>
                    <a:pt x="4537" y="1068"/>
                  </a:moveTo>
                  <a:lnTo>
                    <a:pt x="4670" y="1134"/>
                  </a:lnTo>
                  <a:lnTo>
                    <a:pt x="4537" y="1168"/>
                  </a:lnTo>
                  <a:lnTo>
                    <a:pt x="4537" y="1068"/>
                  </a:lnTo>
                  <a:close/>
                  <a:moveTo>
                    <a:pt x="3036" y="0"/>
                  </a:moveTo>
                  <a:lnTo>
                    <a:pt x="2869" y="367"/>
                  </a:lnTo>
                  <a:lnTo>
                    <a:pt x="4137" y="901"/>
                  </a:lnTo>
                  <a:lnTo>
                    <a:pt x="4137" y="901"/>
                  </a:lnTo>
                  <a:lnTo>
                    <a:pt x="67" y="467"/>
                  </a:lnTo>
                  <a:lnTo>
                    <a:pt x="0" y="868"/>
                  </a:lnTo>
                  <a:lnTo>
                    <a:pt x="3970" y="1301"/>
                  </a:lnTo>
                  <a:lnTo>
                    <a:pt x="2435" y="1701"/>
                  </a:lnTo>
                  <a:lnTo>
                    <a:pt x="2535" y="2168"/>
                  </a:lnTo>
                  <a:lnTo>
                    <a:pt x="5371" y="1368"/>
                  </a:lnTo>
                  <a:cubicBezTo>
                    <a:pt x="5471" y="1335"/>
                    <a:pt x="5538" y="1268"/>
                    <a:pt x="5538" y="1168"/>
                  </a:cubicBezTo>
                  <a:cubicBezTo>
                    <a:pt x="5538" y="1068"/>
                    <a:pt x="5471" y="1001"/>
                    <a:pt x="5404" y="968"/>
                  </a:cubicBezTo>
                  <a:lnTo>
                    <a:pt x="30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7"/>
            <p:cNvSpPr/>
            <p:nvPr/>
          </p:nvSpPr>
          <p:spPr>
            <a:xfrm>
              <a:off x="963050" y="2292913"/>
              <a:ext cx="107600" cy="54375"/>
            </a:xfrm>
            <a:custGeom>
              <a:avLst/>
              <a:gdLst/>
              <a:ahLst/>
              <a:cxnLst/>
              <a:rect l="l" t="t" r="r" b="b"/>
              <a:pathLst>
                <a:path w="4304" h="2175" extrusionOk="0">
                  <a:moveTo>
                    <a:pt x="601" y="1101"/>
                  </a:moveTo>
                  <a:cubicBezTo>
                    <a:pt x="701" y="1168"/>
                    <a:pt x="834" y="1268"/>
                    <a:pt x="968" y="1334"/>
                  </a:cubicBezTo>
                  <a:cubicBezTo>
                    <a:pt x="868" y="1434"/>
                    <a:pt x="801" y="1468"/>
                    <a:pt x="768" y="1468"/>
                  </a:cubicBezTo>
                  <a:cubicBezTo>
                    <a:pt x="768" y="1468"/>
                    <a:pt x="701" y="1434"/>
                    <a:pt x="634" y="1201"/>
                  </a:cubicBezTo>
                  <a:lnTo>
                    <a:pt x="601" y="1101"/>
                  </a:lnTo>
                  <a:close/>
                  <a:moveTo>
                    <a:pt x="3603" y="0"/>
                  </a:moveTo>
                  <a:lnTo>
                    <a:pt x="3503" y="434"/>
                  </a:lnTo>
                  <a:cubicBezTo>
                    <a:pt x="3636" y="467"/>
                    <a:pt x="3736" y="601"/>
                    <a:pt x="3770" y="734"/>
                  </a:cubicBezTo>
                  <a:cubicBezTo>
                    <a:pt x="3836" y="1034"/>
                    <a:pt x="3770" y="1334"/>
                    <a:pt x="3536" y="1568"/>
                  </a:cubicBezTo>
                  <a:cubicBezTo>
                    <a:pt x="3403" y="1685"/>
                    <a:pt x="3236" y="1743"/>
                    <a:pt x="3040" y="1743"/>
                  </a:cubicBezTo>
                  <a:cubicBezTo>
                    <a:pt x="2844" y="1743"/>
                    <a:pt x="2619" y="1685"/>
                    <a:pt x="2369" y="1568"/>
                  </a:cubicBezTo>
                  <a:cubicBezTo>
                    <a:pt x="2068" y="1468"/>
                    <a:pt x="1835" y="1368"/>
                    <a:pt x="1601" y="1234"/>
                  </a:cubicBezTo>
                  <a:cubicBezTo>
                    <a:pt x="1668" y="1168"/>
                    <a:pt x="1702" y="1101"/>
                    <a:pt x="1735" y="1034"/>
                  </a:cubicBezTo>
                  <a:cubicBezTo>
                    <a:pt x="1802" y="934"/>
                    <a:pt x="1868" y="801"/>
                    <a:pt x="1868" y="801"/>
                  </a:cubicBezTo>
                  <a:lnTo>
                    <a:pt x="1468" y="601"/>
                  </a:lnTo>
                  <a:cubicBezTo>
                    <a:pt x="1468" y="601"/>
                    <a:pt x="1435" y="667"/>
                    <a:pt x="1368" y="801"/>
                  </a:cubicBezTo>
                  <a:cubicBezTo>
                    <a:pt x="1301" y="901"/>
                    <a:pt x="1268" y="967"/>
                    <a:pt x="1235" y="1001"/>
                  </a:cubicBezTo>
                  <a:cubicBezTo>
                    <a:pt x="1068" y="901"/>
                    <a:pt x="901" y="801"/>
                    <a:pt x="801" y="734"/>
                  </a:cubicBezTo>
                  <a:cubicBezTo>
                    <a:pt x="572" y="597"/>
                    <a:pt x="422" y="506"/>
                    <a:pt x="296" y="506"/>
                  </a:cubicBezTo>
                  <a:cubicBezTo>
                    <a:pt x="238" y="506"/>
                    <a:pt x="186" y="525"/>
                    <a:pt x="134" y="567"/>
                  </a:cubicBezTo>
                  <a:cubicBezTo>
                    <a:pt x="0" y="667"/>
                    <a:pt x="34" y="901"/>
                    <a:pt x="200" y="1368"/>
                  </a:cubicBezTo>
                  <a:cubicBezTo>
                    <a:pt x="301" y="1701"/>
                    <a:pt x="467" y="1868"/>
                    <a:pt x="701" y="1901"/>
                  </a:cubicBezTo>
                  <a:cubicBezTo>
                    <a:pt x="968" y="1901"/>
                    <a:pt x="1201" y="1768"/>
                    <a:pt x="1335" y="1568"/>
                  </a:cubicBezTo>
                  <a:cubicBezTo>
                    <a:pt x="1601" y="1735"/>
                    <a:pt x="1902" y="1868"/>
                    <a:pt x="2169" y="2002"/>
                  </a:cubicBezTo>
                  <a:cubicBezTo>
                    <a:pt x="2435" y="2102"/>
                    <a:pt x="2736" y="2168"/>
                    <a:pt x="3002" y="2168"/>
                  </a:cubicBezTo>
                  <a:cubicBezTo>
                    <a:pt x="3041" y="2173"/>
                    <a:pt x="3079" y="2175"/>
                    <a:pt x="3117" y="2175"/>
                  </a:cubicBezTo>
                  <a:cubicBezTo>
                    <a:pt x="3377" y="2175"/>
                    <a:pt x="3628" y="2076"/>
                    <a:pt x="3803" y="1901"/>
                  </a:cubicBezTo>
                  <a:cubicBezTo>
                    <a:pt x="4170" y="1601"/>
                    <a:pt x="4303" y="1101"/>
                    <a:pt x="4203" y="667"/>
                  </a:cubicBezTo>
                  <a:cubicBezTo>
                    <a:pt x="4137" y="334"/>
                    <a:pt x="3903" y="67"/>
                    <a:pt x="36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7"/>
            <p:cNvSpPr/>
            <p:nvPr/>
          </p:nvSpPr>
          <p:spPr>
            <a:xfrm>
              <a:off x="1043925" y="2046663"/>
              <a:ext cx="318600" cy="234600"/>
            </a:xfrm>
            <a:custGeom>
              <a:avLst/>
              <a:gdLst/>
              <a:ahLst/>
              <a:cxnLst/>
              <a:rect l="l" t="t" r="r" b="b"/>
              <a:pathLst>
                <a:path w="12744" h="9384" extrusionOk="0">
                  <a:moveTo>
                    <a:pt x="6105" y="1"/>
                  </a:moveTo>
                  <a:cubicBezTo>
                    <a:pt x="4932" y="1"/>
                    <a:pt x="3997" y="47"/>
                    <a:pt x="3737" y="176"/>
                  </a:cubicBezTo>
                  <a:cubicBezTo>
                    <a:pt x="2903" y="577"/>
                    <a:pt x="2102" y="6081"/>
                    <a:pt x="1736" y="8549"/>
                  </a:cubicBezTo>
                  <a:lnTo>
                    <a:pt x="401" y="6314"/>
                  </a:lnTo>
                  <a:lnTo>
                    <a:pt x="1" y="6548"/>
                  </a:lnTo>
                  <a:lnTo>
                    <a:pt x="1669" y="9283"/>
                  </a:lnTo>
                  <a:cubicBezTo>
                    <a:pt x="1736" y="9350"/>
                    <a:pt x="1802" y="9383"/>
                    <a:pt x="1869" y="9383"/>
                  </a:cubicBezTo>
                  <a:lnTo>
                    <a:pt x="1902" y="9383"/>
                  </a:lnTo>
                  <a:cubicBezTo>
                    <a:pt x="2002" y="9383"/>
                    <a:pt x="2069" y="9316"/>
                    <a:pt x="2069" y="9216"/>
                  </a:cubicBezTo>
                  <a:cubicBezTo>
                    <a:pt x="2636" y="5180"/>
                    <a:pt x="3503" y="844"/>
                    <a:pt x="3937" y="543"/>
                  </a:cubicBezTo>
                  <a:cubicBezTo>
                    <a:pt x="4111" y="462"/>
                    <a:pt x="4802" y="430"/>
                    <a:pt x="5758" y="430"/>
                  </a:cubicBezTo>
                  <a:cubicBezTo>
                    <a:pt x="7560" y="430"/>
                    <a:pt x="10305" y="546"/>
                    <a:pt x="12310" y="677"/>
                  </a:cubicBezTo>
                  <a:lnTo>
                    <a:pt x="12243" y="2111"/>
                  </a:lnTo>
                  <a:lnTo>
                    <a:pt x="12643" y="2145"/>
                  </a:lnTo>
                  <a:lnTo>
                    <a:pt x="12743" y="477"/>
                  </a:lnTo>
                  <a:cubicBezTo>
                    <a:pt x="12743" y="343"/>
                    <a:pt x="12677" y="243"/>
                    <a:pt x="12577" y="243"/>
                  </a:cubicBezTo>
                  <a:cubicBezTo>
                    <a:pt x="12013" y="198"/>
                    <a:pt x="8544" y="1"/>
                    <a:pt x="6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7"/>
            <p:cNvSpPr/>
            <p:nvPr/>
          </p:nvSpPr>
          <p:spPr>
            <a:xfrm>
              <a:off x="1147350" y="2107738"/>
              <a:ext cx="130100" cy="144325"/>
            </a:xfrm>
            <a:custGeom>
              <a:avLst/>
              <a:gdLst/>
              <a:ahLst/>
              <a:cxnLst/>
              <a:rect l="l" t="t" r="r" b="b"/>
              <a:pathLst>
                <a:path w="5204" h="5773" extrusionOk="0">
                  <a:moveTo>
                    <a:pt x="4294" y="0"/>
                  </a:moveTo>
                  <a:cubicBezTo>
                    <a:pt x="3795" y="0"/>
                    <a:pt x="3089" y="558"/>
                    <a:pt x="2635" y="1336"/>
                  </a:cubicBezTo>
                  <a:cubicBezTo>
                    <a:pt x="2168" y="2103"/>
                    <a:pt x="1034" y="4338"/>
                    <a:pt x="634" y="5139"/>
                  </a:cubicBezTo>
                  <a:lnTo>
                    <a:pt x="334" y="4805"/>
                  </a:lnTo>
                  <a:lnTo>
                    <a:pt x="0" y="5105"/>
                  </a:lnTo>
                  <a:lnTo>
                    <a:pt x="501" y="5673"/>
                  </a:lnTo>
                  <a:cubicBezTo>
                    <a:pt x="534" y="5739"/>
                    <a:pt x="601" y="5773"/>
                    <a:pt x="667" y="5773"/>
                  </a:cubicBezTo>
                  <a:lnTo>
                    <a:pt x="701" y="5773"/>
                  </a:lnTo>
                  <a:cubicBezTo>
                    <a:pt x="767" y="5773"/>
                    <a:pt x="834" y="5706"/>
                    <a:pt x="868" y="5639"/>
                  </a:cubicBezTo>
                  <a:cubicBezTo>
                    <a:pt x="868" y="5606"/>
                    <a:pt x="2435" y="2504"/>
                    <a:pt x="3002" y="1536"/>
                  </a:cubicBezTo>
                  <a:cubicBezTo>
                    <a:pt x="3436" y="836"/>
                    <a:pt x="4003" y="435"/>
                    <a:pt x="4337" y="435"/>
                  </a:cubicBezTo>
                  <a:cubicBezTo>
                    <a:pt x="4403" y="435"/>
                    <a:pt x="4470" y="469"/>
                    <a:pt x="4503" y="535"/>
                  </a:cubicBezTo>
                  <a:cubicBezTo>
                    <a:pt x="4604" y="769"/>
                    <a:pt x="4503" y="1870"/>
                    <a:pt x="4337" y="3171"/>
                  </a:cubicBezTo>
                  <a:cubicBezTo>
                    <a:pt x="4051" y="3105"/>
                    <a:pt x="3547" y="2995"/>
                    <a:pt x="3151" y="2995"/>
                  </a:cubicBezTo>
                  <a:cubicBezTo>
                    <a:pt x="2947" y="2995"/>
                    <a:pt x="2771" y="3024"/>
                    <a:pt x="2669" y="3104"/>
                  </a:cubicBezTo>
                  <a:cubicBezTo>
                    <a:pt x="2569" y="3171"/>
                    <a:pt x="2535" y="3271"/>
                    <a:pt x="2535" y="3404"/>
                  </a:cubicBezTo>
                  <a:lnTo>
                    <a:pt x="2936" y="3404"/>
                  </a:lnTo>
                  <a:cubicBezTo>
                    <a:pt x="2936" y="3404"/>
                    <a:pt x="2936" y="3438"/>
                    <a:pt x="2902" y="3471"/>
                  </a:cubicBezTo>
                  <a:cubicBezTo>
                    <a:pt x="3019" y="3453"/>
                    <a:pt x="3137" y="3445"/>
                    <a:pt x="3257" y="3445"/>
                  </a:cubicBezTo>
                  <a:cubicBezTo>
                    <a:pt x="3584" y="3445"/>
                    <a:pt x="3919" y="3507"/>
                    <a:pt x="4237" y="3604"/>
                  </a:cubicBezTo>
                  <a:lnTo>
                    <a:pt x="4303" y="3371"/>
                  </a:lnTo>
                  <a:lnTo>
                    <a:pt x="4303" y="3371"/>
                  </a:lnTo>
                  <a:cubicBezTo>
                    <a:pt x="4203" y="4005"/>
                    <a:pt x="4103" y="4672"/>
                    <a:pt x="3970" y="5306"/>
                  </a:cubicBezTo>
                  <a:lnTo>
                    <a:pt x="4403" y="5439"/>
                  </a:lnTo>
                  <a:cubicBezTo>
                    <a:pt x="4537" y="4705"/>
                    <a:pt x="5204" y="1002"/>
                    <a:pt x="4870" y="369"/>
                  </a:cubicBezTo>
                  <a:cubicBezTo>
                    <a:pt x="4804" y="169"/>
                    <a:pt x="4570" y="2"/>
                    <a:pt x="4337" y="2"/>
                  </a:cubicBezTo>
                  <a:cubicBezTo>
                    <a:pt x="4323" y="1"/>
                    <a:pt x="4308" y="0"/>
                    <a:pt x="4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7"/>
            <p:cNvSpPr/>
            <p:nvPr/>
          </p:nvSpPr>
          <p:spPr>
            <a:xfrm>
              <a:off x="1338325" y="2145288"/>
              <a:ext cx="53375" cy="10875"/>
            </a:xfrm>
            <a:custGeom>
              <a:avLst/>
              <a:gdLst/>
              <a:ahLst/>
              <a:cxnLst/>
              <a:rect l="l" t="t" r="r" b="b"/>
              <a:pathLst>
                <a:path w="2135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135" y="434"/>
                  </a:lnTo>
                  <a:lnTo>
                    <a:pt x="21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7"/>
            <p:cNvSpPr/>
            <p:nvPr/>
          </p:nvSpPr>
          <p:spPr>
            <a:xfrm>
              <a:off x="1335800" y="2180313"/>
              <a:ext cx="55900" cy="10875"/>
            </a:xfrm>
            <a:custGeom>
              <a:avLst/>
              <a:gdLst/>
              <a:ahLst/>
              <a:cxnLst/>
              <a:rect l="l" t="t" r="r" b="b"/>
              <a:pathLst>
                <a:path w="223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236" y="434"/>
                  </a:lnTo>
                  <a:lnTo>
                    <a:pt x="22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7"/>
            <p:cNvSpPr/>
            <p:nvPr/>
          </p:nvSpPr>
          <p:spPr>
            <a:xfrm>
              <a:off x="1430875" y="2124138"/>
              <a:ext cx="56725" cy="103750"/>
            </a:xfrm>
            <a:custGeom>
              <a:avLst/>
              <a:gdLst/>
              <a:ahLst/>
              <a:cxnLst/>
              <a:rect l="l" t="t" r="r" b="b"/>
              <a:pathLst>
                <a:path w="2269" h="4150" extrusionOk="0">
                  <a:moveTo>
                    <a:pt x="1246" y="0"/>
                  </a:moveTo>
                  <a:cubicBezTo>
                    <a:pt x="1187" y="0"/>
                    <a:pt x="1118" y="38"/>
                    <a:pt x="1068" y="113"/>
                  </a:cubicBezTo>
                  <a:lnTo>
                    <a:pt x="201" y="1781"/>
                  </a:lnTo>
                  <a:lnTo>
                    <a:pt x="568" y="1981"/>
                  </a:lnTo>
                  <a:lnTo>
                    <a:pt x="1101" y="980"/>
                  </a:lnTo>
                  <a:lnTo>
                    <a:pt x="1101" y="980"/>
                  </a:lnTo>
                  <a:cubicBezTo>
                    <a:pt x="1168" y="1514"/>
                    <a:pt x="1168" y="2048"/>
                    <a:pt x="1068" y="2615"/>
                  </a:cubicBezTo>
                  <a:cubicBezTo>
                    <a:pt x="968" y="2982"/>
                    <a:pt x="835" y="3382"/>
                    <a:pt x="601" y="3716"/>
                  </a:cubicBezTo>
                  <a:lnTo>
                    <a:pt x="1" y="3716"/>
                  </a:lnTo>
                  <a:lnTo>
                    <a:pt x="1" y="4149"/>
                  </a:lnTo>
                  <a:lnTo>
                    <a:pt x="2269" y="4149"/>
                  </a:lnTo>
                  <a:lnTo>
                    <a:pt x="2269" y="3716"/>
                  </a:lnTo>
                  <a:lnTo>
                    <a:pt x="1101" y="3716"/>
                  </a:lnTo>
                  <a:cubicBezTo>
                    <a:pt x="1268" y="3415"/>
                    <a:pt x="1402" y="3048"/>
                    <a:pt x="1502" y="2715"/>
                  </a:cubicBezTo>
                  <a:cubicBezTo>
                    <a:pt x="1602" y="1881"/>
                    <a:pt x="1602" y="1014"/>
                    <a:pt x="1502" y="180"/>
                  </a:cubicBezTo>
                  <a:cubicBezTo>
                    <a:pt x="1468" y="80"/>
                    <a:pt x="1402" y="13"/>
                    <a:pt x="1302" y="13"/>
                  </a:cubicBezTo>
                  <a:cubicBezTo>
                    <a:pt x="1285" y="5"/>
                    <a:pt x="1266" y="0"/>
                    <a:pt x="1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7"/>
            <p:cNvSpPr/>
            <p:nvPr/>
          </p:nvSpPr>
          <p:spPr>
            <a:xfrm>
              <a:off x="271725" y="2369613"/>
              <a:ext cx="81750" cy="83425"/>
            </a:xfrm>
            <a:custGeom>
              <a:avLst/>
              <a:gdLst/>
              <a:ahLst/>
              <a:cxnLst/>
              <a:rect l="l" t="t" r="r" b="b"/>
              <a:pathLst>
                <a:path w="3270" h="3337" extrusionOk="0">
                  <a:moveTo>
                    <a:pt x="2869" y="1"/>
                  </a:moveTo>
                  <a:cubicBezTo>
                    <a:pt x="2569" y="701"/>
                    <a:pt x="2235" y="1335"/>
                    <a:pt x="1802" y="1969"/>
                  </a:cubicBezTo>
                  <a:cubicBezTo>
                    <a:pt x="1701" y="1402"/>
                    <a:pt x="1668" y="835"/>
                    <a:pt x="1701" y="301"/>
                  </a:cubicBezTo>
                  <a:lnTo>
                    <a:pt x="1301" y="268"/>
                  </a:lnTo>
                  <a:lnTo>
                    <a:pt x="1301" y="268"/>
                  </a:lnTo>
                  <a:cubicBezTo>
                    <a:pt x="1268" y="968"/>
                    <a:pt x="1301" y="1702"/>
                    <a:pt x="1468" y="2403"/>
                  </a:cubicBezTo>
                  <a:cubicBezTo>
                    <a:pt x="1335" y="2536"/>
                    <a:pt x="1168" y="2636"/>
                    <a:pt x="968" y="2703"/>
                  </a:cubicBezTo>
                  <a:lnTo>
                    <a:pt x="0" y="2903"/>
                  </a:lnTo>
                  <a:lnTo>
                    <a:pt x="67" y="3337"/>
                  </a:lnTo>
                  <a:lnTo>
                    <a:pt x="1068" y="3137"/>
                  </a:lnTo>
                  <a:cubicBezTo>
                    <a:pt x="1268" y="3070"/>
                    <a:pt x="1501" y="2970"/>
                    <a:pt x="1635" y="2803"/>
                  </a:cubicBezTo>
                  <a:cubicBezTo>
                    <a:pt x="1735" y="2970"/>
                    <a:pt x="1868" y="3103"/>
                    <a:pt x="2002" y="3170"/>
                  </a:cubicBezTo>
                  <a:cubicBezTo>
                    <a:pt x="2102" y="3203"/>
                    <a:pt x="2202" y="3237"/>
                    <a:pt x="2302" y="3237"/>
                  </a:cubicBezTo>
                  <a:cubicBezTo>
                    <a:pt x="2569" y="3203"/>
                    <a:pt x="2836" y="3103"/>
                    <a:pt x="3036" y="2903"/>
                  </a:cubicBezTo>
                  <a:lnTo>
                    <a:pt x="2736" y="2569"/>
                  </a:lnTo>
                  <a:cubicBezTo>
                    <a:pt x="2595" y="2682"/>
                    <a:pt x="2431" y="2818"/>
                    <a:pt x="2283" y="2818"/>
                  </a:cubicBezTo>
                  <a:cubicBezTo>
                    <a:pt x="2255" y="2818"/>
                    <a:pt x="2228" y="2813"/>
                    <a:pt x="2202" y="2803"/>
                  </a:cubicBezTo>
                  <a:cubicBezTo>
                    <a:pt x="2068" y="2703"/>
                    <a:pt x="2002" y="2603"/>
                    <a:pt x="1968" y="2469"/>
                  </a:cubicBezTo>
                  <a:cubicBezTo>
                    <a:pt x="2502" y="1769"/>
                    <a:pt x="2936" y="1002"/>
                    <a:pt x="3269" y="168"/>
                  </a:cubicBezTo>
                  <a:lnTo>
                    <a:pt x="28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7"/>
            <p:cNvSpPr/>
            <p:nvPr/>
          </p:nvSpPr>
          <p:spPr>
            <a:xfrm>
              <a:off x="400975" y="2364588"/>
              <a:ext cx="120950" cy="220225"/>
            </a:xfrm>
            <a:custGeom>
              <a:avLst/>
              <a:gdLst/>
              <a:ahLst/>
              <a:cxnLst/>
              <a:rect l="l" t="t" r="r" b="b"/>
              <a:pathLst>
                <a:path w="4838" h="8809" extrusionOk="0">
                  <a:moveTo>
                    <a:pt x="3739" y="1"/>
                  </a:moveTo>
                  <a:cubicBezTo>
                    <a:pt x="2865" y="1"/>
                    <a:pt x="2100" y="656"/>
                    <a:pt x="2002" y="1503"/>
                  </a:cubicBezTo>
                  <a:cubicBezTo>
                    <a:pt x="1935" y="1803"/>
                    <a:pt x="1902" y="2103"/>
                    <a:pt x="1902" y="2404"/>
                  </a:cubicBezTo>
                  <a:cubicBezTo>
                    <a:pt x="1869" y="2904"/>
                    <a:pt x="1835" y="3504"/>
                    <a:pt x="1835" y="4105"/>
                  </a:cubicBezTo>
                  <a:cubicBezTo>
                    <a:pt x="1769" y="5706"/>
                    <a:pt x="1735" y="7474"/>
                    <a:pt x="1335" y="8108"/>
                  </a:cubicBezTo>
                  <a:cubicBezTo>
                    <a:pt x="1229" y="8266"/>
                    <a:pt x="1145" y="8362"/>
                    <a:pt x="1048" y="8362"/>
                  </a:cubicBezTo>
                  <a:cubicBezTo>
                    <a:pt x="1022" y="8362"/>
                    <a:pt x="996" y="8355"/>
                    <a:pt x="968" y="8341"/>
                  </a:cubicBezTo>
                  <a:cubicBezTo>
                    <a:pt x="668" y="8108"/>
                    <a:pt x="501" y="7774"/>
                    <a:pt x="468" y="7407"/>
                  </a:cubicBezTo>
                  <a:lnTo>
                    <a:pt x="234" y="7340"/>
                  </a:lnTo>
                  <a:lnTo>
                    <a:pt x="34" y="7274"/>
                  </a:lnTo>
                  <a:lnTo>
                    <a:pt x="34" y="7274"/>
                  </a:lnTo>
                  <a:cubicBezTo>
                    <a:pt x="1" y="7841"/>
                    <a:pt x="301" y="8408"/>
                    <a:pt x="768" y="8741"/>
                  </a:cubicBezTo>
                  <a:cubicBezTo>
                    <a:pt x="868" y="8775"/>
                    <a:pt x="935" y="8808"/>
                    <a:pt x="1035" y="8808"/>
                  </a:cubicBezTo>
                  <a:cubicBezTo>
                    <a:pt x="1335" y="8775"/>
                    <a:pt x="1568" y="8608"/>
                    <a:pt x="1702" y="8341"/>
                  </a:cubicBezTo>
                  <a:cubicBezTo>
                    <a:pt x="2169" y="7607"/>
                    <a:pt x="2202" y="5839"/>
                    <a:pt x="2269" y="4138"/>
                  </a:cubicBezTo>
                  <a:cubicBezTo>
                    <a:pt x="2269" y="3504"/>
                    <a:pt x="2302" y="2937"/>
                    <a:pt x="2336" y="2437"/>
                  </a:cubicBezTo>
                  <a:cubicBezTo>
                    <a:pt x="2336" y="2170"/>
                    <a:pt x="2369" y="1870"/>
                    <a:pt x="2436" y="1603"/>
                  </a:cubicBezTo>
                  <a:cubicBezTo>
                    <a:pt x="2502" y="936"/>
                    <a:pt x="3069" y="435"/>
                    <a:pt x="3770" y="435"/>
                  </a:cubicBezTo>
                  <a:cubicBezTo>
                    <a:pt x="4137" y="469"/>
                    <a:pt x="4404" y="802"/>
                    <a:pt x="4337" y="1169"/>
                  </a:cubicBezTo>
                  <a:cubicBezTo>
                    <a:pt x="4337" y="2504"/>
                    <a:pt x="4104" y="3237"/>
                    <a:pt x="3870" y="3371"/>
                  </a:cubicBezTo>
                  <a:cubicBezTo>
                    <a:pt x="3870" y="3371"/>
                    <a:pt x="3853" y="3379"/>
                    <a:pt x="3820" y="3379"/>
                  </a:cubicBezTo>
                  <a:cubicBezTo>
                    <a:pt x="3787" y="3379"/>
                    <a:pt x="3737" y="3371"/>
                    <a:pt x="3670" y="3338"/>
                  </a:cubicBezTo>
                  <a:cubicBezTo>
                    <a:pt x="3644" y="3312"/>
                    <a:pt x="3609" y="3301"/>
                    <a:pt x="3572" y="3301"/>
                  </a:cubicBezTo>
                  <a:cubicBezTo>
                    <a:pt x="3511" y="3301"/>
                    <a:pt x="3444" y="3330"/>
                    <a:pt x="3403" y="3371"/>
                  </a:cubicBezTo>
                  <a:cubicBezTo>
                    <a:pt x="3403" y="3404"/>
                    <a:pt x="3303" y="3471"/>
                    <a:pt x="3270" y="3471"/>
                  </a:cubicBezTo>
                  <a:cubicBezTo>
                    <a:pt x="3203" y="3438"/>
                    <a:pt x="3069" y="3371"/>
                    <a:pt x="2903" y="2604"/>
                  </a:cubicBezTo>
                  <a:lnTo>
                    <a:pt x="2502" y="2670"/>
                  </a:lnTo>
                  <a:cubicBezTo>
                    <a:pt x="2636" y="3404"/>
                    <a:pt x="2836" y="3771"/>
                    <a:pt x="3170" y="3871"/>
                  </a:cubicBezTo>
                  <a:cubicBezTo>
                    <a:pt x="3211" y="3880"/>
                    <a:pt x="3253" y="3884"/>
                    <a:pt x="3294" y="3884"/>
                  </a:cubicBezTo>
                  <a:cubicBezTo>
                    <a:pt x="3418" y="3884"/>
                    <a:pt x="3536" y="3846"/>
                    <a:pt x="3637" y="3771"/>
                  </a:cubicBezTo>
                  <a:cubicBezTo>
                    <a:pt x="3687" y="3797"/>
                    <a:pt x="3748" y="3808"/>
                    <a:pt x="3811" y="3808"/>
                  </a:cubicBezTo>
                  <a:cubicBezTo>
                    <a:pt x="3913" y="3808"/>
                    <a:pt x="4021" y="3779"/>
                    <a:pt x="4104" y="3738"/>
                  </a:cubicBezTo>
                  <a:cubicBezTo>
                    <a:pt x="4704" y="3404"/>
                    <a:pt x="4771" y="1970"/>
                    <a:pt x="4771" y="1169"/>
                  </a:cubicBezTo>
                  <a:cubicBezTo>
                    <a:pt x="4837" y="569"/>
                    <a:pt x="4404" y="35"/>
                    <a:pt x="3803" y="2"/>
                  </a:cubicBezTo>
                  <a:cubicBezTo>
                    <a:pt x="3782" y="1"/>
                    <a:pt x="3760" y="1"/>
                    <a:pt x="3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7"/>
            <p:cNvSpPr/>
            <p:nvPr/>
          </p:nvSpPr>
          <p:spPr>
            <a:xfrm>
              <a:off x="404325" y="2383813"/>
              <a:ext cx="20025" cy="19200"/>
            </a:xfrm>
            <a:custGeom>
              <a:avLst/>
              <a:gdLst/>
              <a:ahLst/>
              <a:cxnLst/>
              <a:rect l="l" t="t" r="r" b="b"/>
              <a:pathLst>
                <a:path w="801" h="768" extrusionOk="0">
                  <a:moveTo>
                    <a:pt x="400" y="0"/>
                  </a:moveTo>
                  <a:cubicBezTo>
                    <a:pt x="200" y="0"/>
                    <a:pt x="0" y="167"/>
                    <a:pt x="0" y="400"/>
                  </a:cubicBezTo>
                  <a:cubicBezTo>
                    <a:pt x="0" y="600"/>
                    <a:pt x="200" y="767"/>
                    <a:pt x="400" y="767"/>
                  </a:cubicBezTo>
                  <a:cubicBezTo>
                    <a:pt x="634" y="767"/>
                    <a:pt x="801" y="600"/>
                    <a:pt x="801" y="400"/>
                  </a:cubicBezTo>
                  <a:cubicBezTo>
                    <a:pt x="801" y="167"/>
                    <a:pt x="634" y="0"/>
                    <a:pt x="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7"/>
            <p:cNvSpPr/>
            <p:nvPr/>
          </p:nvSpPr>
          <p:spPr>
            <a:xfrm>
              <a:off x="397650" y="2425488"/>
              <a:ext cx="19200" cy="19225"/>
            </a:xfrm>
            <a:custGeom>
              <a:avLst/>
              <a:gdLst/>
              <a:ahLst/>
              <a:cxnLst/>
              <a:rect l="l" t="t" r="r" b="b"/>
              <a:pathLst>
                <a:path w="768" h="769" extrusionOk="0">
                  <a:moveTo>
                    <a:pt x="367" y="1"/>
                  </a:moveTo>
                  <a:cubicBezTo>
                    <a:pt x="167" y="1"/>
                    <a:pt x="0" y="168"/>
                    <a:pt x="0" y="401"/>
                  </a:cubicBezTo>
                  <a:cubicBezTo>
                    <a:pt x="0" y="601"/>
                    <a:pt x="167" y="768"/>
                    <a:pt x="367" y="768"/>
                  </a:cubicBezTo>
                  <a:cubicBezTo>
                    <a:pt x="601" y="768"/>
                    <a:pt x="767" y="601"/>
                    <a:pt x="767" y="401"/>
                  </a:cubicBezTo>
                  <a:cubicBezTo>
                    <a:pt x="767" y="168"/>
                    <a:pt x="601" y="1"/>
                    <a:pt x="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5994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4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53"/>
          <p:cNvSpPr txBox="1">
            <a:spLocks noGrp="1"/>
          </p:cNvSpPr>
          <p:nvPr>
            <p:ph type="title"/>
          </p:nvPr>
        </p:nvSpPr>
        <p:spPr>
          <a:xfrm>
            <a:off x="4992350" y="992500"/>
            <a:ext cx="3542700" cy="732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Equivalence</a:t>
            </a:r>
            <a:endParaRPr dirty="0"/>
          </a:p>
        </p:txBody>
      </p:sp>
      <p:pic>
        <p:nvPicPr>
          <p:cNvPr id="898" name="Google Shape;89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800" y="301025"/>
            <a:ext cx="4314099" cy="4525275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53"/>
          <p:cNvSpPr/>
          <p:nvPr/>
        </p:nvSpPr>
        <p:spPr>
          <a:xfrm rot="-2008246">
            <a:off x="192311" y="527764"/>
            <a:ext cx="1270230" cy="1079376"/>
          </a:xfrm>
          <a:custGeom>
            <a:avLst/>
            <a:gdLst/>
            <a:ahLst/>
            <a:cxnLst/>
            <a:rect l="l" t="t" r="r" b="b"/>
            <a:pathLst>
              <a:path w="40765" h="34640" extrusionOk="0">
                <a:moveTo>
                  <a:pt x="21166" y="0"/>
                </a:moveTo>
                <a:cubicBezTo>
                  <a:pt x="21021" y="0"/>
                  <a:pt x="20876" y="1"/>
                  <a:pt x="20731" y="3"/>
                </a:cubicBezTo>
                <a:cubicBezTo>
                  <a:pt x="19371" y="3"/>
                  <a:pt x="18011" y="181"/>
                  <a:pt x="16696" y="516"/>
                </a:cubicBezTo>
                <a:cubicBezTo>
                  <a:pt x="0" y="4839"/>
                  <a:pt x="8041" y="34639"/>
                  <a:pt x="23643" y="34639"/>
                </a:cubicBezTo>
                <a:cubicBezTo>
                  <a:pt x="24934" y="34639"/>
                  <a:pt x="26278" y="34435"/>
                  <a:pt x="27663" y="33996"/>
                </a:cubicBezTo>
                <a:cubicBezTo>
                  <a:pt x="35264" y="31588"/>
                  <a:pt x="40212" y="22717"/>
                  <a:pt x="40435" y="15093"/>
                </a:cubicBezTo>
                <a:cubicBezTo>
                  <a:pt x="40764" y="4378"/>
                  <a:pt x="30797" y="0"/>
                  <a:pt x="21166" y="0"/>
                </a:cubicBezTo>
                <a:close/>
              </a:path>
            </a:pathLst>
          </a:custGeom>
          <a:solidFill>
            <a:srgbClr val="D8FC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0" name="Google Shape;900;p53"/>
          <p:cNvGrpSpPr/>
          <p:nvPr/>
        </p:nvGrpSpPr>
        <p:grpSpPr>
          <a:xfrm>
            <a:off x="7803294" y="375831"/>
            <a:ext cx="1000710" cy="390749"/>
            <a:chOff x="2634525" y="689425"/>
            <a:chExt cx="790325" cy="308600"/>
          </a:xfrm>
        </p:grpSpPr>
        <p:sp>
          <p:nvSpPr>
            <p:cNvPr id="901" name="Google Shape;901;p53"/>
            <p:cNvSpPr/>
            <p:nvPr/>
          </p:nvSpPr>
          <p:spPr>
            <a:xfrm>
              <a:off x="2634525" y="713075"/>
              <a:ext cx="139100" cy="148925"/>
            </a:xfrm>
            <a:custGeom>
              <a:avLst/>
              <a:gdLst/>
              <a:ahLst/>
              <a:cxnLst/>
              <a:rect l="l" t="t" r="r" b="b"/>
              <a:pathLst>
                <a:path w="5564" h="5957" extrusionOk="0">
                  <a:moveTo>
                    <a:pt x="2957" y="170"/>
                  </a:moveTo>
                  <a:cubicBezTo>
                    <a:pt x="3025" y="170"/>
                    <a:pt x="3094" y="205"/>
                    <a:pt x="3162" y="273"/>
                  </a:cubicBezTo>
                  <a:cubicBezTo>
                    <a:pt x="3284" y="455"/>
                    <a:pt x="3344" y="729"/>
                    <a:pt x="3253" y="942"/>
                  </a:cubicBezTo>
                  <a:cubicBezTo>
                    <a:pt x="3101" y="1854"/>
                    <a:pt x="2706" y="2705"/>
                    <a:pt x="2098" y="3373"/>
                  </a:cubicBezTo>
                  <a:cubicBezTo>
                    <a:pt x="1765" y="3754"/>
                    <a:pt x="1395" y="4060"/>
                    <a:pt x="973" y="4321"/>
                  </a:cubicBezTo>
                  <a:lnTo>
                    <a:pt x="973" y="4321"/>
                  </a:lnTo>
                  <a:cubicBezTo>
                    <a:pt x="949" y="4046"/>
                    <a:pt x="970" y="3766"/>
                    <a:pt x="1034" y="3495"/>
                  </a:cubicBezTo>
                  <a:cubicBezTo>
                    <a:pt x="1125" y="2917"/>
                    <a:pt x="1308" y="2370"/>
                    <a:pt x="1581" y="1854"/>
                  </a:cubicBezTo>
                  <a:cubicBezTo>
                    <a:pt x="1825" y="1337"/>
                    <a:pt x="2159" y="850"/>
                    <a:pt x="2584" y="425"/>
                  </a:cubicBezTo>
                  <a:cubicBezTo>
                    <a:pt x="2676" y="334"/>
                    <a:pt x="2767" y="273"/>
                    <a:pt x="2888" y="182"/>
                  </a:cubicBezTo>
                  <a:cubicBezTo>
                    <a:pt x="2911" y="174"/>
                    <a:pt x="2934" y="170"/>
                    <a:pt x="2957" y="170"/>
                  </a:cubicBezTo>
                  <a:close/>
                  <a:moveTo>
                    <a:pt x="2969" y="0"/>
                  </a:moveTo>
                  <a:cubicBezTo>
                    <a:pt x="2913" y="0"/>
                    <a:pt x="2855" y="11"/>
                    <a:pt x="2797" y="30"/>
                  </a:cubicBezTo>
                  <a:cubicBezTo>
                    <a:pt x="2645" y="91"/>
                    <a:pt x="2524" y="182"/>
                    <a:pt x="2432" y="303"/>
                  </a:cubicBezTo>
                  <a:cubicBezTo>
                    <a:pt x="1581" y="1185"/>
                    <a:pt x="1004" y="2279"/>
                    <a:pt x="822" y="3465"/>
                  </a:cubicBezTo>
                  <a:cubicBezTo>
                    <a:pt x="752" y="3777"/>
                    <a:pt x="742" y="4108"/>
                    <a:pt x="786" y="4432"/>
                  </a:cubicBezTo>
                  <a:lnTo>
                    <a:pt x="786" y="4432"/>
                  </a:lnTo>
                  <a:cubicBezTo>
                    <a:pt x="728" y="4465"/>
                    <a:pt x="669" y="4497"/>
                    <a:pt x="609" y="4528"/>
                  </a:cubicBezTo>
                  <a:cubicBezTo>
                    <a:pt x="214" y="4711"/>
                    <a:pt x="1" y="4802"/>
                    <a:pt x="1" y="4802"/>
                  </a:cubicBezTo>
                  <a:cubicBezTo>
                    <a:pt x="62" y="4802"/>
                    <a:pt x="122" y="4772"/>
                    <a:pt x="183" y="4772"/>
                  </a:cubicBezTo>
                  <a:cubicBezTo>
                    <a:pt x="335" y="4711"/>
                    <a:pt x="487" y="4650"/>
                    <a:pt x="670" y="4589"/>
                  </a:cubicBezTo>
                  <a:cubicBezTo>
                    <a:pt x="713" y="4569"/>
                    <a:pt x="757" y="4548"/>
                    <a:pt x="800" y="4527"/>
                  </a:cubicBezTo>
                  <a:lnTo>
                    <a:pt x="800" y="4527"/>
                  </a:lnTo>
                  <a:cubicBezTo>
                    <a:pt x="836" y="4737"/>
                    <a:pt x="894" y="4943"/>
                    <a:pt x="973" y="5136"/>
                  </a:cubicBezTo>
                  <a:cubicBezTo>
                    <a:pt x="1217" y="5623"/>
                    <a:pt x="1703" y="5927"/>
                    <a:pt x="2250" y="5957"/>
                  </a:cubicBezTo>
                  <a:cubicBezTo>
                    <a:pt x="2676" y="5957"/>
                    <a:pt x="3132" y="5866"/>
                    <a:pt x="3527" y="5683"/>
                  </a:cubicBezTo>
                  <a:cubicBezTo>
                    <a:pt x="4104" y="5440"/>
                    <a:pt x="4651" y="5075"/>
                    <a:pt x="5107" y="4650"/>
                  </a:cubicBezTo>
                  <a:cubicBezTo>
                    <a:pt x="5229" y="4528"/>
                    <a:pt x="5350" y="4407"/>
                    <a:pt x="5472" y="4255"/>
                  </a:cubicBezTo>
                  <a:cubicBezTo>
                    <a:pt x="5502" y="4224"/>
                    <a:pt x="5533" y="4164"/>
                    <a:pt x="5563" y="4133"/>
                  </a:cubicBezTo>
                  <a:cubicBezTo>
                    <a:pt x="5563" y="4131"/>
                    <a:pt x="5562" y="4130"/>
                    <a:pt x="5561" y="4130"/>
                  </a:cubicBezTo>
                  <a:cubicBezTo>
                    <a:pt x="5540" y="4130"/>
                    <a:pt x="5387" y="4305"/>
                    <a:pt x="5077" y="4559"/>
                  </a:cubicBezTo>
                  <a:cubicBezTo>
                    <a:pt x="4591" y="4984"/>
                    <a:pt x="4074" y="5288"/>
                    <a:pt x="3496" y="5531"/>
                  </a:cubicBezTo>
                  <a:cubicBezTo>
                    <a:pt x="3101" y="5714"/>
                    <a:pt x="2676" y="5775"/>
                    <a:pt x="2281" y="5775"/>
                  </a:cubicBezTo>
                  <a:cubicBezTo>
                    <a:pt x="1794" y="5744"/>
                    <a:pt x="1369" y="5471"/>
                    <a:pt x="1156" y="5045"/>
                  </a:cubicBezTo>
                  <a:cubicBezTo>
                    <a:pt x="1070" y="4848"/>
                    <a:pt x="1013" y="4641"/>
                    <a:pt x="985" y="4430"/>
                  </a:cubicBezTo>
                  <a:lnTo>
                    <a:pt x="985" y="4430"/>
                  </a:lnTo>
                  <a:cubicBezTo>
                    <a:pt x="2277" y="3718"/>
                    <a:pt x="3182" y="2436"/>
                    <a:pt x="3436" y="972"/>
                  </a:cubicBezTo>
                  <a:cubicBezTo>
                    <a:pt x="3466" y="850"/>
                    <a:pt x="3466" y="699"/>
                    <a:pt x="3466" y="577"/>
                  </a:cubicBezTo>
                  <a:cubicBezTo>
                    <a:pt x="3466" y="395"/>
                    <a:pt x="3405" y="243"/>
                    <a:pt x="3284" y="151"/>
                  </a:cubicBezTo>
                  <a:cubicBezTo>
                    <a:pt x="3200" y="48"/>
                    <a:pt x="3089" y="0"/>
                    <a:pt x="2969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3"/>
            <p:cNvSpPr/>
            <p:nvPr/>
          </p:nvSpPr>
          <p:spPr>
            <a:xfrm>
              <a:off x="2754600" y="780675"/>
              <a:ext cx="47125" cy="72425"/>
            </a:xfrm>
            <a:custGeom>
              <a:avLst/>
              <a:gdLst/>
              <a:ahLst/>
              <a:cxnLst/>
              <a:rect l="l" t="t" r="r" b="b"/>
              <a:pathLst>
                <a:path w="1885" h="2897" extrusionOk="0">
                  <a:moveTo>
                    <a:pt x="365" y="1"/>
                  </a:moveTo>
                  <a:cubicBezTo>
                    <a:pt x="244" y="183"/>
                    <a:pt x="183" y="426"/>
                    <a:pt x="152" y="639"/>
                  </a:cubicBezTo>
                  <a:cubicBezTo>
                    <a:pt x="31" y="1186"/>
                    <a:pt x="0" y="1764"/>
                    <a:pt x="61" y="2311"/>
                  </a:cubicBezTo>
                  <a:cubicBezTo>
                    <a:pt x="92" y="2493"/>
                    <a:pt x="183" y="2675"/>
                    <a:pt x="335" y="2767"/>
                  </a:cubicBezTo>
                  <a:cubicBezTo>
                    <a:pt x="460" y="2842"/>
                    <a:pt x="585" y="2896"/>
                    <a:pt x="727" y="2896"/>
                  </a:cubicBezTo>
                  <a:cubicBezTo>
                    <a:pt x="757" y="2896"/>
                    <a:pt x="789" y="2894"/>
                    <a:pt x="821" y="2888"/>
                  </a:cubicBezTo>
                  <a:cubicBezTo>
                    <a:pt x="1095" y="2888"/>
                    <a:pt x="1338" y="2767"/>
                    <a:pt x="1520" y="2554"/>
                  </a:cubicBezTo>
                  <a:cubicBezTo>
                    <a:pt x="1703" y="2402"/>
                    <a:pt x="1824" y="2189"/>
                    <a:pt x="1885" y="1976"/>
                  </a:cubicBezTo>
                  <a:cubicBezTo>
                    <a:pt x="1885" y="1975"/>
                    <a:pt x="1884" y="1974"/>
                    <a:pt x="1883" y="1974"/>
                  </a:cubicBezTo>
                  <a:cubicBezTo>
                    <a:pt x="1867" y="1974"/>
                    <a:pt x="1716" y="2205"/>
                    <a:pt x="1429" y="2463"/>
                  </a:cubicBezTo>
                  <a:cubicBezTo>
                    <a:pt x="1247" y="2615"/>
                    <a:pt x="1034" y="2706"/>
                    <a:pt x="821" y="2706"/>
                  </a:cubicBezTo>
                  <a:cubicBezTo>
                    <a:pt x="793" y="2711"/>
                    <a:pt x="766" y="2714"/>
                    <a:pt x="740" y="2714"/>
                  </a:cubicBezTo>
                  <a:cubicBezTo>
                    <a:pt x="625" y="2714"/>
                    <a:pt x="531" y="2664"/>
                    <a:pt x="456" y="2615"/>
                  </a:cubicBezTo>
                  <a:cubicBezTo>
                    <a:pt x="335" y="2523"/>
                    <a:pt x="274" y="2402"/>
                    <a:pt x="274" y="2280"/>
                  </a:cubicBezTo>
                  <a:cubicBezTo>
                    <a:pt x="213" y="1733"/>
                    <a:pt x="213" y="1216"/>
                    <a:pt x="274" y="669"/>
                  </a:cubicBezTo>
                  <a:cubicBezTo>
                    <a:pt x="335" y="457"/>
                    <a:pt x="365" y="213"/>
                    <a:pt x="365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3"/>
            <p:cNvSpPr/>
            <p:nvPr/>
          </p:nvSpPr>
          <p:spPr>
            <a:xfrm>
              <a:off x="2768075" y="715500"/>
              <a:ext cx="19225" cy="18975"/>
            </a:xfrm>
            <a:custGeom>
              <a:avLst/>
              <a:gdLst/>
              <a:ahLst/>
              <a:cxnLst/>
              <a:rect l="l" t="t" r="r" b="b"/>
              <a:pathLst>
                <a:path w="769" h="759" extrusionOk="0">
                  <a:moveTo>
                    <a:pt x="331" y="164"/>
                  </a:moveTo>
                  <a:cubicBezTo>
                    <a:pt x="355" y="164"/>
                    <a:pt x="379" y="168"/>
                    <a:pt x="404" y="176"/>
                  </a:cubicBezTo>
                  <a:cubicBezTo>
                    <a:pt x="495" y="237"/>
                    <a:pt x="556" y="328"/>
                    <a:pt x="525" y="419"/>
                  </a:cubicBezTo>
                  <a:cubicBezTo>
                    <a:pt x="495" y="510"/>
                    <a:pt x="404" y="571"/>
                    <a:pt x="312" y="571"/>
                  </a:cubicBezTo>
                  <a:cubicBezTo>
                    <a:pt x="221" y="571"/>
                    <a:pt x="160" y="510"/>
                    <a:pt x="160" y="419"/>
                  </a:cubicBezTo>
                  <a:cubicBezTo>
                    <a:pt x="133" y="350"/>
                    <a:pt x="137" y="293"/>
                    <a:pt x="149" y="249"/>
                  </a:cubicBezTo>
                  <a:lnTo>
                    <a:pt x="149" y="249"/>
                  </a:lnTo>
                  <a:cubicBezTo>
                    <a:pt x="153" y="245"/>
                    <a:pt x="156" y="241"/>
                    <a:pt x="160" y="237"/>
                  </a:cubicBezTo>
                  <a:cubicBezTo>
                    <a:pt x="205" y="192"/>
                    <a:pt x="266" y="164"/>
                    <a:pt x="331" y="164"/>
                  </a:cubicBezTo>
                  <a:close/>
                  <a:moveTo>
                    <a:pt x="343" y="0"/>
                  </a:moveTo>
                  <a:cubicBezTo>
                    <a:pt x="235" y="0"/>
                    <a:pt x="136" y="57"/>
                    <a:pt x="69" y="146"/>
                  </a:cubicBezTo>
                  <a:cubicBezTo>
                    <a:pt x="8" y="237"/>
                    <a:pt x="1" y="328"/>
                    <a:pt x="12" y="393"/>
                  </a:cubicBezTo>
                  <a:lnTo>
                    <a:pt x="12" y="393"/>
                  </a:lnTo>
                  <a:cubicBezTo>
                    <a:pt x="10" y="412"/>
                    <a:pt x="8" y="431"/>
                    <a:pt x="8" y="450"/>
                  </a:cubicBezTo>
                  <a:cubicBezTo>
                    <a:pt x="8" y="602"/>
                    <a:pt x="130" y="723"/>
                    <a:pt x="312" y="753"/>
                  </a:cubicBezTo>
                  <a:cubicBezTo>
                    <a:pt x="331" y="757"/>
                    <a:pt x="350" y="758"/>
                    <a:pt x="368" y="758"/>
                  </a:cubicBezTo>
                  <a:cubicBezTo>
                    <a:pt x="531" y="758"/>
                    <a:pt x="683" y="641"/>
                    <a:pt x="738" y="450"/>
                  </a:cubicBezTo>
                  <a:cubicBezTo>
                    <a:pt x="768" y="267"/>
                    <a:pt x="647" y="85"/>
                    <a:pt x="464" y="24"/>
                  </a:cubicBezTo>
                  <a:cubicBezTo>
                    <a:pt x="424" y="8"/>
                    <a:pt x="383" y="0"/>
                    <a:pt x="34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3"/>
            <p:cNvSpPr/>
            <p:nvPr/>
          </p:nvSpPr>
          <p:spPr>
            <a:xfrm>
              <a:off x="2804750" y="785225"/>
              <a:ext cx="134525" cy="90475"/>
            </a:xfrm>
            <a:custGeom>
              <a:avLst/>
              <a:gdLst/>
              <a:ahLst/>
              <a:cxnLst/>
              <a:rect l="l" t="t" r="r" b="b"/>
              <a:pathLst>
                <a:path w="5381" h="3619" extrusionOk="0">
                  <a:moveTo>
                    <a:pt x="4225" y="1"/>
                  </a:moveTo>
                  <a:cubicBezTo>
                    <a:pt x="4104" y="1"/>
                    <a:pt x="3982" y="62"/>
                    <a:pt x="3891" y="123"/>
                  </a:cubicBezTo>
                  <a:cubicBezTo>
                    <a:pt x="3739" y="275"/>
                    <a:pt x="3587" y="457"/>
                    <a:pt x="3466" y="670"/>
                  </a:cubicBezTo>
                  <a:cubicBezTo>
                    <a:pt x="3068" y="1266"/>
                    <a:pt x="2783" y="1942"/>
                    <a:pt x="2634" y="2652"/>
                  </a:cubicBezTo>
                  <a:lnTo>
                    <a:pt x="2634" y="2652"/>
                  </a:lnTo>
                  <a:cubicBezTo>
                    <a:pt x="2618" y="2547"/>
                    <a:pt x="2601" y="2443"/>
                    <a:pt x="2584" y="2341"/>
                  </a:cubicBezTo>
                  <a:cubicBezTo>
                    <a:pt x="2523" y="2068"/>
                    <a:pt x="2463" y="1825"/>
                    <a:pt x="2371" y="1582"/>
                  </a:cubicBezTo>
                  <a:cubicBezTo>
                    <a:pt x="2311" y="1338"/>
                    <a:pt x="2219" y="1095"/>
                    <a:pt x="2067" y="882"/>
                  </a:cubicBezTo>
                  <a:cubicBezTo>
                    <a:pt x="2007" y="761"/>
                    <a:pt x="1885" y="670"/>
                    <a:pt x="1733" y="639"/>
                  </a:cubicBezTo>
                  <a:cubicBezTo>
                    <a:pt x="1687" y="616"/>
                    <a:pt x="1636" y="606"/>
                    <a:pt x="1584" y="606"/>
                  </a:cubicBezTo>
                  <a:cubicBezTo>
                    <a:pt x="1500" y="606"/>
                    <a:pt x="1413" y="632"/>
                    <a:pt x="1338" y="670"/>
                  </a:cubicBezTo>
                  <a:cubicBezTo>
                    <a:pt x="1125" y="822"/>
                    <a:pt x="943" y="1004"/>
                    <a:pt x="821" y="1217"/>
                  </a:cubicBezTo>
                  <a:cubicBezTo>
                    <a:pt x="554" y="1584"/>
                    <a:pt x="351" y="1998"/>
                    <a:pt x="212" y="2437"/>
                  </a:cubicBezTo>
                  <a:lnTo>
                    <a:pt x="212" y="2437"/>
                  </a:lnTo>
                  <a:cubicBezTo>
                    <a:pt x="233" y="1945"/>
                    <a:pt x="244" y="1514"/>
                    <a:pt x="244" y="1156"/>
                  </a:cubicBezTo>
                  <a:lnTo>
                    <a:pt x="244" y="518"/>
                  </a:lnTo>
                  <a:cubicBezTo>
                    <a:pt x="396" y="487"/>
                    <a:pt x="365" y="305"/>
                    <a:pt x="244" y="305"/>
                  </a:cubicBezTo>
                  <a:cubicBezTo>
                    <a:pt x="92" y="305"/>
                    <a:pt x="61" y="487"/>
                    <a:pt x="213" y="518"/>
                  </a:cubicBezTo>
                  <a:lnTo>
                    <a:pt x="152" y="1156"/>
                  </a:lnTo>
                  <a:cubicBezTo>
                    <a:pt x="122" y="1764"/>
                    <a:pt x="61" y="2554"/>
                    <a:pt x="0" y="3527"/>
                  </a:cubicBezTo>
                  <a:cubicBezTo>
                    <a:pt x="0" y="3533"/>
                    <a:pt x="1" y="3539"/>
                    <a:pt x="1" y="3545"/>
                  </a:cubicBezTo>
                  <a:lnTo>
                    <a:pt x="1" y="3545"/>
                  </a:lnTo>
                  <a:cubicBezTo>
                    <a:pt x="1" y="3549"/>
                    <a:pt x="1" y="3553"/>
                    <a:pt x="0" y="3557"/>
                  </a:cubicBezTo>
                  <a:lnTo>
                    <a:pt x="3" y="3557"/>
                  </a:lnTo>
                  <a:cubicBezTo>
                    <a:pt x="12" y="3598"/>
                    <a:pt x="36" y="3618"/>
                    <a:pt x="61" y="3618"/>
                  </a:cubicBezTo>
                  <a:cubicBezTo>
                    <a:pt x="111" y="3618"/>
                    <a:pt x="140" y="3598"/>
                    <a:pt x="149" y="3557"/>
                  </a:cubicBezTo>
                  <a:lnTo>
                    <a:pt x="152" y="3557"/>
                  </a:lnTo>
                  <a:cubicBezTo>
                    <a:pt x="155" y="3521"/>
                    <a:pt x="157" y="3485"/>
                    <a:pt x="159" y="3449"/>
                  </a:cubicBezTo>
                  <a:lnTo>
                    <a:pt x="159" y="3449"/>
                  </a:lnTo>
                  <a:cubicBezTo>
                    <a:pt x="231" y="2685"/>
                    <a:pt x="502" y="1925"/>
                    <a:pt x="943" y="1308"/>
                  </a:cubicBezTo>
                  <a:cubicBezTo>
                    <a:pt x="1064" y="1126"/>
                    <a:pt x="1216" y="974"/>
                    <a:pt x="1399" y="852"/>
                  </a:cubicBezTo>
                  <a:cubicBezTo>
                    <a:pt x="1463" y="809"/>
                    <a:pt x="1536" y="789"/>
                    <a:pt x="1606" y="789"/>
                  </a:cubicBezTo>
                  <a:cubicBezTo>
                    <a:pt x="1734" y="789"/>
                    <a:pt x="1857" y="856"/>
                    <a:pt x="1915" y="974"/>
                  </a:cubicBezTo>
                  <a:cubicBezTo>
                    <a:pt x="2007" y="1186"/>
                    <a:pt x="2098" y="1399"/>
                    <a:pt x="2189" y="1642"/>
                  </a:cubicBezTo>
                  <a:cubicBezTo>
                    <a:pt x="2250" y="1886"/>
                    <a:pt x="2311" y="2129"/>
                    <a:pt x="2371" y="2372"/>
                  </a:cubicBezTo>
                  <a:cubicBezTo>
                    <a:pt x="2432" y="2737"/>
                    <a:pt x="2493" y="3101"/>
                    <a:pt x="2493" y="3466"/>
                  </a:cubicBezTo>
                  <a:cubicBezTo>
                    <a:pt x="2493" y="3527"/>
                    <a:pt x="2546" y="3557"/>
                    <a:pt x="2599" y="3557"/>
                  </a:cubicBezTo>
                  <a:cubicBezTo>
                    <a:pt x="2652" y="3557"/>
                    <a:pt x="2706" y="3527"/>
                    <a:pt x="2706" y="3466"/>
                  </a:cubicBezTo>
                  <a:cubicBezTo>
                    <a:pt x="2766" y="2493"/>
                    <a:pt x="3070" y="1551"/>
                    <a:pt x="3618" y="730"/>
                  </a:cubicBezTo>
                  <a:cubicBezTo>
                    <a:pt x="3709" y="548"/>
                    <a:pt x="3861" y="396"/>
                    <a:pt x="4013" y="244"/>
                  </a:cubicBezTo>
                  <a:cubicBezTo>
                    <a:pt x="4073" y="183"/>
                    <a:pt x="4149" y="153"/>
                    <a:pt x="4229" y="153"/>
                  </a:cubicBezTo>
                  <a:cubicBezTo>
                    <a:pt x="4309" y="153"/>
                    <a:pt x="4393" y="183"/>
                    <a:pt x="4469" y="244"/>
                  </a:cubicBezTo>
                  <a:cubicBezTo>
                    <a:pt x="4712" y="487"/>
                    <a:pt x="4621" y="913"/>
                    <a:pt x="4681" y="1247"/>
                  </a:cubicBezTo>
                  <a:cubicBezTo>
                    <a:pt x="4742" y="1764"/>
                    <a:pt x="4864" y="2281"/>
                    <a:pt x="5077" y="2797"/>
                  </a:cubicBezTo>
                  <a:cubicBezTo>
                    <a:pt x="5168" y="2949"/>
                    <a:pt x="5229" y="3071"/>
                    <a:pt x="5289" y="3162"/>
                  </a:cubicBezTo>
                  <a:cubicBezTo>
                    <a:pt x="5320" y="3253"/>
                    <a:pt x="5381" y="3284"/>
                    <a:pt x="5381" y="3284"/>
                  </a:cubicBezTo>
                  <a:cubicBezTo>
                    <a:pt x="5381" y="3284"/>
                    <a:pt x="5289" y="3101"/>
                    <a:pt x="5168" y="2737"/>
                  </a:cubicBezTo>
                  <a:cubicBezTo>
                    <a:pt x="4985" y="2250"/>
                    <a:pt x="4864" y="1734"/>
                    <a:pt x="4833" y="1217"/>
                  </a:cubicBezTo>
                  <a:cubicBezTo>
                    <a:pt x="4803" y="1065"/>
                    <a:pt x="4803" y="882"/>
                    <a:pt x="4803" y="700"/>
                  </a:cubicBezTo>
                  <a:cubicBezTo>
                    <a:pt x="4803" y="487"/>
                    <a:pt x="4712" y="275"/>
                    <a:pt x="4560" y="123"/>
                  </a:cubicBezTo>
                  <a:cubicBezTo>
                    <a:pt x="4469" y="31"/>
                    <a:pt x="4347" y="1"/>
                    <a:pt x="4225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3"/>
            <p:cNvSpPr/>
            <p:nvPr/>
          </p:nvSpPr>
          <p:spPr>
            <a:xfrm>
              <a:off x="2662650" y="896950"/>
              <a:ext cx="76025" cy="101075"/>
            </a:xfrm>
            <a:custGeom>
              <a:avLst/>
              <a:gdLst/>
              <a:ahLst/>
              <a:cxnLst/>
              <a:rect l="l" t="t" r="r" b="b"/>
              <a:pathLst>
                <a:path w="3041" h="4043" extrusionOk="0">
                  <a:moveTo>
                    <a:pt x="0" y="0"/>
                  </a:moveTo>
                  <a:cubicBezTo>
                    <a:pt x="0" y="91"/>
                    <a:pt x="0" y="183"/>
                    <a:pt x="0" y="304"/>
                  </a:cubicBezTo>
                  <a:cubicBezTo>
                    <a:pt x="31" y="486"/>
                    <a:pt x="31" y="760"/>
                    <a:pt x="61" y="1125"/>
                  </a:cubicBezTo>
                  <a:cubicBezTo>
                    <a:pt x="183" y="2067"/>
                    <a:pt x="335" y="3040"/>
                    <a:pt x="517" y="3982"/>
                  </a:cubicBezTo>
                  <a:cubicBezTo>
                    <a:pt x="548" y="4012"/>
                    <a:pt x="578" y="4043"/>
                    <a:pt x="608" y="4043"/>
                  </a:cubicBezTo>
                  <a:cubicBezTo>
                    <a:pt x="669" y="4043"/>
                    <a:pt x="700" y="4012"/>
                    <a:pt x="700" y="3952"/>
                  </a:cubicBezTo>
                  <a:cubicBezTo>
                    <a:pt x="730" y="3374"/>
                    <a:pt x="760" y="2797"/>
                    <a:pt x="852" y="2249"/>
                  </a:cubicBezTo>
                  <a:cubicBezTo>
                    <a:pt x="912" y="1854"/>
                    <a:pt x="1034" y="1520"/>
                    <a:pt x="1186" y="1155"/>
                  </a:cubicBezTo>
                  <a:cubicBezTo>
                    <a:pt x="1247" y="1094"/>
                    <a:pt x="1277" y="1003"/>
                    <a:pt x="1338" y="942"/>
                  </a:cubicBezTo>
                  <a:cubicBezTo>
                    <a:pt x="1368" y="851"/>
                    <a:pt x="1399" y="851"/>
                    <a:pt x="1429" y="851"/>
                  </a:cubicBezTo>
                  <a:cubicBezTo>
                    <a:pt x="1459" y="882"/>
                    <a:pt x="1520" y="942"/>
                    <a:pt x="1520" y="1003"/>
                  </a:cubicBezTo>
                  <a:cubicBezTo>
                    <a:pt x="1551" y="1094"/>
                    <a:pt x="1551" y="1186"/>
                    <a:pt x="1581" y="1246"/>
                  </a:cubicBezTo>
                  <a:cubicBezTo>
                    <a:pt x="1642" y="1854"/>
                    <a:pt x="1763" y="2462"/>
                    <a:pt x="1915" y="3070"/>
                  </a:cubicBezTo>
                  <a:cubicBezTo>
                    <a:pt x="1976" y="3313"/>
                    <a:pt x="2067" y="3587"/>
                    <a:pt x="2311" y="3678"/>
                  </a:cubicBezTo>
                  <a:cubicBezTo>
                    <a:pt x="2338" y="3682"/>
                    <a:pt x="2365" y="3684"/>
                    <a:pt x="2391" y="3684"/>
                  </a:cubicBezTo>
                  <a:cubicBezTo>
                    <a:pt x="2569" y="3684"/>
                    <a:pt x="2721" y="3598"/>
                    <a:pt x="2827" y="3465"/>
                  </a:cubicBezTo>
                  <a:cubicBezTo>
                    <a:pt x="2918" y="3374"/>
                    <a:pt x="2979" y="3283"/>
                    <a:pt x="3010" y="3161"/>
                  </a:cubicBezTo>
                  <a:cubicBezTo>
                    <a:pt x="3040" y="3131"/>
                    <a:pt x="3040" y="3100"/>
                    <a:pt x="3040" y="3070"/>
                  </a:cubicBezTo>
                  <a:cubicBezTo>
                    <a:pt x="3040" y="3068"/>
                    <a:pt x="3040" y="3067"/>
                    <a:pt x="3039" y="3067"/>
                  </a:cubicBezTo>
                  <a:cubicBezTo>
                    <a:pt x="3030" y="3067"/>
                    <a:pt x="2963" y="3236"/>
                    <a:pt x="2766" y="3404"/>
                  </a:cubicBezTo>
                  <a:cubicBezTo>
                    <a:pt x="2691" y="3505"/>
                    <a:pt x="2553" y="3564"/>
                    <a:pt x="2421" y="3564"/>
                  </a:cubicBezTo>
                  <a:cubicBezTo>
                    <a:pt x="2394" y="3564"/>
                    <a:pt x="2367" y="3562"/>
                    <a:pt x="2341" y="3556"/>
                  </a:cubicBezTo>
                  <a:cubicBezTo>
                    <a:pt x="2189" y="3496"/>
                    <a:pt x="2098" y="3283"/>
                    <a:pt x="2037" y="3040"/>
                  </a:cubicBezTo>
                  <a:cubicBezTo>
                    <a:pt x="1915" y="2432"/>
                    <a:pt x="1824" y="1824"/>
                    <a:pt x="1733" y="1216"/>
                  </a:cubicBezTo>
                  <a:cubicBezTo>
                    <a:pt x="1733" y="1125"/>
                    <a:pt x="1733" y="1034"/>
                    <a:pt x="1703" y="942"/>
                  </a:cubicBezTo>
                  <a:cubicBezTo>
                    <a:pt x="1672" y="851"/>
                    <a:pt x="1611" y="730"/>
                    <a:pt x="1490" y="669"/>
                  </a:cubicBezTo>
                  <a:cubicBezTo>
                    <a:pt x="1459" y="654"/>
                    <a:pt x="1429" y="646"/>
                    <a:pt x="1395" y="646"/>
                  </a:cubicBezTo>
                  <a:cubicBezTo>
                    <a:pt x="1361" y="646"/>
                    <a:pt x="1323" y="654"/>
                    <a:pt x="1277" y="669"/>
                  </a:cubicBezTo>
                  <a:cubicBezTo>
                    <a:pt x="1247" y="699"/>
                    <a:pt x="1186" y="760"/>
                    <a:pt x="1156" y="821"/>
                  </a:cubicBezTo>
                  <a:cubicBezTo>
                    <a:pt x="1095" y="912"/>
                    <a:pt x="1064" y="973"/>
                    <a:pt x="1034" y="1064"/>
                  </a:cubicBezTo>
                  <a:cubicBezTo>
                    <a:pt x="852" y="1429"/>
                    <a:pt x="730" y="1824"/>
                    <a:pt x="669" y="2219"/>
                  </a:cubicBezTo>
                  <a:cubicBezTo>
                    <a:pt x="618" y="2543"/>
                    <a:pt x="576" y="2868"/>
                    <a:pt x="550" y="3192"/>
                  </a:cubicBezTo>
                  <a:lnTo>
                    <a:pt x="550" y="3192"/>
                  </a:lnTo>
                  <a:cubicBezTo>
                    <a:pt x="390" y="2374"/>
                    <a:pt x="277" y="1661"/>
                    <a:pt x="183" y="1094"/>
                  </a:cubicBezTo>
                  <a:cubicBezTo>
                    <a:pt x="152" y="730"/>
                    <a:pt x="92" y="36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3"/>
            <p:cNvSpPr/>
            <p:nvPr/>
          </p:nvSpPr>
          <p:spPr>
            <a:xfrm>
              <a:off x="2780425" y="950625"/>
              <a:ext cx="82850" cy="11200"/>
            </a:xfrm>
            <a:custGeom>
              <a:avLst/>
              <a:gdLst/>
              <a:ahLst/>
              <a:cxnLst/>
              <a:rect l="l" t="t" r="r" b="b"/>
              <a:pathLst>
                <a:path w="3314" h="448" extrusionOk="0">
                  <a:moveTo>
                    <a:pt x="2922" y="0"/>
                  </a:moveTo>
                  <a:cubicBezTo>
                    <a:pt x="2496" y="0"/>
                    <a:pt x="2060" y="40"/>
                    <a:pt x="1642" y="133"/>
                  </a:cubicBezTo>
                  <a:cubicBezTo>
                    <a:pt x="1095" y="163"/>
                    <a:pt x="548" y="285"/>
                    <a:pt x="1" y="437"/>
                  </a:cubicBezTo>
                  <a:cubicBezTo>
                    <a:pt x="130" y="444"/>
                    <a:pt x="261" y="448"/>
                    <a:pt x="393" y="448"/>
                  </a:cubicBezTo>
                  <a:cubicBezTo>
                    <a:pt x="819" y="448"/>
                    <a:pt x="1255" y="408"/>
                    <a:pt x="1673" y="315"/>
                  </a:cubicBezTo>
                  <a:cubicBezTo>
                    <a:pt x="2220" y="285"/>
                    <a:pt x="2797" y="163"/>
                    <a:pt x="3314" y="11"/>
                  </a:cubicBezTo>
                  <a:cubicBezTo>
                    <a:pt x="3185" y="4"/>
                    <a:pt x="3054" y="0"/>
                    <a:pt x="2922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3"/>
            <p:cNvSpPr/>
            <p:nvPr/>
          </p:nvSpPr>
          <p:spPr>
            <a:xfrm>
              <a:off x="2813100" y="922775"/>
              <a:ext cx="53225" cy="58550"/>
            </a:xfrm>
            <a:custGeom>
              <a:avLst/>
              <a:gdLst/>
              <a:ahLst/>
              <a:cxnLst/>
              <a:rect l="l" t="t" r="r" b="b"/>
              <a:pathLst>
                <a:path w="2129" h="2342" extrusionOk="0">
                  <a:moveTo>
                    <a:pt x="1" y="1"/>
                  </a:moveTo>
                  <a:cubicBezTo>
                    <a:pt x="485" y="545"/>
                    <a:pt x="1090" y="939"/>
                    <a:pt x="1785" y="1183"/>
                  </a:cubicBezTo>
                  <a:lnTo>
                    <a:pt x="1785" y="1183"/>
                  </a:lnTo>
                  <a:cubicBezTo>
                    <a:pt x="1445" y="1376"/>
                    <a:pt x="1133" y="1610"/>
                    <a:pt x="882" y="1885"/>
                  </a:cubicBezTo>
                  <a:cubicBezTo>
                    <a:pt x="761" y="2007"/>
                    <a:pt x="639" y="2159"/>
                    <a:pt x="578" y="2341"/>
                  </a:cubicBezTo>
                  <a:cubicBezTo>
                    <a:pt x="1004" y="1916"/>
                    <a:pt x="1521" y="1551"/>
                    <a:pt x="2068" y="1247"/>
                  </a:cubicBezTo>
                  <a:cubicBezTo>
                    <a:pt x="2098" y="1247"/>
                    <a:pt x="2129" y="1216"/>
                    <a:pt x="2129" y="1186"/>
                  </a:cubicBezTo>
                  <a:cubicBezTo>
                    <a:pt x="2129" y="1156"/>
                    <a:pt x="2129" y="1095"/>
                    <a:pt x="2068" y="1064"/>
                  </a:cubicBezTo>
                  <a:lnTo>
                    <a:pt x="1855" y="1004"/>
                  </a:lnTo>
                  <a:cubicBezTo>
                    <a:pt x="1217" y="700"/>
                    <a:pt x="609" y="365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3"/>
            <p:cNvSpPr/>
            <p:nvPr/>
          </p:nvSpPr>
          <p:spPr>
            <a:xfrm>
              <a:off x="2888325" y="910625"/>
              <a:ext cx="146700" cy="68400"/>
            </a:xfrm>
            <a:custGeom>
              <a:avLst/>
              <a:gdLst/>
              <a:ahLst/>
              <a:cxnLst/>
              <a:rect l="l" t="t" r="r" b="b"/>
              <a:pathLst>
                <a:path w="5868" h="2736" extrusionOk="0">
                  <a:moveTo>
                    <a:pt x="1247" y="608"/>
                  </a:moveTo>
                  <a:cubicBezTo>
                    <a:pt x="1703" y="639"/>
                    <a:pt x="2098" y="1003"/>
                    <a:pt x="2433" y="1307"/>
                  </a:cubicBezTo>
                  <a:cubicBezTo>
                    <a:pt x="2531" y="1398"/>
                    <a:pt x="2632" y="1481"/>
                    <a:pt x="2735" y="1559"/>
                  </a:cubicBezTo>
                  <a:lnTo>
                    <a:pt x="2735" y="1559"/>
                  </a:lnTo>
                  <a:cubicBezTo>
                    <a:pt x="2695" y="1597"/>
                    <a:pt x="2656" y="1635"/>
                    <a:pt x="2615" y="1672"/>
                  </a:cubicBezTo>
                  <a:cubicBezTo>
                    <a:pt x="2372" y="1915"/>
                    <a:pt x="2098" y="2158"/>
                    <a:pt x="1825" y="2341"/>
                  </a:cubicBezTo>
                  <a:cubicBezTo>
                    <a:pt x="1642" y="2462"/>
                    <a:pt x="1490" y="2523"/>
                    <a:pt x="1278" y="2553"/>
                  </a:cubicBezTo>
                  <a:cubicBezTo>
                    <a:pt x="1095" y="2553"/>
                    <a:pt x="913" y="2523"/>
                    <a:pt x="730" y="2432"/>
                  </a:cubicBezTo>
                  <a:cubicBezTo>
                    <a:pt x="335" y="2219"/>
                    <a:pt x="153" y="1794"/>
                    <a:pt x="244" y="1368"/>
                  </a:cubicBezTo>
                  <a:cubicBezTo>
                    <a:pt x="366" y="912"/>
                    <a:pt x="791" y="608"/>
                    <a:pt x="1247" y="608"/>
                  </a:cubicBezTo>
                  <a:close/>
                  <a:moveTo>
                    <a:pt x="3952" y="0"/>
                  </a:moveTo>
                  <a:cubicBezTo>
                    <a:pt x="3952" y="0"/>
                    <a:pt x="3831" y="183"/>
                    <a:pt x="3618" y="487"/>
                  </a:cubicBezTo>
                  <a:cubicBezTo>
                    <a:pt x="3404" y="820"/>
                    <a:pt x="3152" y="1134"/>
                    <a:pt x="2864" y="1430"/>
                  </a:cubicBezTo>
                  <a:lnTo>
                    <a:pt x="2864" y="1430"/>
                  </a:lnTo>
                  <a:cubicBezTo>
                    <a:pt x="2765" y="1354"/>
                    <a:pt x="2671" y="1272"/>
                    <a:pt x="2585" y="1186"/>
                  </a:cubicBezTo>
                  <a:cubicBezTo>
                    <a:pt x="2402" y="1003"/>
                    <a:pt x="2189" y="851"/>
                    <a:pt x="2007" y="699"/>
                  </a:cubicBezTo>
                  <a:cubicBezTo>
                    <a:pt x="1794" y="547"/>
                    <a:pt x="1521" y="456"/>
                    <a:pt x="1278" y="426"/>
                  </a:cubicBezTo>
                  <a:cubicBezTo>
                    <a:pt x="1255" y="425"/>
                    <a:pt x="1233" y="424"/>
                    <a:pt x="1211" y="424"/>
                  </a:cubicBezTo>
                  <a:cubicBezTo>
                    <a:pt x="663" y="424"/>
                    <a:pt x="208" y="781"/>
                    <a:pt x="62" y="1307"/>
                  </a:cubicBezTo>
                  <a:cubicBezTo>
                    <a:pt x="1" y="1550"/>
                    <a:pt x="1" y="1824"/>
                    <a:pt x="153" y="2067"/>
                  </a:cubicBezTo>
                  <a:cubicBezTo>
                    <a:pt x="244" y="2280"/>
                    <a:pt x="427" y="2462"/>
                    <a:pt x="639" y="2584"/>
                  </a:cubicBezTo>
                  <a:cubicBezTo>
                    <a:pt x="852" y="2705"/>
                    <a:pt x="1065" y="2736"/>
                    <a:pt x="1308" y="2736"/>
                  </a:cubicBezTo>
                  <a:cubicBezTo>
                    <a:pt x="1521" y="2705"/>
                    <a:pt x="1734" y="2614"/>
                    <a:pt x="1886" y="2493"/>
                  </a:cubicBezTo>
                  <a:cubicBezTo>
                    <a:pt x="2189" y="2280"/>
                    <a:pt x="2463" y="2037"/>
                    <a:pt x="2737" y="1763"/>
                  </a:cubicBezTo>
                  <a:cubicBezTo>
                    <a:pt x="2776" y="1724"/>
                    <a:pt x="2814" y="1684"/>
                    <a:pt x="2852" y="1644"/>
                  </a:cubicBezTo>
                  <a:lnTo>
                    <a:pt x="2852" y="1644"/>
                  </a:lnTo>
                  <a:cubicBezTo>
                    <a:pt x="3095" y="1814"/>
                    <a:pt x="3351" y="1953"/>
                    <a:pt x="3618" y="2067"/>
                  </a:cubicBezTo>
                  <a:cubicBezTo>
                    <a:pt x="3855" y="2177"/>
                    <a:pt x="4114" y="2231"/>
                    <a:pt x="4375" y="2231"/>
                  </a:cubicBezTo>
                  <a:cubicBezTo>
                    <a:pt x="4549" y="2231"/>
                    <a:pt x="4724" y="2207"/>
                    <a:pt x="4895" y="2158"/>
                  </a:cubicBezTo>
                  <a:cubicBezTo>
                    <a:pt x="5290" y="2067"/>
                    <a:pt x="5594" y="1794"/>
                    <a:pt x="5746" y="1429"/>
                  </a:cubicBezTo>
                  <a:cubicBezTo>
                    <a:pt x="5867" y="1125"/>
                    <a:pt x="5807" y="791"/>
                    <a:pt x="5624" y="517"/>
                  </a:cubicBezTo>
                  <a:cubicBezTo>
                    <a:pt x="5488" y="353"/>
                    <a:pt x="5278" y="239"/>
                    <a:pt x="5061" y="239"/>
                  </a:cubicBezTo>
                  <a:cubicBezTo>
                    <a:pt x="5036" y="239"/>
                    <a:pt x="5011" y="240"/>
                    <a:pt x="4986" y="243"/>
                  </a:cubicBezTo>
                  <a:cubicBezTo>
                    <a:pt x="4959" y="238"/>
                    <a:pt x="4933" y="236"/>
                    <a:pt x="4908" y="236"/>
                  </a:cubicBezTo>
                  <a:cubicBezTo>
                    <a:pt x="4791" y="236"/>
                    <a:pt x="4691" y="290"/>
                    <a:pt x="4591" y="365"/>
                  </a:cubicBezTo>
                  <a:cubicBezTo>
                    <a:pt x="4530" y="395"/>
                    <a:pt x="4500" y="456"/>
                    <a:pt x="4500" y="487"/>
                  </a:cubicBezTo>
                  <a:cubicBezTo>
                    <a:pt x="4621" y="365"/>
                    <a:pt x="4804" y="304"/>
                    <a:pt x="5016" y="304"/>
                  </a:cubicBezTo>
                  <a:cubicBezTo>
                    <a:pt x="5229" y="335"/>
                    <a:pt x="5411" y="426"/>
                    <a:pt x="5563" y="608"/>
                  </a:cubicBezTo>
                  <a:cubicBezTo>
                    <a:pt x="5715" y="821"/>
                    <a:pt x="5715" y="1125"/>
                    <a:pt x="5624" y="1398"/>
                  </a:cubicBezTo>
                  <a:cubicBezTo>
                    <a:pt x="5472" y="1702"/>
                    <a:pt x="5199" y="1946"/>
                    <a:pt x="4864" y="2006"/>
                  </a:cubicBezTo>
                  <a:cubicBezTo>
                    <a:pt x="4716" y="2041"/>
                    <a:pt x="4564" y="2058"/>
                    <a:pt x="4412" y="2058"/>
                  </a:cubicBezTo>
                  <a:cubicBezTo>
                    <a:pt x="4159" y="2058"/>
                    <a:pt x="3907" y="2010"/>
                    <a:pt x="3679" y="1915"/>
                  </a:cubicBezTo>
                  <a:cubicBezTo>
                    <a:pt x="3436" y="1803"/>
                    <a:pt x="3194" y="1668"/>
                    <a:pt x="2972" y="1510"/>
                  </a:cubicBezTo>
                  <a:lnTo>
                    <a:pt x="2972" y="1510"/>
                  </a:lnTo>
                  <a:cubicBezTo>
                    <a:pt x="3235" y="1207"/>
                    <a:pt x="3466" y="871"/>
                    <a:pt x="3679" y="517"/>
                  </a:cubicBezTo>
                  <a:cubicBezTo>
                    <a:pt x="3800" y="365"/>
                    <a:pt x="3861" y="243"/>
                    <a:pt x="3892" y="152"/>
                  </a:cubicBezTo>
                  <a:cubicBezTo>
                    <a:pt x="3952" y="61"/>
                    <a:pt x="3952" y="0"/>
                    <a:pt x="3952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3"/>
            <p:cNvSpPr/>
            <p:nvPr/>
          </p:nvSpPr>
          <p:spPr>
            <a:xfrm>
              <a:off x="3074500" y="853625"/>
              <a:ext cx="350350" cy="4575"/>
            </a:xfrm>
            <a:custGeom>
              <a:avLst/>
              <a:gdLst/>
              <a:ahLst/>
              <a:cxnLst/>
              <a:rect l="l" t="t" r="r" b="b"/>
              <a:pathLst>
                <a:path w="14014" h="183" extrusionOk="0">
                  <a:moveTo>
                    <a:pt x="6992" y="1"/>
                  </a:moveTo>
                  <a:cubicBezTo>
                    <a:pt x="3132" y="1"/>
                    <a:pt x="1" y="31"/>
                    <a:pt x="1" y="92"/>
                  </a:cubicBezTo>
                  <a:cubicBezTo>
                    <a:pt x="1" y="153"/>
                    <a:pt x="3132" y="183"/>
                    <a:pt x="6992" y="183"/>
                  </a:cubicBezTo>
                  <a:cubicBezTo>
                    <a:pt x="10883" y="183"/>
                    <a:pt x="14013" y="153"/>
                    <a:pt x="14013" y="92"/>
                  </a:cubicBezTo>
                  <a:cubicBezTo>
                    <a:pt x="14013" y="31"/>
                    <a:pt x="10883" y="1"/>
                    <a:pt x="699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3"/>
            <p:cNvSpPr/>
            <p:nvPr/>
          </p:nvSpPr>
          <p:spPr>
            <a:xfrm>
              <a:off x="3062350" y="726725"/>
              <a:ext cx="75250" cy="81325"/>
            </a:xfrm>
            <a:custGeom>
              <a:avLst/>
              <a:gdLst/>
              <a:ahLst/>
              <a:cxnLst/>
              <a:rect l="l" t="t" r="r" b="b"/>
              <a:pathLst>
                <a:path w="3010" h="3253" extrusionOk="0">
                  <a:moveTo>
                    <a:pt x="1" y="1"/>
                  </a:moveTo>
                  <a:lnTo>
                    <a:pt x="1" y="1"/>
                  </a:lnTo>
                  <a:cubicBezTo>
                    <a:pt x="61" y="304"/>
                    <a:pt x="153" y="578"/>
                    <a:pt x="244" y="882"/>
                  </a:cubicBezTo>
                  <a:cubicBezTo>
                    <a:pt x="426" y="1429"/>
                    <a:pt x="639" y="2219"/>
                    <a:pt x="821" y="3131"/>
                  </a:cubicBezTo>
                  <a:cubicBezTo>
                    <a:pt x="852" y="3162"/>
                    <a:pt x="882" y="3192"/>
                    <a:pt x="912" y="3192"/>
                  </a:cubicBezTo>
                  <a:cubicBezTo>
                    <a:pt x="924" y="3198"/>
                    <a:pt x="935" y="3200"/>
                    <a:pt x="944" y="3200"/>
                  </a:cubicBezTo>
                  <a:cubicBezTo>
                    <a:pt x="985" y="3200"/>
                    <a:pt x="1009" y="3156"/>
                    <a:pt x="1034" y="3131"/>
                  </a:cubicBezTo>
                  <a:cubicBezTo>
                    <a:pt x="1064" y="2858"/>
                    <a:pt x="1156" y="2584"/>
                    <a:pt x="1216" y="2341"/>
                  </a:cubicBezTo>
                  <a:cubicBezTo>
                    <a:pt x="1308" y="2067"/>
                    <a:pt x="1429" y="1824"/>
                    <a:pt x="1520" y="1581"/>
                  </a:cubicBezTo>
                  <a:cubicBezTo>
                    <a:pt x="1581" y="1460"/>
                    <a:pt x="1642" y="1338"/>
                    <a:pt x="1703" y="1247"/>
                  </a:cubicBezTo>
                  <a:cubicBezTo>
                    <a:pt x="1764" y="1156"/>
                    <a:pt x="1855" y="1125"/>
                    <a:pt x="1916" y="1125"/>
                  </a:cubicBezTo>
                  <a:cubicBezTo>
                    <a:pt x="2068" y="1186"/>
                    <a:pt x="2159" y="1460"/>
                    <a:pt x="2250" y="1642"/>
                  </a:cubicBezTo>
                  <a:cubicBezTo>
                    <a:pt x="2341" y="1824"/>
                    <a:pt x="2402" y="2037"/>
                    <a:pt x="2493" y="2189"/>
                  </a:cubicBezTo>
                  <a:cubicBezTo>
                    <a:pt x="2615" y="2554"/>
                    <a:pt x="2797" y="2919"/>
                    <a:pt x="3010" y="3253"/>
                  </a:cubicBezTo>
                  <a:cubicBezTo>
                    <a:pt x="2919" y="2888"/>
                    <a:pt x="2767" y="2523"/>
                    <a:pt x="2615" y="2159"/>
                  </a:cubicBezTo>
                  <a:cubicBezTo>
                    <a:pt x="2554" y="1976"/>
                    <a:pt x="2463" y="1794"/>
                    <a:pt x="2402" y="1612"/>
                  </a:cubicBezTo>
                  <a:cubicBezTo>
                    <a:pt x="2341" y="1490"/>
                    <a:pt x="2311" y="1399"/>
                    <a:pt x="2250" y="1277"/>
                  </a:cubicBezTo>
                  <a:cubicBezTo>
                    <a:pt x="2219" y="1156"/>
                    <a:pt x="2098" y="1034"/>
                    <a:pt x="1976" y="973"/>
                  </a:cubicBezTo>
                  <a:cubicBezTo>
                    <a:pt x="1956" y="969"/>
                    <a:pt x="1936" y="967"/>
                    <a:pt x="1915" y="967"/>
                  </a:cubicBezTo>
                  <a:cubicBezTo>
                    <a:pt x="1778" y="967"/>
                    <a:pt x="1630" y="1050"/>
                    <a:pt x="1551" y="1156"/>
                  </a:cubicBezTo>
                  <a:cubicBezTo>
                    <a:pt x="1490" y="1277"/>
                    <a:pt x="1399" y="1399"/>
                    <a:pt x="1368" y="1520"/>
                  </a:cubicBezTo>
                  <a:cubicBezTo>
                    <a:pt x="1247" y="1763"/>
                    <a:pt x="1125" y="2007"/>
                    <a:pt x="1034" y="2280"/>
                  </a:cubicBezTo>
                  <a:cubicBezTo>
                    <a:pt x="1005" y="2412"/>
                    <a:pt x="969" y="2536"/>
                    <a:pt x="932" y="2661"/>
                  </a:cubicBezTo>
                  <a:lnTo>
                    <a:pt x="932" y="2661"/>
                  </a:lnTo>
                  <a:cubicBezTo>
                    <a:pt x="774" y="2046"/>
                    <a:pt x="595" y="1449"/>
                    <a:pt x="396" y="852"/>
                  </a:cubicBezTo>
                  <a:cubicBezTo>
                    <a:pt x="305" y="548"/>
                    <a:pt x="153" y="244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3"/>
            <p:cNvSpPr/>
            <p:nvPr/>
          </p:nvSpPr>
          <p:spPr>
            <a:xfrm>
              <a:off x="3163425" y="689425"/>
              <a:ext cx="78275" cy="67150"/>
            </a:xfrm>
            <a:custGeom>
              <a:avLst/>
              <a:gdLst/>
              <a:ahLst/>
              <a:cxnLst/>
              <a:rect l="l" t="t" r="r" b="b"/>
              <a:pathLst>
                <a:path w="3131" h="2686" extrusionOk="0">
                  <a:moveTo>
                    <a:pt x="613" y="0"/>
                  </a:moveTo>
                  <a:cubicBezTo>
                    <a:pt x="531" y="0"/>
                    <a:pt x="452" y="26"/>
                    <a:pt x="395" y="64"/>
                  </a:cubicBezTo>
                  <a:cubicBezTo>
                    <a:pt x="304" y="94"/>
                    <a:pt x="213" y="155"/>
                    <a:pt x="152" y="216"/>
                  </a:cubicBezTo>
                  <a:cubicBezTo>
                    <a:pt x="31" y="307"/>
                    <a:pt x="0" y="398"/>
                    <a:pt x="0" y="398"/>
                  </a:cubicBezTo>
                  <a:cubicBezTo>
                    <a:pt x="31" y="398"/>
                    <a:pt x="91" y="338"/>
                    <a:pt x="213" y="277"/>
                  </a:cubicBezTo>
                  <a:cubicBezTo>
                    <a:pt x="302" y="188"/>
                    <a:pt x="440" y="131"/>
                    <a:pt x="579" y="131"/>
                  </a:cubicBezTo>
                  <a:cubicBezTo>
                    <a:pt x="630" y="131"/>
                    <a:pt x="681" y="139"/>
                    <a:pt x="730" y="155"/>
                  </a:cubicBezTo>
                  <a:cubicBezTo>
                    <a:pt x="943" y="307"/>
                    <a:pt x="1003" y="611"/>
                    <a:pt x="882" y="854"/>
                  </a:cubicBezTo>
                  <a:cubicBezTo>
                    <a:pt x="760" y="1158"/>
                    <a:pt x="456" y="1462"/>
                    <a:pt x="487" y="1948"/>
                  </a:cubicBezTo>
                  <a:cubicBezTo>
                    <a:pt x="517" y="2161"/>
                    <a:pt x="639" y="2374"/>
                    <a:pt x="821" y="2496"/>
                  </a:cubicBezTo>
                  <a:cubicBezTo>
                    <a:pt x="1003" y="2617"/>
                    <a:pt x="1186" y="2678"/>
                    <a:pt x="1398" y="2678"/>
                  </a:cubicBezTo>
                  <a:cubicBezTo>
                    <a:pt x="1452" y="2683"/>
                    <a:pt x="1506" y="2686"/>
                    <a:pt x="1560" y="2686"/>
                  </a:cubicBezTo>
                  <a:cubicBezTo>
                    <a:pt x="1810" y="2686"/>
                    <a:pt x="2060" y="2631"/>
                    <a:pt x="2310" y="2556"/>
                  </a:cubicBezTo>
                  <a:cubicBezTo>
                    <a:pt x="2584" y="2496"/>
                    <a:pt x="2857" y="2435"/>
                    <a:pt x="3131" y="2404"/>
                  </a:cubicBezTo>
                  <a:cubicBezTo>
                    <a:pt x="3004" y="2362"/>
                    <a:pt x="2871" y="2339"/>
                    <a:pt x="2737" y="2339"/>
                  </a:cubicBezTo>
                  <a:cubicBezTo>
                    <a:pt x="2582" y="2339"/>
                    <a:pt x="2427" y="2370"/>
                    <a:pt x="2280" y="2435"/>
                  </a:cubicBezTo>
                  <a:cubicBezTo>
                    <a:pt x="2057" y="2479"/>
                    <a:pt x="1835" y="2508"/>
                    <a:pt x="1624" y="2508"/>
                  </a:cubicBezTo>
                  <a:cubicBezTo>
                    <a:pt x="1547" y="2508"/>
                    <a:pt x="1472" y="2504"/>
                    <a:pt x="1398" y="2496"/>
                  </a:cubicBezTo>
                  <a:cubicBezTo>
                    <a:pt x="1094" y="2465"/>
                    <a:pt x="699" y="2283"/>
                    <a:pt x="669" y="1918"/>
                  </a:cubicBezTo>
                  <a:cubicBezTo>
                    <a:pt x="639" y="1584"/>
                    <a:pt x="912" y="1280"/>
                    <a:pt x="1034" y="915"/>
                  </a:cubicBezTo>
                  <a:cubicBezTo>
                    <a:pt x="1186" y="611"/>
                    <a:pt x="1064" y="216"/>
                    <a:pt x="760" y="34"/>
                  </a:cubicBezTo>
                  <a:cubicBezTo>
                    <a:pt x="714" y="10"/>
                    <a:pt x="663" y="0"/>
                    <a:pt x="61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3"/>
            <p:cNvSpPr/>
            <p:nvPr/>
          </p:nvSpPr>
          <p:spPr>
            <a:xfrm>
              <a:off x="3219650" y="788275"/>
              <a:ext cx="82850" cy="10525"/>
            </a:xfrm>
            <a:custGeom>
              <a:avLst/>
              <a:gdLst/>
              <a:ahLst/>
              <a:cxnLst/>
              <a:rect l="l" t="t" r="r" b="b"/>
              <a:pathLst>
                <a:path w="3314" h="421" extrusionOk="0">
                  <a:moveTo>
                    <a:pt x="3314" y="1"/>
                  </a:moveTo>
                  <a:lnTo>
                    <a:pt x="3314" y="1"/>
                  </a:lnTo>
                  <a:cubicBezTo>
                    <a:pt x="2736" y="31"/>
                    <a:pt x="2189" y="92"/>
                    <a:pt x="1642" y="183"/>
                  </a:cubicBezTo>
                  <a:cubicBezTo>
                    <a:pt x="1095" y="183"/>
                    <a:pt x="548" y="244"/>
                    <a:pt x="1" y="335"/>
                  </a:cubicBezTo>
                  <a:cubicBezTo>
                    <a:pt x="318" y="388"/>
                    <a:pt x="647" y="420"/>
                    <a:pt x="973" y="420"/>
                  </a:cubicBezTo>
                  <a:cubicBezTo>
                    <a:pt x="1209" y="420"/>
                    <a:pt x="1443" y="404"/>
                    <a:pt x="1672" y="365"/>
                  </a:cubicBezTo>
                  <a:cubicBezTo>
                    <a:pt x="2219" y="335"/>
                    <a:pt x="2797" y="213"/>
                    <a:pt x="331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3"/>
            <p:cNvSpPr/>
            <p:nvPr/>
          </p:nvSpPr>
          <p:spPr>
            <a:xfrm>
              <a:off x="3325275" y="745725"/>
              <a:ext cx="55500" cy="79050"/>
            </a:xfrm>
            <a:custGeom>
              <a:avLst/>
              <a:gdLst/>
              <a:ahLst/>
              <a:cxnLst/>
              <a:rect l="l" t="t" r="r" b="b"/>
              <a:pathLst>
                <a:path w="2220" h="3162" extrusionOk="0">
                  <a:moveTo>
                    <a:pt x="2219" y="0"/>
                  </a:moveTo>
                  <a:cubicBezTo>
                    <a:pt x="1763" y="456"/>
                    <a:pt x="1368" y="973"/>
                    <a:pt x="1034" y="1520"/>
                  </a:cubicBezTo>
                  <a:cubicBezTo>
                    <a:pt x="639" y="2037"/>
                    <a:pt x="304" y="2584"/>
                    <a:pt x="1" y="3162"/>
                  </a:cubicBezTo>
                  <a:cubicBezTo>
                    <a:pt x="456" y="2706"/>
                    <a:pt x="852" y="2189"/>
                    <a:pt x="1186" y="1642"/>
                  </a:cubicBezTo>
                  <a:cubicBezTo>
                    <a:pt x="1581" y="1125"/>
                    <a:pt x="1946" y="578"/>
                    <a:pt x="2219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3"/>
            <p:cNvSpPr/>
            <p:nvPr/>
          </p:nvSpPr>
          <p:spPr>
            <a:xfrm>
              <a:off x="3319200" y="738100"/>
              <a:ext cx="88175" cy="79075"/>
            </a:xfrm>
            <a:custGeom>
              <a:avLst/>
              <a:gdLst/>
              <a:ahLst/>
              <a:cxnLst/>
              <a:rect l="l" t="t" r="r" b="b"/>
              <a:pathLst>
                <a:path w="3527" h="3163" extrusionOk="0">
                  <a:moveTo>
                    <a:pt x="2" y="1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821" y="1369"/>
                    <a:pt x="2037" y="2494"/>
                    <a:pt x="3496" y="3163"/>
                  </a:cubicBezTo>
                  <a:cubicBezTo>
                    <a:pt x="3526" y="3132"/>
                    <a:pt x="2614" y="2585"/>
                    <a:pt x="1642" y="1704"/>
                  </a:cubicBezTo>
                  <a:cubicBezTo>
                    <a:pt x="686" y="837"/>
                    <a:pt x="53" y="1"/>
                    <a:pt x="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3"/>
            <p:cNvSpPr/>
            <p:nvPr/>
          </p:nvSpPr>
          <p:spPr>
            <a:xfrm>
              <a:off x="3183175" y="913650"/>
              <a:ext cx="67650" cy="83625"/>
            </a:xfrm>
            <a:custGeom>
              <a:avLst/>
              <a:gdLst/>
              <a:ahLst/>
              <a:cxnLst/>
              <a:rect l="l" t="t" r="r" b="b"/>
              <a:pathLst>
                <a:path w="2706" h="3345" extrusionOk="0">
                  <a:moveTo>
                    <a:pt x="1460" y="1"/>
                  </a:moveTo>
                  <a:cubicBezTo>
                    <a:pt x="1216" y="31"/>
                    <a:pt x="973" y="153"/>
                    <a:pt x="760" y="305"/>
                  </a:cubicBezTo>
                  <a:cubicBezTo>
                    <a:pt x="608" y="426"/>
                    <a:pt x="548" y="487"/>
                    <a:pt x="548" y="487"/>
                  </a:cubicBezTo>
                  <a:cubicBezTo>
                    <a:pt x="639" y="457"/>
                    <a:pt x="730" y="426"/>
                    <a:pt x="791" y="366"/>
                  </a:cubicBezTo>
                  <a:cubicBezTo>
                    <a:pt x="1004" y="244"/>
                    <a:pt x="1247" y="153"/>
                    <a:pt x="1490" y="122"/>
                  </a:cubicBezTo>
                  <a:cubicBezTo>
                    <a:pt x="1642" y="122"/>
                    <a:pt x="1794" y="183"/>
                    <a:pt x="1946" y="274"/>
                  </a:cubicBezTo>
                  <a:cubicBezTo>
                    <a:pt x="2067" y="366"/>
                    <a:pt x="2159" y="518"/>
                    <a:pt x="2159" y="700"/>
                  </a:cubicBezTo>
                  <a:cubicBezTo>
                    <a:pt x="2128" y="913"/>
                    <a:pt x="2037" y="1095"/>
                    <a:pt x="1855" y="1217"/>
                  </a:cubicBezTo>
                  <a:cubicBezTo>
                    <a:pt x="1835" y="1233"/>
                    <a:pt x="1815" y="1249"/>
                    <a:pt x="1794" y="1264"/>
                  </a:cubicBezTo>
                  <a:lnTo>
                    <a:pt x="1794" y="1264"/>
                  </a:lnTo>
                  <a:cubicBezTo>
                    <a:pt x="1544" y="1270"/>
                    <a:pt x="1313" y="1409"/>
                    <a:pt x="1186" y="1612"/>
                  </a:cubicBezTo>
                  <a:cubicBezTo>
                    <a:pt x="1186" y="1642"/>
                    <a:pt x="1186" y="1673"/>
                    <a:pt x="1186" y="1703"/>
                  </a:cubicBezTo>
                  <a:cubicBezTo>
                    <a:pt x="1216" y="1764"/>
                    <a:pt x="1277" y="1764"/>
                    <a:pt x="1308" y="1764"/>
                  </a:cubicBezTo>
                  <a:cubicBezTo>
                    <a:pt x="1521" y="1684"/>
                    <a:pt x="1733" y="1557"/>
                    <a:pt x="1906" y="1425"/>
                  </a:cubicBezTo>
                  <a:lnTo>
                    <a:pt x="1906" y="1425"/>
                  </a:lnTo>
                  <a:cubicBezTo>
                    <a:pt x="1919" y="1426"/>
                    <a:pt x="1933" y="1428"/>
                    <a:pt x="1946" y="1429"/>
                  </a:cubicBezTo>
                  <a:cubicBezTo>
                    <a:pt x="2189" y="1460"/>
                    <a:pt x="2402" y="1673"/>
                    <a:pt x="2463" y="1916"/>
                  </a:cubicBezTo>
                  <a:cubicBezTo>
                    <a:pt x="2523" y="2159"/>
                    <a:pt x="2463" y="2402"/>
                    <a:pt x="2341" y="2615"/>
                  </a:cubicBezTo>
                  <a:cubicBezTo>
                    <a:pt x="2067" y="2980"/>
                    <a:pt x="1672" y="3162"/>
                    <a:pt x="1216" y="3162"/>
                  </a:cubicBezTo>
                  <a:cubicBezTo>
                    <a:pt x="912" y="3162"/>
                    <a:pt x="608" y="3132"/>
                    <a:pt x="335" y="3040"/>
                  </a:cubicBezTo>
                  <a:cubicBezTo>
                    <a:pt x="213" y="3010"/>
                    <a:pt x="92" y="2980"/>
                    <a:pt x="1" y="2980"/>
                  </a:cubicBezTo>
                  <a:cubicBezTo>
                    <a:pt x="92" y="3040"/>
                    <a:pt x="183" y="3101"/>
                    <a:pt x="274" y="3162"/>
                  </a:cubicBezTo>
                  <a:cubicBezTo>
                    <a:pt x="578" y="3253"/>
                    <a:pt x="882" y="3314"/>
                    <a:pt x="1216" y="3344"/>
                  </a:cubicBezTo>
                  <a:cubicBezTo>
                    <a:pt x="1703" y="3344"/>
                    <a:pt x="2189" y="3132"/>
                    <a:pt x="2493" y="2736"/>
                  </a:cubicBezTo>
                  <a:cubicBezTo>
                    <a:pt x="2645" y="2493"/>
                    <a:pt x="2706" y="2189"/>
                    <a:pt x="2645" y="1885"/>
                  </a:cubicBezTo>
                  <a:cubicBezTo>
                    <a:pt x="2615" y="1733"/>
                    <a:pt x="2523" y="1581"/>
                    <a:pt x="2402" y="1490"/>
                  </a:cubicBezTo>
                  <a:cubicBezTo>
                    <a:pt x="2309" y="1397"/>
                    <a:pt x="2198" y="1322"/>
                    <a:pt x="2069" y="1292"/>
                  </a:cubicBezTo>
                  <a:lnTo>
                    <a:pt x="2069" y="1292"/>
                  </a:lnTo>
                  <a:cubicBezTo>
                    <a:pt x="2224" y="1141"/>
                    <a:pt x="2311" y="936"/>
                    <a:pt x="2311" y="730"/>
                  </a:cubicBezTo>
                  <a:cubicBezTo>
                    <a:pt x="2341" y="487"/>
                    <a:pt x="2219" y="274"/>
                    <a:pt x="2007" y="153"/>
                  </a:cubicBezTo>
                  <a:cubicBezTo>
                    <a:pt x="1855" y="62"/>
                    <a:pt x="1672" y="1"/>
                    <a:pt x="1460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53"/>
          <p:cNvGrpSpPr/>
          <p:nvPr/>
        </p:nvGrpSpPr>
        <p:grpSpPr>
          <a:xfrm>
            <a:off x="6507841" y="425336"/>
            <a:ext cx="1056486" cy="291732"/>
            <a:chOff x="1880725" y="1917475"/>
            <a:chExt cx="834375" cy="230400"/>
          </a:xfrm>
        </p:grpSpPr>
        <p:sp>
          <p:nvSpPr>
            <p:cNvPr id="917" name="Google Shape;917;p53"/>
            <p:cNvSpPr/>
            <p:nvPr/>
          </p:nvSpPr>
          <p:spPr>
            <a:xfrm>
              <a:off x="1880725" y="1929625"/>
              <a:ext cx="87400" cy="108025"/>
            </a:xfrm>
            <a:custGeom>
              <a:avLst/>
              <a:gdLst/>
              <a:ahLst/>
              <a:cxnLst/>
              <a:rect l="l" t="t" r="r" b="b"/>
              <a:pathLst>
                <a:path w="3496" h="4321" extrusionOk="0">
                  <a:moveTo>
                    <a:pt x="1227" y="424"/>
                  </a:moveTo>
                  <a:cubicBezTo>
                    <a:pt x="1219" y="426"/>
                    <a:pt x="1216" y="426"/>
                    <a:pt x="1216" y="426"/>
                  </a:cubicBezTo>
                  <a:cubicBezTo>
                    <a:pt x="1220" y="426"/>
                    <a:pt x="1224" y="425"/>
                    <a:pt x="1227" y="424"/>
                  </a:cubicBezTo>
                  <a:close/>
                  <a:moveTo>
                    <a:pt x="1672" y="335"/>
                  </a:moveTo>
                  <a:cubicBezTo>
                    <a:pt x="2098" y="365"/>
                    <a:pt x="2493" y="548"/>
                    <a:pt x="2797" y="852"/>
                  </a:cubicBezTo>
                  <a:cubicBezTo>
                    <a:pt x="3009" y="1034"/>
                    <a:pt x="3161" y="1308"/>
                    <a:pt x="3222" y="1581"/>
                  </a:cubicBezTo>
                  <a:cubicBezTo>
                    <a:pt x="3313" y="1885"/>
                    <a:pt x="3283" y="2250"/>
                    <a:pt x="3192" y="2554"/>
                  </a:cubicBezTo>
                  <a:cubicBezTo>
                    <a:pt x="2979" y="3314"/>
                    <a:pt x="2402" y="3891"/>
                    <a:pt x="1642" y="4074"/>
                  </a:cubicBezTo>
                  <a:cubicBezTo>
                    <a:pt x="1526" y="4109"/>
                    <a:pt x="1410" y="4126"/>
                    <a:pt x="1298" y="4126"/>
                  </a:cubicBezTo>
                  <a:cubicBezTo>
                    <a:pt x="647" y="4126"/>
                    <a:pt x="109" y="3563"/>
                    <a:pt x="213" y="2888"/>
                  </a:cubicBezTo>
                  <a:cubicBezTo>
                    <a:pt x="213" y="2554"/>
                    <a:pt x="304" y="2220"/>
                    <a:pt x="456" y="1916"/>
                  </a:cubicBezTo>
                  <a:cubicBezTo>
                    <a:pt x="578" y="1612"/>
                    <a:pt x="699" y="1338"/>
                    <a:pt x="821" y="1095"/>
                  </a:cubicBezTo>
                  <a:cubicBezTo>
                    <a:pt x="921" y="835"/>
                    <a:pt x="1087" y="601"/>
                    <a:pt x="1293" y="411"/>
                  </a:cubicBezTo>
                  <a:lnTo>
                    <a:pt x="1293" y="411"/>
                  </a:lnTo>
                  <a:cubicBezTo>
                    <a:pt x="1419" y="386"/>
                    <a:pt x="1546" y="360"/>
                    <a:pt x="1672" y="335"/>
                  </a:cubicBezTo>
                  <a:close/>
                  <a:moveTo>
                    <a:pt x="1946" y="1"/>
                  </a:moveTo>
                  <a:cubicBezTo>
                    <a:pt x="1824" y="31"/>
                    <a:pt x="1702" y="62"/>
                    <a:pt x="1611" y="92"/>
                  </a:cubicBezTo>
                  <a:cubicBezTo>
                    <a:pt x="1186" y="305"/>
                    <a:pt x="882" y="639"/>
                    <a:pt x="699" y="1034"/>
                  </a:cubicBezTo>
                  <a:cubicBezTo>
                    <a:pt x="547" y="1277"/>
                    <a:pt x="426" y="1551"/>
                    <a:pt x="304" y="1855"/>
                  </a:cubicBezTo>
                  <a:cubicBezTo>
                    <a:pt x="152" y="2189"/>
                    <a:pt x="61" y="2524"/>
                    <a:pt x="31" y="2888"/>
                  </a:cubicBezTo>
                  <a:cubicBezTo>
                    <a:pt x="0" y="3314"/>
                    <a:pt x="152" y="3709"/>
                    <a:pt x="426" y="4013"/>
                  </a:cubicBezTo>
                  <a:cubicBezTo>
                    <a:pt x="699" y="4218"/>
                    <a:pt x="1024" y="4321"/>
                    <a:pt x="1349" y="4321"/>
                  </a:cubicBezTo>
                  <a:cubicBezTo>
                    <a:pt x="1457" y="4321"/>
                    <a:pt x="1566" y="4309"/>
                    <a:pt x="1672" y="4287"/>
                  </a:cubicBezTo>
                  <a:cubicBezTo>
                    <a:pt x="2098" y="4195"/>
                    <a:pt x="2493" y="3952"/>
                    <a:pt x="2797" y="3648"/>
                  </a:cubicBezTo>
                  <a:cubicBezTo>
                    <a:pt x="3070" y="3375"/>
                    <a:pt x="3253" y="3010"/>
                    <a:pt x="3374" y="2615"/>
                  </a:cubicBezTo>
                  <a:cubicBezTo>
                    <a:pt x="3496" y="2280"/>
                    <a:pt x="3496" y="1916"/>
                    <a:pt x="3405" y="1551"/>
                  </a:cubicBezTo>
                  <a:cubicBezTo>
                    <a:pt x="3198" y="812"/>
                    <a:pt x="2503" y="303"/>
                    <a:pt x="1738" y="303"/>
                  </a:cubicBezTo>
                  <a:cubicBezTo>
                    <a:pt x="1716" y="303"/>
                    <a:pt x="1694" y="304"/>
                    <a:pt x="1672" y="305"/>
                  </a:cubicBezTo>
                  <a:cubicBezTo>
                    <a:pt x="1555" y="305"/>
                    <a:pt x="1437" y="333"/>
                    <a:pt x="1347" y="362"/>
                  </a:cubicBezTo>
                  <a:lnTo>
                    <a:pt x="1347" y="362"/>
                  </a:lnTo>
                  <a:cubicBezTo>
                    <a:pt x="1439" y="284"/>
                    <a:pt x="1538" y="213"/>
                    <a:pt x="1642" y="153"/>
                  </a:cubicBezTo>
                  <a:cubicBezTo>
                    <a:pt x="1794" y="92"/>
                    <a:pt x="1946" y="62"/>
                    <a:pt x="209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3"/>
            <p:cNvSpPr/>
            <p:nvPr/>
          </p:nvSpPr>
          <p:spPr>
            <a:xfrm>
              <a:off x="2015225" y="1935700"/>
              <a:ext cx="69175" cy="99575"/>
            </a:xfrm>
            <a:custGeom>
              <a:avLst/>
              <a:gdLst/>
              <a:ahLst/>
              <a:cxnLst/>
              <a:rect l="l" t="t" r="r" b="b"/>
              <a:pathLst>
                <a:path w="2767" h="3983" extrusionOk="0">
                  <a:moveTo>
                    <a:pt x="2432" y="1"/>
                  </a:moveTo>
                  <a:lnTo>
                    <a:pt x="2432" y="1"/>
                  </a:lnTo>
                  <a:cubicBezTo>
                    <a:pt x="2158" y="153"/>
                    <a:pt x="1915" y="366"/>
                    <a:pt x="1702" y="578"/>
                  </a:cubicBezTo>
                  <a:cubicBezTo>
                    <a:pt x="1155" y="1095"/>
                    <a:pt x="639" y="1673"/>
                    <a:pt x="183" y="2281"/>
                  </a:cubicBezTo>
                  <a:cubicBezTo>
                    <a:pt x="152" y="2311"/>
                    <a:pt x="92" y="2372"/>
                    <a:pt x="61" y="2402"/>
                  </a:cubicBezTo>
                  <a:lnTo>
                    <a:pt x="0" y="2493"/>
                  </a:lnTo>
                  <a:lnTo>
                    <a:pt x="92" y="2554"/>
                  </a:lnTo>
                  <a:cubicBezTo>
                    <a:pt x="821" y="2980"/>
                    <a:pt x="1490" y="3344"/>
                    <a:pt x="1976" y="3588"/>
                  </a:cubicBezTo>
                  <a:cubicBezTo>
                    <a:pt x="2219" y="3740"/>
                    <a:pt x="2462" y="3861"/>
                    <a:pt x="2766" y="3983"/>
                  </a:cubicBezTo>
                  <a:cubicBezTo>
                    <a:pt x="2523" y="3770"/>
                    <a:pt x="2280" y="3618"/>
                    <a:pt x="2006" y="3466"/>
                  </a:cubicBezTo>
                  <a:cubicBezTo>
                    <a:pt x="1572" y="3205"/>
                    <a:pt x="971" y="2833"/>
                    <a:pt x="283" y="2430"/>
                  </a:cubicBezTo>
                  <a:lnTo>
                    <a:pt x="283" y="2430"/>
                  </a:lnTo>
                  <a:lnTo>
                    <a:pt x="304" y="2402"/>
                  </a:lnTo>
                  <a:cubicBezTo>
                    <a:pt x="851" y="1703"/>
                    <a:pt x="1399" y="1095"/>
                    <a:pt x="1763" y="700"/>
                  </a:cubicBezTo>
                  <a:cubicBezTo>
                    <a:pt x="2006" y="487"/>
                    <a:pt x="2219" y="244"/>
                    <a:pt x="243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3"/>
            <p:cNvSpPr/>
            <p:nvPr/>
          </p:nvSpPr>
          <p:spPr>
            <a:xfrm>
              <a:off x="2075250" y="1988600"/>
              <a:ext cx="90450" cy="9500"/>
            </a:xfrm>
            <a:custGeom>
              <a:avLst/>
              <a:gdLst/>
              <a:ahLst/>
              <a:cxnLst/>
              <a:rect l="l" t="t" r="r" b="b"/>
              <a:pathLst>
                <a:path w="3618" h="380" extrusionOk="0">
                  <a:moveTo>
                    <a:pt x="3572" y="0"/>
                  </a:moveTo>
                  <a:cubicBezTo>
                    <a:pt x="3390" y="0"/>
                    <a:pt x="2686" y="138"/>
                    <a:pt x="1824" y="165"/>
                  </a:cubicBezTo>
                  <a:cubicBezTo>
                    <a:pt x="1612" y="177"/>
                    <a:pt x="1409" y="182"/>
                    <a:pt x="1219" y="182"/>
                  </a:cubicBezTo>
                  <a:cubicBezTo>
                    <a:pt x="701" y="182"/>
                    <a:pt x="288" y="147"/>
                    <a:pt x="105" y="147"/>
                  </a:cubicBezTo>
                  <a:cubicBezTo>
                    <a:pt x="37" y="147"/>
                    <a:pt x="1" y="152"/>
                    <a:pt x="1" y="165"/>
                  </a:cubicBezTo>
                  <a:cubicBezTo>
                    <a:pt x="511" y="308"/>
                    <a:pt x="1037" y="379"/>
                    <a:pt x="1564" y="379"/>
                  </a:cubicBezTo>
                  <a:cubicBezTo>
                    <a:pt x="2262" y="379"/>
                    <a:pt x="2960" y="255"/>
                    <a:pt x="3618" y="13"/>
                  </a:cubicBezTo>
                  <a:cubicBezTo>
                    <a:pt x="3618" y="4"/>
                    <a:pt x="3602" y="0"/>
                    <a:pt x="3572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3"/>
            <p:cNvSpPr/>
            <p:nvPr/>
          </p:nvSpPr>
          <p:spPr>
            <a:xfrm>
              <a:off x="2127675" y="1951375"/>
              <a:ext cx="98050" cy="87000"/>
            </a:xfrm>
            <a:custGeom>
              <a:avLst/>
              <a:gdLst/>
              <a:ahLst/>
              <a:cxnLst/>
              <a:rect l="l" t="t" r="r" b="b"/>
              <a:pathLst>
                <a:path w="3922" h="3480" extrusionOk="0">
                  <a:moveTo>
                    <a:pt x="274" y="1"/>
                  </a:moveTo>
                  <a:cubicBezTo>
                    <a:pt x="183" y="1"/>
                    <a:pt x="92" y="5"/>
                    <a:pt x="1" y="12"/>
                  </a:cubicBezTo>
                  <a:cubicBezTo>
                    <a:pt x="1" y="43"/>
                    <a:pt x="396" y="73"/>
                    <a:pt x="1034" y="255"/>
                  </a:cubicBezTo>
                  <a:cubicBezTo>
                    <a:pt x="1885" y="438"/>
                    <a:pt x="2676" y="772"/>
                    <a:pt x="3436" y="1198"/>
                  </a:cubicBezTo>
                  <a:lnTo>
                    <a:pt x="3532" y="1258"/>
                  </a:lnTo>
                  <a:lnTo>
                    <a:pt x="3532" y="1258"/>
                  </a:lnTo>
                  <a:cubicBezTo>
                    <a:pt x="2890" y="1662"/>
                    <a:pt x="2305" y="2122"/>
                    <a:pt x="1825" y="2687"/>
                  </a:cubicBezTo>
                  <a:cubicBezTo>
                    <a:pt x="1581" y="2930"/>
                    <a:pt x="1369" y="3173"/>
                    <a:pt x="1217" y="3477"/>
                  </a:cubicBezTo>
                  <a:cubicBezTo>
                    <a:pt x="1218" y="3479"/>
                    <a:pt x="1220" y="3479"/>
                    <a:pt x="1222" y="3479"/>
                  </a:cubicBezTo>
                  <a:cubicBezTo>
                    <a:pt x="1270" y="3479"/>
                    <a:pt x="1510" y="3184"/>
                    <a:pt x="1916" y="2778"/>
                  </a:cubicBezTo>
                  <a:cubicBezTo>
                    <a:pt x="2463" y="2231"/>
                    <a:pt x="3101" y="1745"/>
                    <a:pt x="3770" y="1350"/>
                  </a:cubicBezTo>
                  <a:lnTo>
                    <a:pt x="3922" y="1258"/>
                  </a:lnTo>
                  <a:lnTo>
                    <a:pt x="3770" y="1167"/>
                  </a:lnTo>
                  <a:lnTo>
                    <a:pt x="3527" y="1015"/>
                  </a:lnTo>
                  <a:cubicBezTo>
                    <a:pt x="2767" y="590"/>
                    <a:pt x="1946" y="286"/>
                    <a:pt x="1065" y="103"/>
                  </a:cubicBezTo>
                  <a:cubicBezTo>
                    <a:pt x="814" y="35"/>
                    <a:pt x="546" y="1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3"/>
            <p:cNvSpPr/>
            <p:nvPr/>
          </p:nvSpPr>
          <p:spPr>
            <a:xfrm>
              <a:off x="2254575" y="1925075"/>
              <a:ext cx="91225" cy="222800"/>
            </a:xfrm>
            <a:custGeom>
              <a:avLst/>
              <a:gdLst/>
              <a:ahLst/>
              <a:cxnLst/>
              <a:rect l="l" t="t" r="r" b="b"/>
              <a:pathLst>
                <a:path w="3649" h="8912" extrusionOk="0">
                  <a:moveTo>
                    <a:pt x="2889" y="0"/>
                  </a:moveTo>
                  <a:lnTo>
                    <a:pt x="2706" y="61"/>
                  </a:lnTo>
                  <a:cubicBezTo>
                    <a:pt x="2889" y="487"/>
                    <a:pt x="2949" y="943"/>
                    <a:pt x="2889" y="1399"/>
                  </a:cubicBezTo>
                  <a:cubicBezTo>
                    <a:pt x="2828" y="1824"/>
                    <a:pt x="2615" y="2189"/>
                    <a:pt x="2281" y="2432"/>
                  </a:cubicBezTo>
                  <a:cubicBezTo>
                    <a:pt x="2101" y="2572"/>
                    <a:pt x="1869" y="2646"/>
                    <a:pt x="1636" y="2646"/>
                  </a:cubicBezTo>
                  <a:cubicBezTo>
                    <a:pt x="1514" y="2646"/>
                    <a:pt x="1392" y="2626"/>
                    <a:pt x="1278" y="2584"/>
                  </a:cubicBezTo>
                  <a:cubicBezTo>
                    <a:pt x="974" y="2493"/>
                    <a:pt x="730" y="2280"/>
                    <a:pt x="578" y="2006"/>
                  </a:cubicBezTo>
                  <a:cubicBezTo>
                    <a:pt x="335" y="1611"/>
                    <a:pt x="214" y="1155"/>
                    <a:pt x="183" y="699"/>
                  </a:cubicBezTo>
                  <a:cubicBezTo>
                    <a:pt x="183" y="517"/>
                    <a:pt x="153" y="335"/>
                    <a:pt x="123" y="183"/>
                  </a:cubicBezTo>
                  <a:cubicBezTo>
                    <a:pt x="123" y="213"/>
                    <a:pt x="123" y="274"/>
                    <a:pt x="123" y="304"/>
                  </a:cubicBezTo>
                  <a:lnTo>
                    <a:pt x="123" y="699"/>
                  </a:lnTo>
                  <a:cubicBezTo>
                    <a:pt x="123" y="1186"/>
                    <a:pt x="244" y="1642"/>
                    <a:pt x="487" y="2067"/>
                  </a:cubicBezTo>
                  <a:cubicBezTo>
                    <a:pt x="639" y="2371"/>
                    <a:pt x="913" y="2614"/>
                    <a:pt x="1247" y="2736"/>
                  </a:cubicBezTo>
                  <a:cubicBezTo>
                    <a:pt x="1377" y="2790"/>
                    <a:pt x="1519" y="2817"/>
                    <a:pt x="1663" y="2817"/>
                  </a:cubicBezTo>
                  <a:cubicBezTo>
                    <a:pt x="1922" y="2817"/>
                    <a:pt x="2187" y="2729"/>
                    <a:pt x="2402" y="2554"/>
                  </a:cubicBezTo>
                  <a:cubicBezTo>
                    <a:pt x="2767" y="2280"/>
                    <a:pt x="3010" y="1885"/>
                    <a:pt x="3071" y="1429"/>
                  </a:cubicBezTo>
                  <a:cubicBezTo>
                    <a:pt x="3079" y="1368"/>
                    <a:pt x="3084" y="1308"/>
                    <a:pt x="3088" y="1248"/>
                  </a:cubicBezTo>
                  <a:lnTo>
                    <a:pt x="3088" y="1248"/>
                  </a:lnTo>
                  <a:cubicBezTo>
                    <a:pt x="3180" y="1635"/>
                    <a:pt x="3255" y="2030"/>
                    <a:pt x="3314" y="2432"/>
                  </a:cubicBezTo>
                  <a:cubicBezTo>
                    <a:pt x="3466" y="3587"/>
                    <a:pt x="3466" y="4772"/>
                    <a:pt x="3284" y="5958"/>
                  </a:cubicBezTo>
                  <a:cubicBezTo>
                    <a:pt x="3193" y="6475"/>
                    <a:pt x="3071" y="6961"/>
                    <a:pt x="2889" y="7447"/>
                  </a:cubicBezTo>
                  <a:cubicBezTo>
                    <a:pt x="2737" y="7842"/>
                    <a:pt x="2463" y="8207"/>
                    <a:pt x="2098" y="8481"/>
                  </a:cubicBezTo>
                  <a:cubicBezTo>
                    <a:pt x="1825" y="8693"/>
                    <a:pt x="1460" y="8815"/>
                    <a:pt x="1095" y="8815"/>
                  </a:cubicBezTo>
                  <a:cubicBezTo>
                    <a:pt x="822" y="8785"/>
                    <a:pt x="578" y="8663"/>
                    <a:pt x="366" y="8481"/>
                  </a:cubicBezTo>
                  <a:cubicBezTo>
                    <a:pt x="183" y="8329"/>
                    <a:pt x="62" y="8116"/>
                    <a:pt x="31" y="7873"/>
                  </a:cubicBezTo>
                  <a:lnTo>
                    <a:pt x="31" y="7873"/>
                  </a:lnTo>
                  <a:cubicBezTo>
                    <a:pt x="1" y="7934"/>
                    <a:pt x="31" y="7994"/>
                    <a:pt x="62" y="8055"/>
                  </a:cubicBezTo>
                  <a:cubicBezTo>
                    <a:pt x="92" y="8238"/>
                    <a:pt x="183" y="8420"/>
                    <a:pt x="335" y="8542"/>
                  </a:cubicBezTo>
                  <a:cubicBezTo>
                    <a:pt x="548" y="8754"/>
                    <a:pt x="791" y="8876"/>
                    <a:pt x="1095" y="8906"/>
                  </a:cubicBezTo>
                  <a:cubicBezTo>
                    <a:pt x="1144" y="8910"/>
                    <a:pt x="1193" y="8912"/>
                    <a:pt x="1241" y="8912"/>
                  </a:cubicBezTo>
                  <a:cubicBezTo>
                    <a:pt x="1586" y="8912"/>
                    <a:pt x="1923" y="8816"/>
                    <a:pt x="2189" y="8602"/>
                  </a:cubicBezTo>
                  <a:cubicBezTo>
                    <a:pt x="2585" y="8329"/>
                    <a:pt x="2858" y="7934"/>
                    <a:pt x="3041" y="7508"/>
                  </a:cubicBezTo>
                  <a:cubicBezTo>
                    <a:pt x="3223" y="7022"/>
                    <a:pt x="3375" y="6505"/>
                    <a:pt x="3436" y="5988"/>
                  </a:cubicBezTo>
                  <a:cubicBezTo>
                    <a:pt x="3648" y="4803"/>
                    <a:pt x="3648" y="3587"/>
                    <a:pt x="3496" y="2402"/>
                  </a:cubicBezTo>
                  <a:cubicBezTo>
                    <a:pt x="3397" y="1728"/>
                    <a:pt x="3235" y="1054"/>
                    <a:pt x="3029" y="414"/>
                  </a:cubicBezTo>
                  <a:lnTo>
                    <a:pt x="3029" y="414"/>
                  </a:lnTo>
                  <a:cubicBezTo>
                    <a:pt x="3001" y="274"/>
                    <a:pt x="2964" y="136"/>
                    <a:pt x="2919" y="0"/>
                  </a:cubicBezTo>
                  <a:lnTo>
                    <a:pt x="2892" y="9"/>
                  </a:lnTo>
                  <a:lnTo>
                    <a:pt x="2892" y="9"/>
                  </a:lnTo>
                  <a:cubicBezTo>
                    <a:pt x="2891" y="6"/>
                    <a:pt x="2890" y="3"/>
                    <a:pt x="2889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3"/>
            <p:cNvSpPr/>
            <p:nvPr/>
          </p:nvSpPr>
          <p:spPr>
            <a:xfrm>
              <a:off x="2379200" y="2039825"/>
              <a:ext cx="69175" cy="83600"/>
            </a:xfrm>
            <a:custGeom>
              <a:avLst/>
              <a:gdLst/>
              <a:ahLst/>
              <a:cxnLst/>
              <a:rect l="l" t="t" r="r" b="b"/>
              <a:pathLst>
                <a:path w="2767" h="3344" extrusionOk="0">
                  <a:moveTo>
                    <a:pt x="1369" y="0"/>
                  </a:moveTo>
                  <a:lnTo>
                    <a:pt x="1247" y="182"/>
                  </a:lnTo>
                  <a:cubicBezTo>
                    <a:pt x="795" y="860"/>
                    <a:pt x="511" y="1639"/>
                    <a:pt x="408" y="2456"/>
                  </a:cubicBezTo>
                  <a:lnTo>
                    <a:pt x="408" y="2456"/>
                  </a:lnTo>
                  <a:cubicBezTo>
                    <a:pt x="319" y="1907"/>
                    <a:pt x="244" y="1431"/>
                    <a:pt x="183" y="1064"/>
                  </a:cubicBezTo>
                  <a:cubicBezTo>
                    <a:pt x="153" y="790"/>
                    <a:pt x="92" y="486"/>
                    <a:pt x="1" y="213"/>
                  </a:cubicBezTo>
                  <a:lnTo>
                    <a:pt x="1" y="213"/>
                  </a:lnTo>
                  <a:cubicBezTo>
                    <a:pt x="1" y="517"/>
                    <a:pt x="31" y="821"/>
                    <a:pt x="62" y="1094"/>
                  </a:cubicBezTo>
                  <a:cubicBezTo>
                    <a:pt x="153" y="1641"/>
                    <a:pt x="244" y="2432"/>
                    <a:pt x="366" y="3344"/>
                  </a:cubicBezTo>
                  <a:lnTo>
                    <a:pt x="548" y="3344"/>
                  </a:lnTo>
                  <a:cubicBezTo>
                    <a:pt x="548" y="3333"/>
                    <a:pt x="547" y="3323"/>
                    <a:pt x="547" y="3313"/>
                  </a:cubicBezTo>
                  <a:lnTo>
                    <a:pt x="548" y="3313"/>
                  </a:lnTo>
                  <a:cubicBezTo>
                    <a:pt x="548" y="3311"/>
                    <a:pt x="547" y="3310"/>
                    <a:pt x="547" y="3308"/>
                  </a:cubicBezTo>
                  <a:lnTo>
                    <a:pt x="547" y="3308"/>
                  </a:lnTo>
                  <a:cubicBezTo>
                    <a:pt x="526" y="2300"/>
                    <a:pt x="789" y="1344"/>
                    <a:pt x="1312" y="488"/>
                  </a:cubicBezTo>
                  <a:lnTo>
                    <a:pt x="1312" y="488"/>
                  </a:lnTo>
                  <a:cubicBezTo>
                    <a:pt x="1582" y="1394"/>
                    <a:pt x="1781" y="2144"/>
                    <a:pt x="2007" y="2736"/>
                  </a:cubicBezTo>
                  <a:cubicBezTo>
                    <a:pt x="2068" y="2857"/>
                    <a:pt x="2189" y="2979"/>
                    <a:pt x="2341" y="3040"/>
                  </a:cubicBezTo>
                  <a:cubicBezTo>
                    <a:pt x="2364" y="3047"/>
                    <a:pt x="2389" y="3051"/>
                    <a:pt x="2415" y="3051"/>
                  </a:cubicBezTo>
                  <a:cubicBezTo>
                    <a:pt x="2493" y="3051"/>
                    <a:pt x="2585" y="3017"/>
                    <a:pt x="2676" y="2948"/>
                  </a:cubicBezTo>
                  <a:cubicBezTo>
                    <a:pt x="2736" y="2918"/>
                    <a:pt x="2767" y="2857"/>
                    <a:pt x="2767" y="2766"/>
                  </a:cubicBezTo>
                  <a:cubicBezTo>
                    <a:pt x="2767" y="2736"/>
                    <a:pt x="2737" y="2705"/>
                    <a:pt x="2736" y="2705"/>
                  </a:cubicBezTo>
                  <a:lnTo>
                    <a:pt x="2736" y="2705"/>
                  </a:lnTo>
                  <a:cubicBezTo>
                    <a:pt x="2737" y="2705"/>
                    <a:pt x="2767" y="2827"/>
                    <a:pt x="2615" y="2888"/>
                  </a:cubicBezTo>
                  <a:cubicBezTo>
                    <a:pt x="2550" y="2909"/>
                    <a:pt x="2486" y="2931"/>
                    <a:pt x="2421" y="2931"/>
                  </a:cubicBezTo>
                  <a:cubicBezTo>
                    <a:pt x="2395" y="2931"/>
                    <a:pt x="2368" y="2927"/>
                    <a:pt x="2341" y="2918"/>
                  </a:cubicBezTo>
                  <a:cubicBezTo>
                    <a:pt x="2220" y="2857"/>
                    <a:pt x="2159" y="2766"/>
                    <a:pt x="2098" y="2645"/>
                  </a:cubicBezTo>
                  <a:cubicBezTo>
                    <a:pt x="1916" y="2067"/>
                    <a:pt x="1703" y="1186"/>
                    <a:pt x="1429" y="213"/>
                  </a:cubicBezTo>
                  <a:lnTo>
                    <a:pt x="136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3"/>
            <p:cNvSpPr/>
            <p:nvPr/>
          </p:nvSpPr>
          <p:spPr>
            <a:xfrm>
              <a:off x="2534225" y="1917475"/>
              <a:ext cx="16750" cy="132250"/>
            </a:xfrm>
            <a:custGeom>
              <a:avLst/>
              <a:gdLst/>
              <a:ahLst/>
              <a:cxnLst/>
              <a:rect l="l" t="t" r="r" b="b"/>
              <a:pathLst>
                <a:path w="670" h="5290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882"/>
                    <a:pt x="92" y="1794"/>
                    <a:pt x="244" y="2645"/>
                  </a:cubicBezTo>
                  <a:cubicBezTo>
                    <a:pt x="305" y="3557"/>
                    <a:pt x="457" y="4408"/>
                    <a:pt x="669" y="5289"/>
                  </a:cubicBezTo>
                  <a:cubicBezTo>
                    <a:pt x="669" y="4408"/>
                    <a:pt x="578" y="3496"/>
                    <a:pt x="426" y="2614"/>
                  </a:cubicBezTo>
                  <a:cubicBezTo>
                    <a:pt x="365" y="1733"/>
                    <a:pt x="213" y="851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3"/>
            <p:cNvSpPr/>
            <p:nvPr/>
          </p:nvSpPr>
          <p:spPr>
            <a:xfrm>
              <a:off x="2503825" y="1989650"/>
              <a:ext cx="101100" cy="10875"/>
            </a:xfrm>
            <a:custGeom>
              <a:avLst/>
              <a:gdLst/>
              <a:ahLst/>
              <a:cxnLst/>
              <a:rect l="l" t="t" r="r" b="b"/>
              <a:pathLst>
                <a:path w="4044" h="435" extrusionOk="0">
                  <a:moveTo>
                    <a:pt x="4043" y="1"/>
                  </a:moveTo>
                  <a:cubicBezTo>
                    <a:pt x="3375" y="1"/>
                    <a:pt x="2706" y="62"/>
                    <a:pt x="2037" y="153"/>
                  </a:cubicBezTo>
                  <a:cubicBezTo>
                    <a:pt x="1338" y="183"/>
                    <a:pt x="669" y="275"/>
                    <a:pt x="1" y="366"/>
                  </a:cubicBezTo>
                  <a:cubicBezTo>
                    <a:pt x="350" y="411"/>
                    <a:pt x="692" y="434"/>
                    <a:pt x="1030" y="434"/>
                  </a:cubicBezTo>
                  <a:cubicBezTo>
                    <a:pt x="1369" y="434"/>
                    <a:pt x="1703" y="411"/>
                    <a:pt x="2037" y="366"/>
                  </a:cubicBezTo>
                  <a:cubicBezTo>
                    <a:pt x="2736" y="335"/>
                    <a:pt x="3405" y="214"/>
                    <a:pt x="4043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3"/>
            <p:cNvSpPr/>
            <p:nvPr/>
          </p:nvSpPr>
          <p:spPr>
            <a:xfrm>
              <a:off x="2626925" y="1922800"/>
              <a:ext cx="18275" cy="110950"/>
            </a:xfrm>
            <a:custGeom>
              <a:avLst/>
              <a:gdLst/>
              <a:ahLst/>
              <a:cxnLst/>
              <a:rect l="l" t="t" r="r" b="b"/>
              <a:pathLst>
                <a:path w="731" h="4438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730"/>
                    <a:pt x="122" y="1490"/>
                    <a:pt x="274" y="2219"/>
                  </a:cubicBezTo>
                  <a:cubicBezTo>
                    <a:pt x="366" y="2979"/>
                    <a:pt x="518" y="3708"/>
                    <a:pt x="730" y="4438"/>
                  </a:cubicBezTo>
                  <a:cubicBezTo>
                    <a:pt x="730" y="3678"/>
                    <a:pt x="639" y="2918"/>
                    <a:pt x="487" y="2189"/>
                  </a:cubicBezTo>
                  <a:cubicBezTo>
                    <a:pt x="396" y="1459"/>
                    <a:pt x="244" y="69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3"/>
            <p:cNvSpPr/>
            <p:nvPr/>
          </p:nvSpPr>
          <p:spPr>
            <a:xfrm>
              <a:off x="2620100" y="1934200"/>
              <a:ext cx="95000" cy="117050"/>
            </a:xfrm>
            <a:custGeom>
              <a:avLst/>
              <a:gdLst/>
              <a:ahLst/>
              <a:cxnLst/>
              <a:rect l="l" t="t" r="r" b="b"/>
              <a:pathLst>
                <a:path w="3800" h="4682" extrusionOk="0">
                  <a:moveTo>
                    <a:pt x="1216" y="0"/>
                  </a:moveTo>
                  <a:cubicBezTo>
                    <a:pt x="912" y="0"/>
                    <a:pt x="608" y="61"/>
                    <a:pt x="304" y="122"/>
                  </a:cubicBezTo>
                  <a:cubicBezTo>
                    <a:pt x="183" y="152"/>
                    <a:pt x="91" y="182"/>
                    <a:pt x="0" y="243"/>
                  </a:cubicBezTo>
                  <a:cubicBezTo>
                    <a:pt x="395" y="182"/>
                    <a:pt x="821" y="152"/>
                    <a:pt x="1216" y="152"/>
                  </a:cubicBezTo>
                  <a:cubicBezTo>
                    <a:pt x="1672" y="152"/>
                    <a:pt x="2098" y="274"/>
                    <a:pt x="2493" y="486"/>
                  </a:cubicBezTo>
                  <a:cubicBezTo>
                    <a:pt x="2949" y="730"/>
                    <a:pt x="3313" y="1155"/>
                    <a:pt x="3465" y="1672"/>
                  </a:cubicBezTo>
                  <a:cubicBezTo>
                    <a:pt x="3557" y="2219"/>
                    <a:pt x="3465" y="2766"/>
                    <a:pt x="3131" y="3192"/>
                  </a:cubicBezTo>
                  <a:cubicBezTo>
                    <a:pt x="2858" y="3526"/>
                    <a:pt x="2523" y="3830"/>
                    <a:pt x="2158" y="4073"/>
                  </a:cubicBezTo>
                  <a:cubicBezTo>
                    <a:pt x="1490" y="4468"/>
                    <a:pt x="1064" y="4651"/>
                    <a:pt x="1064" y="4681"/>
                  </a:cubicBezTo>
                  <a:cubicBezTo>
                    <a:pt x="1186" y="4681"/>
                    <a:pt x="1307" y="4651"/>
                    <a:pt x="1399" y="4590"/>
                  </a:cubicBezTo>
                  <a:cubicBezTo>
                    <a:pt x="1672" y="4468"/>
                    <a:pt x="1976" y="4347"/>
                    <a:pt x="2219" y="4195"/>
                  </a:cubicBezTo>
                  <a:cubicBezTo>
                    <a:pt x="2645" y="3952"/>
                    <a:pt x="3009" y="3648"/>
                    <a:pt x="3283" y="3283"/>
                  </a:cubicBezTo>
                  <a:cubicBezTo>
                    <a:pt x="3648" y="2827"/>
                    <a:pt x="3800" y="2219"/>
                    <a:pt x="3648" y="1641"/>
                  </a:cubicBezTo>
                  <a:cubicBezTo>
                    <a:pt x="3496" y="1064"/>
                    <a:pt x="3101" y="578"/>
                    <a:pt x="2584" y="334"/>
                  </a:cubicBezTo>
                  <a:cubicBezTo>
                    <a:pt x="2158" y="91"/>
                    <a:pt x="1702" y="0"/>
                    <a:pt x="121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Google Shape;1164;p57">
                <a:extLst>
                  <a:ext uri="{FF2B5EF4-FFF2-40B4-BE49-F238E27FC236}">
                    <a16:creationId xmlns:a16="http://schemas.microsoft.com/office/drawing/2014/main" id="{F2BEF590-8F24-449C-997F-CEBD12E1BF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67660" y="1797318"/>
                <a:ext cx="3542700" cy="234788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27000">
                  <a:buSzPts val="1600"/>
                </a:pPr>
                <a:r>
                  <a:rPr lang="es-CL" i="1" dirty="0">
                    <a:latin typeface="Lato" panose="020F0502020204030203" pitchFamily="34" charset="0"/>
                  </a:rPr>
                  <a:t>(</a:t>
                </a:r>
                <a:r>
                  <a:rPr lang="es-CL" i="1" dirty="0" err="1">
                    <a:latin typeface="Lato" panose="020F0502020204030203" pitchFamily="34" charset="0"/>
                  </a:rPr>
                  <a:t>Proper</a:t>
                </a:r>
                <a:r>
                  <a:rPr lang="es-CL" i="1" dirty="0">
                    <a:latin typeface="Lato" panose="020F0502020204030203" pitchFamily="34" charset="0"/>
                  </a:rPr>
                  <a:t> </a:t>
                </a:r>
                <a:r>
                  <a:rPr lang="es-CL" i="1" dirty="0" err="1">
                    <a:latin typeface="Lato" panose="020F0502020204030203" pitchFamily="34" charset="0"/>
                  </a:rPr>
                  <a:t>Equivalence</a:t>
                </a:r>
                <a:r>
                  <a:rPr lang="es-CL" i="1" dirty="0">
                    <a:latin typeface="Lato" panose="020F0502020204030203" pitchFamily="34" charset="0"/>
                  </a:rPr>
                  <a:t>)</a:t>
                </a:r>
              </a:p>
              <a:p>
                <a:pPr marL="127000">
                  <a:buSzPts val="1600"/>
                </a:pPr>
                <a:endParaRPr lang="es-CL" dirty="0">
                  <a:latin typeface="Lato" panose="020F0502020204030203" pitchFamily="34" charset="0"/>
                </a:endParaRPr>
              </a:p>
              <a:p>
                <a:pPr marL="127000">
                  <a:buSzPts val="1600"/>
                </a:pPr>
                <a:r>
                  <a:rPr lang="es-CL" dirty="0">
                    <a:latin typeface="Lato" panose="020F0502020204030203" pitchFamily="34" charset="0"/>
                  </a:rPr>
                  <a:t>Dadas dos formas:</a:t>
                </a:r>
              </a:p>
              <a:p>
                <a:pPr marL="412750" indent="-285750">
                  <a:buSzPts val="16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s-CL" b="0" dirty="0">
                  <a:latin typeface="Lato" panose="020F0502020204030203" pitchFamily="34" charset="0"/>
                </a:endParaRPr>
              </a:p>
              <a:p>
                <a:pPr marL="412750" indent="-285750">
                  <a:buSzPts val="16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C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CL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s-CL" b="0" dirty="0">
                  <a:latin typeface="Lato" panose="020F0502020204030203" pitchFamily="34" charset="0"/>
                </a:endParaRPr>
              </a:p>
              <a:p>
                <a:pPr marL="127000">
                  <a:buSzPts val="1600"/>
                </a:pPr>
                <a:endParaRPr lang="es-CL" b="0" dirty="0">
                  <a:latin typeface="Lato" panose="020F0502020204030203" pitchFamily="34" charset="0"/>
                </a:endParaRPr>
              </a:p>
              <a:p>
                <a:pPr marL="127000">
                  <a:buSzPts val="1600"/>
                </a:pPr>
                <a:r>
                  <a:rPr lang="es-CL" dirty="0">
                    <a:latin typeface="Lato" panose="020F0502020204030203" pitchFamily="34" charset="0"/>
                  </a:rPr>
                  <a:t>Son equivalentes si:</a:t>
                </a:r>
              </a:p>
              <a:p>
                <a:pPr marL="127000">
                  <a:buSzPts val="16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𝑟𝑥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𝑠𝑦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𝑢𝑦</m:t>
                          </m:r>
                        </m:e>
                      </m:d>
                    </m:oMath>
                  </m:oMathPara>
                </a14:m>
                <a:endParaRPr lang="es-CL" b="0" dirty="0">
                  <a:latin typeface="Lato" panose="020F0502020204030203" pitchFamily="34" charset="0"/>
                </a:endParaRPr>
              </a:p>
              <a:p>
                <a:pPr marL="127000">
                  <a:buSzPts val="1600"/>
                </a:pPr>
                <a:endParaRPr lang="es-CL" b="0" dirty="0">
                  <a:latin typeface="Lato" panose="020F0502020204030203" pitchFamily="34" charset="0"/>
                </a:endParaRPr>
              </a:p>
              <a:p>
                <a:pPr marL="127000">
                  <a:buSzPts val="1600"/>
                </a:pPr>
                <a:r>
                  <a:rPr lang="es-CL" dirty="0">
                    <a:latin typeface="Lato" panose="020F0502020204030203" pitchFamily="34" charset="0"/>
                  </a:rPr>
                  <a:t>Con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C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s-CL" dirty="0">
                    <a:latin typeface="Lato" panose="020F0502020204030203" pitchFamily="34" charset="0"/>
                  </a:rPr>
                  <a:t>, tales que </a:t>
                </a:r>
                <a14:m>
                  <m:oMath xmlns:m="http://schemas.openxmlformats.org/officeDocument/2006/math">
                    <m:r>
                      <a:rPr lang="es-CL" b="0" i="1" smtClean="0">
                        <a:latin typeface="Cambria Math" panose="02040503050406030204" pitchFamily="18" charset="0"/>
                      </a:rPr>
                      <m:t>𝑟𝑢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𝑠𝑡</m:t>
                    </m:r>
                    <m:r>
                      <a:rPr lang="es-CL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s-CL" dirty="0">
                    <a:latin typeface="Lato" panose="020F0502020204030203" pitchFamily="34" charset="0"/>
                  </a:rPr>
                  <a:t>.</a:t>
                </a:r>
              </a:p>
              <a:p>
                <a:pPr marL="127000">
                  <a:buSzPts val="1600"/>
                </a:pPr>
                <a:endParaRPr lang="es-CL" dirty="0"/>
              </a:p>
            </p:txBody>
          </p:sp>
        </mc:Choice>
        <mc:Fallback>
          <p:sp>
            <p:nvSpPr>
              <p:cNvPr id="35" name="Google Shape;1164;p57">
                <a:extLst>
                  <a:ext uri="{FF2B5EF4-FFF2-40B4-BE49-F238E27FC236}">
                    <a16:creationId xmlns:a16="http://schemas.microsoft.com/office/drawing/2014/main" id="{F2BEF590-8F24-449C-997F-CEBD12E1B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660" y="1797318"/>
                <a:ext cx="3542700" cy="2347887"/>
              </a:xfrm>
              <a:prstGeom prst="rect">
                <a:avLst/>
              </a:prstGeom>
              <a:blipFill>
                <a:blip r:embed="rId4"/>
                <a:stretch>
                  <a:fillRect t="-233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59"/>
          <p:cNvSpPr/>
          <p:nvPr/>
        </p:nvSpPr>
        <p:spPr>
          <a:xfrm rot="784353">
            <a:off x="5542481" y="961346"/>
            <a:ext cx="890913" cy="832262"/>
          </a:xfrm>
          <a:custGeom>
            <a:avLst/>
            <a:gdLst/>
            <a:ahLst/>
            <a:cxnLst/>
            <a:rect l="l" t="t" r="r" b="b"/>
            <a:pathLst>
              <a:path w="17766" h="17597" extrusionOk="0">
                <a:moveTo>
                  <a:pt x="9092" y="0"/>
                </a:moveTo>
                <a:cubicBezTo>
                  <a:pt x="6140" y="0"/>
                  <a:pt x="3419" y="2124"/>
                  <a:pt x="1784" y="4997"/>
                </a:cubicBezTo>
                <a:cubicBezTo>
                  <a:pt x="312" y="7560"/>
                  <a:pt x="0" y="10814"/>
                  <a:pt x="1249" y="13489"/>
                </a:cubicBezTo>
                <a:cubicBezTo>
                  <a:pt x="2612" y="16388"/>
                  <a:pt x="4960" y="17597"/>
                  <a:pt x="7429" y="17597"/>
                </a:cubicBezTo>
                <a:cubicBezTo>
                  <a:pt x="11055" y="17597"/>
                  <a:pt x="14943" y="14991"/>
                  <a:pt x="16361" y="11305"/>
                </a:cubicBezTo>
                <a:cubicBezTo>
                  <a:pt x="17766" y="7627"/>
                  <a:pt x="15893" y="3214"/>
                  <a:pt x="12706" y="1141"/>
                </a:cubicBezTo>
                <a:cubicBezTo>
                  <a:pt x="11792" y="539"/>
                  <a:pt x="10744" y="160"/>
                  <a:pt x="9652" y="26"/>
                </a:cubicBezTo>
                <a:cubicBezTo>
                  <a:pt x="9465" y="9"/>
                  <a:pt x="9278" y="0"/>
                  <a:pt x="90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59"/>
          <p:cNvSpPr/>
          <p:nvPr/>
        </p:nvSpPr>
        <p:spPr>
          <a:xfrm>
            <a:off x="2622351" y="985002"/>
            <a:ext cx="1067424" cy="794566"/>
          </a:xfrm>
          <a:custGeom>
            <a:avLst/>
            <a:gdLst/>
            <a:ahLst/>
            <a:cxnLst/>
            <a:rect l="l" t="t" r="r" b="b"/>
            <a:pathLst>
              <a:path w="36490" h="27160" extrusionOk="0">
                <a:moveTo>
                  <a:pt x="19783" y="1"/>
                </a:moveTo>
                <a:cubicBezTo>
                  <a:pt x="16202" y="1"/>
                  <a:pt x="12697" y="1162"/>
                  <a:pt x="9808" y="3348"/>
                </a:cubicBezTo>
                <a:cubicBezTo>
                  <a:pt x="4102" y="7739"/>
                  <a:pt x="0" y="18104"/>
                  <a:pt x="5907" y="23966"/>
                </a:cubicBezTo>
                <a:cubicBezTo>
                  <a:pt x="8172" y="26197"/>
                  <a:pt x="11387" y="27159"/>
                  <a:pt x="14598" y="27159"/>
                </a:cubicBezTo>
                <a:cubicBezTo>
                  <a:pt x="15559" y="27159"/>
                  <a:pt x="16519" y="27073"/>
                  <a:pt x="17454" y="26909"/>
                </a:cubicBezTo>
                <a:cubicBezTo>
                  <a:pt x="25679" y="25482"/>
                  <a:pt x="36489" y="19642"/>
                  <a:pt x="33592" y="9701"/>
                </a:cubicBezTo>
                <a:cubicBezTo>
                  <a:pt x="31853" y="3749"/>
                  <a:pt x="26793" y="562"/>
                  <a:pt x="21310" y="71"/>
                </a:cubicBezTo>
                <a:cubicBezTo>
                  <a:pt x="20800" y="24"/>
                  <a:pt x="20291" y="1"/>
                  <a:pt x="19783" y="1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59"/>
          <p:cNvSpPr/>
          <p:nvPr/>
        </p:nvSpPr>
        <p:spPr>
          <a:xfrm>
            <a:off x="5454226" y="2830265"/>
            <a:ext cx="1067424" cy="794566"/>
          </a:xfrm>
          <a:custGeom>
            <a:avLst/>
            <a:gdLst/>
            <a:ahLst/>
            <a:cxnLst/>
            <a:rect l="l" t="t" r="r" b="b"/>
            <a:pathLst>
              <a:path w="36490" h="27160" extrusionOk="0">
                <a:moveTo>
                  <a:pt x="19783" y="1"/>
                </a:moveTo>
                <a:cubicBezTo>
                  <a:pt x="16202" y="1"/>
                  <a:pt x="12697" y="1162"/>
                  <a:pt x="9808" y="3348"/>
                </a:cubicBezTo>
                <a:cubicBezTo>
                  <a:pt x="4102" y="7739"/>
                  <a:pt x="0" y="18104"/>
                  <a:pt x="5907" y="23966"/>
                </a:cubicBezTo>
                <a:cubicBezTo>
                  <a:pt x="8172" y="26197"/>
                  <a:pt x="11387" y="27159"/>
                  <a:pt x="14598" y="27159"/>
                </a:cubicBezTo>
                <a:cubicBezTo>
                  <a:pt x="15559" y="27159"/>
                  <a:pt x="16519" y="27073"/>
                  <a:pt x="17454" y="26909"/>
                </a:cubicBezTo>
                <a:cubicBezTo>
                  <a:pt x="25679" y="25482"/>
                  <a:pt x="36489" y="19642"/>
                  <a:pt x="33592" y="9701"/>
                </a:cubicBezTo>
                <a:cubicBezTo>
                  <a:pt x="31853" y="3749"/>
                  <a:pt x="26793" y="562"/>
                  <a:pt x="21310" y="71"/>
                </a:cubicBezTo>
                <a:cubicBezTo>
                  <a:pt x="20800" y="24"/>
                  <a:pt x="20291" y="1"/>
                  <a:pt x="19783" y="1"/>
                </a:cubicBezTo>
                <a:close/>
              </a:path>
            </a:pathLst>
          </a:cu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59"/>
          <p:cNvSpPr/>
          <p:nvPr/>
        </p:nvSpPr>
        <p:spPr>
          <a:xfrm rot="784353">
            <a:off x="2710606" y="2841345"/>
            <a:ext cx="890913" cy="826703"/>
          </a:xfrm>
          <a:custGeom>
            <a:avLst/>
            <a:gdLst/>
            <a:ahLst/>
            <a:cxnLst/>
            <a:rect l="l" t="t" r="r" b="b"/>
            <a:pathLst>
              <a:path w="17766" h="17597" extrusionOk="0">
                <a:moveTo>
                  <a:pt x="9092" y="0"/>
                </a:moveTo>
                <a:cubicBezTo>
                  <a:pt x="6140" y="0"/>
                  <a:pt x="3419" y="2124"/>
                  <a:pt x="1784" y="4997"/>
                </a:cubicBezTo>
                <a:cubicBezTo>
                  <a:pt x="312" y="7560"/>
                  <a:pt x="0" y="10814"/>
                  <a:pt x="1249" y="13489"/>
                </a:cubicBezTo>
                <a:cubicBezTo>
                  <a:pt x="2612" y="16388"/>
                  <a:pt x="4960" y="17597"/>
                  <a:pt x="7429" y="17597"/>
                </a:cubicBezTo>
                <a:cubicBezTo>
                  <a:pt x="11055" y="17597"/>
                  <a:pt x="14943" y="14991"/>
                  <a:pt x="16361" y="11305"/>
                </a:cubicBezTo>
                <a:cubicBezTo>
                  <a:pt x="17766" y="7627"/>
                  <a:pt x="15893" y="3214"/>
                  <a:pt x="12706" y="1141"/>
                </a:cubicBezTo>
                <a:cubicBezTo>
                  <a:pt x="11792" y="539"/>
                  <a:pt x="10744" y="160"/>
                  <a:pt x="9652" y="26"/>
                </a:cubicBezTo>
                <a:cubicBezTo>
                  <a:pt x="9465" y="9"/>
                  <a:pt x="9278" y="0"/>
                  <a:pt x="90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6" name="Google Shape;1296;p59"/>
          <p:cNvSpPr txBox="1">
            <a:spLocks noGrp="1"/>
          </p:cNvSpPr>
          <p:nvPr>
            <p:ph type="title"/>
          </p:nvPr>
        </p:nvSpPr>
        <p:spPr>
          <a:xfrm>
            <a:off x="711725" y="148725"/>
            <a:ext cx="77205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Operations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97" name="Google Shape;1297;p59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979013" y="2222025"/>
                <a:ext cx="2354100" cy="5670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400" dirty="0"/>
                  <a:t>Normal form if </a:t>
                </a:r>
                <a14:m>
                  <m:oMath xmlns:m="http://schemas.openxmlformats.org/officeDocument/2006/math">
                    <m:r>
                      <a:rPr lang="es-CL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CL" sz="1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CL" sz="1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s-CL" sz="1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CL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CL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sz="1400" dirty="0"/>
              </a:p>
            </p:txBody>
          </p:sp>
        </mc:Choice>
        <mc:Fallback>
          <p:sp>
            <p:nvSpPr>
              <p:cNvPr id="1297" name="Google Shape;1297;p5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979013" y="2222025"/>
                <a:ext cx="2354100" cy="567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8" name="Google Shape;1298;p59"/>
          <p:cNvSpPr txBox="1">
            <a:spLocks noGrp="1"/>
          </p:cNvSpPr>
          <p:nvPr>
            <p:ph type="title" idx="2"/>
          </p:nvPr>
        </p:nvSpPr>
        <p:spPr>
          <a:xfrm>
            <a:off x="1682486" y="1582500"/>
            <a:ext cx="2939351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Normalization</a:t>
            </a:r>
            <a:endParaRPr sz="2800" dirty="0"/>
          </a:p>
        </p:txBody>
      </p:sp>
      <p:sp>
        <p:nvSpPr>
          <p:cNvPr id="1299" name="Google Shape;1299;p59"/>
          <p:cNvSpPr txBox="1">
            <a:spLocks noGrp="1"/>
          </p:cNvSpPr>
          <p:nvPr>
            <p:ph type="title" idx="3"/>
          </p:nvPr>
        </p:nvSpPr>
        <p:spPr>
          <a:xfrm>
            <a:off x="4725988" y="1575557"/>
            <a:ext cx="2523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Reduction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00" name="Google Shape;1300;p59"/>
              <p:cNvSpPr txBox="1">
                <a:spLocks noGrp="1"/>
              </p:cNvSpPr>
              <p:nvPr>
                <p:ph type="subTitle" idx="4"/>
              </p:nvPr>
            </p:nvSpPr>
            <p:spPr>
              <a:xfrm>
                <a:off x="4682164" y="2222025"/>
                <a:ext cx="2611468" cy="5670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400" dirty="0"/>
                  <a:t>Unique reduced form. Keeps </a:t>
                </a:r>
                <a14:m>
                  <m:oMath xmlns:m="http://schemas.openxmlformats.org/officeDocument/2006/math">
                    <m:r>
                      <a:rPr lang="es-CL" sz="1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CL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CL" sz="1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CL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CL" sz="1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s-CL" sz="1400" dirty="0"/>
                  <a:t> </a:t>
                </a:r>
                <a:r>
                  <a:rPr lang="es-CL" sz="1400" dirty="0" err="1"/>
                  <a:t>from</a:t>
                </a:r>
                <a:r>
                  <a:rPr lang="es-CL" sz="1400" dirty="0"/>
                  <a:t> </a:t>
                </a:r>
                <a:r>
                  <a:rPr lang="es-CL" sz="1400" dirty="0" err="1"/>
                  <a:t>growing</a:t>
                </a:r>
                <a:r>
                  <a:rPr lang="es-CL" sz="1400" dirty="0"/>
                  <a:t> </a:t>
                </a:r>
                <a:r>
                  <a:rPr lang="es-CL" sz="1400" dirty="0" err="1"/>
                  <a:t>too</a:t>
                </a:r>
                <a:r>
                  <a:rPr lang="es-CL" sz="1400" dirty="0"/>
                  <a:t> </a:t>
                </a:r>
                <a:r>
                  <a:rPr lang="es-CL" sz="1400" dirty="0" err="1"/>
                  <a:t>large</a:t>
                </a:r>
                <a:r>
                  <a:rPr lang="es-CL" sz="1400" dirty="0"/>
                  <a:t>.</a:t>
                </a:r>
                <a:endParaRPr sz="1400" dirty="0"/>
              </a:p>
            </p:txBody>
          </p:sp>
        </mc:Choice>
        <mc:Fallback>
          <p:sp>
            <p:nvSpPr>
              <p:cNvPr id="1300" name="Google Shape;1300;p5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"/>
              </p:nvPr>
            </p:nvSpPr>
            <p:spPr>
              <a:xfrm>
                <a:off x="4682164" y="2222025"/>
                <a:ext cx="2611468" cy="567000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1" name="Google Shape;1301;p59"/>
          <p:cNvSpPr txBox="1">
            <a:spLocks noGrp="1"/>
          </p:cNvSpPr>
          <p:nvPr>
            <p:ph type="title" idx="5"/>
          </p:nvPr>
        </p:nvSpPr>
        <p:spPr>
          <a:xfrm>
            <a:off x="1779834" y="3444675"/>
            <a:ext cx="2792166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Composition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02" name="Google Shape;1302;p59"/>
              <p:cNvSpPr txBox="1">
                <a:spLocks noGrp="1"/>
              </p:cNvSpPr>
              <p:nvPr>
                <p:ph type="subTitle" idx="6"/>
              </p:nvPr>
            </p:nvSpPr>
            <p:spPr>
              <a:xfrm>
                <a:off x="1979013" y="4087800"/>
                <a:ext cx="2354100" cy="5670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4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CL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CL" sz="1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CL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CL" sz="1400" dirty="0"/>
                  <a:t>, </a:t>
                </a:r>
                <a:r>
                  <a:rPr lang="es-CL" sz="1400" dirty="0" err="1"/>
                  <a:t>allows</a:t>
                </a:r>
                <a:r>
                  <a:rPr lang="es-CL" sz="1400" dirty="0"/>
                  <a:t> </a:t>
                </a:r>
                <a:r>
                  <a:rPr lang="es-CL" sz="1400" dirty="0" err="1"/>
                  <a:t>to</a:t>
                </a:r>
                <a:r>
                  <a:rPr lang="es-CL" sz="1400" dirty="0"/>
                  <a:t>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CL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s-CL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CL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CL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s-CL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CL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CL" sz="1400" dirty="0"/>
                  <a:t>.</a:t>
                </a:r>
                <a:endParaRPr sz="1400" dirty="0"/>
              </a:p>
            </p:txBody>
          </p:sp>
        </mc:Choice>
        <mc:Fallback>
          <p:sp>
            <p:nvSpPr>
              <p:cNvPr id="1302" name="Google Shape;1302;p5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6"/>
              </p:nvPr>
            </p:nvSpPr>
            <p:spPr>
              <a:xfrm>
                <a:off x="1979013" y="4087800"/>
                <a:ext cx="2354100" cy="567000"/>
              </a:xfrm>
              <a:prstGeom prst="rect">
                <a:avLst/>
              </a:prstGeom>
              <a:blipFill>
                <a:blip r:embed="rId5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3" name="Google Shape;1303;p59"/>
          <p:cNvSpPr txBox="1">
            <a:spLocks noGrp="1"/>
          </p:cNvSpPr>
          <p:nvPr>
            <p:ph type="title" idx="7"/>
          </p:nvPr>
        </p:nvSpPr>
        <p:spPr>
          <a:xfrm>
            <a:off x="4725988" y="3444675"/>
            <a:ext cx="2523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Squaring</a:t>
            </a:r>
            <a:endParaRPr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04" name="Google Shape;1304;p59"/>
              <p:cNvSpPr txBox="1">
                <a:spLocks noGrp="1"/>
              </p:cNvSpPr>
              <p:nvPr>
                <p:ph type="subTitle" idx="8"/>
              </p:nvPr>
            </p:nvSpPr>
            <p:spPr>
              <a:xfrm>
                <a:off x="4810888" y="4087800"/>
                <a:ext cx="2354100" cy="5670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400" dirty="0"/>
                  <a:t>Composition of </a:t>
                </a:r>
                <a14:m>
                  <m:oMath xmlns:m="http://schemas.openxmlformats.org/officeDocument/2006/math">
                    <m:r>
                      <a:rPr lang="es-CL" sz="1400" b="0" i="1" smtClean="0">
                        <a:latin typeface="Cambria Math" panose="02040503050406030204" pitchFamily="18" charset="0"/>
                      </a:rPr>
                      <m:t>𝑓𝑓</m:t>
                    </m:r>
                    <m:r>
                      <a:rPr lang="es-CL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CL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s-CL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sz="1400" dirty="0"/>
              </a:p>
            </p:txBody>
          </p:sp>
        </mc:Choice>
        <mc:Fallback>
          <p:sp>
            <p:nvSpPr>
              <p:cNvPr id="1304" name="Google Shape;1304;p5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8"/>
              </p:nvPr>
            </p:nvSpPr>
            <p:spPr>
              <a:xfrm>
                <a:off x="4810888" y="4087800"/>
                <a:ext cx="2354100" cy="567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0" name="Google Shape;1320;p59"/>
          <p:cNvSpPr/>
          <p:nvPr/>
        </p:nvSpPr>
        <p:spPr>
          <a:xfrm rot="-5326600">
            <a:off x="3123303" y="1410250"/>
            <a:ext cx="65518" cy="1579951"/>
          </a:xfrm>
          <a:custGeom>
            <a:avLst/>
            <a:gdLst/>
            <a:ahLst/>
            <a:cxnLst/>
            <a:rect l="l" t="t" r="r" b="b"/>
            <a:pathLst>
              <a:path w="1368" h="3325" extrusionOk="0">
                <a:moveTo>
                  <a:pt x="252" y="0"/>
                </a:moveTo>
                <a:cubicBezTo>
                  <a:pt x="226" y="0"/>
                  <a:pt x="197" y="7"/>
                  <a:pt x="167" y="22"/>
                </a:cubicBezTo>
                <a:cubicBezTo>
                  <a:pt x="67" y="55"/>
                  <a:pt x="0" y="155"/>
                  <a:pt x="34" y="289"/>
                </a:cubicBezTo>
                <a:lnTo>
                  <a:pt x="934" y="3157"/>
                </a:lnTo>
                <a:cubicBezTo>
                  <a:pt x="934" y="3257"/>
                  <a:pt x="1034" y="3324"/>
                  <a:pt x="1134" y="3324"/>
                </a:cubicBezTo>
                <a:lnTo>
                  <a:pt x="1201" y="3324"/>
                </a:lnTo>
                <a:cubicBezTo>
                  <a:pt x="1301" y="3291"/>
                  <a:pt x="1368" y="3157"/>
                  <a:pt x="1335" y="3057"/>
                </a:cubicBezTo>
                <a:lnTo>
                  <a:pt x="434" y="155"/>
                </a:lnTo>
                <a:cubicBezTo>
                  <a:pt x="408" y="78"/>
                  <a:pt x="342" y="0"/>
                  <a:pt x="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59"/>
          <p:cNvSpPr/>
          <p:nvPr/>
        </p:nvSpPr>
        <p:spPr>
          <a:xfrm rot="-5326600">
            <a:off x="3123303" y="3271325"/>
            <a:ext cx="65518" cy="1579951"/>
          </a:xfrm>
          <a:custGeom>
            <a:avLst/>
            <a:gdLst/>
            <a:ahLst/>
            <a:cxnLst/>
            <a:rect l="l" t="t" r="r" b="b"/>
            <a:pathLst>
              <a:path w="1368" h="3325" extrusionOk="0">
                <a:moveTo>
                  <a:pt x="252" y="0"/>
                </a:moveTo>
                <a:cubicBezTo>
                  <a:pt x="226" y="0"/>
                  <a:pt x="197" y="7"/>
                  <a:pt x="167" y="22"/>
                </a:cubicBezTo>
                <a:cubicBezTo>
                  <a:pt x="67" y="55"/>
                  <a:pt x="0" y="155"/>
                  <a:pt x="34" y="289"/>
                </a:cubicBezTo>
                <a:lnTo>
                  <a:pt x="934" y="3157"/>
                </a:lnTo>
                <a:cubicBezTo>
                  <a:pt x="934" y="3257"/>
                  <a:pt x="1034" y="3324"/>
                  <a:pt x="1134" y="3324"/>
                </a:cubicBezTo>
                <a:lnTo>
                  <a:pt x="1201" y="3324"/>
                </a:lnTo>
                <a:cubicBezTo>
                  <a:pt x="1301" y="3291"/>
                  <a:pt x="1368" y="3157"/>
                  <a:pt x="1335" y="3057"/>
                </a:cubicBezTo>
                <a:lnTo>
                  <a:pt x="434" y="155"/>
                </a:lnTo>
                <a:cubicBezTo>
                  <a:pt x="408" y="78"/>
                  <a:pt x="342" y="0"/>
                  <a:pt x="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59"/>
          <p:cNvSpPr/>
          <p:nvPr/>
        </p:nvSpPr>
        <p:spPr>
          <a:xfrm rot="-5326600">
            <a:off x="5955178" y="1410250"/>
            <a:ext cx="65518" cy="1579951"/>
          </a:xfrm>
          <a:custGeom>
            <a:avLst/>
            <a:gdLst/>
            <a:ahLst/>
            <a:cxnLst/>
            <a:rect l="l" t="t" r="r" b="b"/>
            <a:pathLst>
              <a:path w="1368" h="3325" extrusionOk="0">
                <a:moveTo>
                  <a:pt x="252" y="0"/>
                </a:moveTo>
                <a:cubicBezTo>
                  <a:pt x="226" y="0"/>
                  <a:pt x="197" y="7"/>
                  <a:pt x="167" y="22"/>
                </a:cubicBezTo>
                <a:cubicBezTo>
                  <a:pt x="67" y="55"/>
                  <a:pt x="0" y="155"/>
                  <a:pt x="34" y="289"/>
                </a:cubicBezTo>
                <a:lnTo>
                  <a:pt x="934" y="3157"/>
                </a:lnTo>
                <a:cubicBezTo>
                  <a:pt x="934" y="3257"/>
                  <a:pt x="1034" y="3324"/>
                  <a:pt x="1134" y="3324"/>
                </a:cubicBezTo>
                <a:lnTo>
                  <a:pt x="1201" y="3324"/>
                </a:lnTo>
                <a:cubicBezTo>
                  <a:pt x="1301" y="3291"/>
                  <a:pt x="1368" y="3157"/>
                  <a:pt x="1335" y="3057"/>
                </a:cubicBezTo>
                <a:lnTo>
                  <a:pt x="434" y="155"/>
                </a:lnTo>
                <a:cubicBezTo>
                  <a:pt x="408" y="78"/>
                  <a:pt x="342" y="0"/>
                  <a:pt x="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59"/>
          <p:cNvSpPr/>
          <p:nvPr/>
        </p:nvSpPr>
        <p:spPr>
          <a:xfrm rot="-5326600">
            <a:off x="5955178" y="3271325"/>
            <a:ext cx="65518" cy="1579951"/>
          </a:xfrm>
          <a:custGeom>
            <a:avLst/>
            <a:gdLst/>
            <a:ahLst/>
            <a:cxnLst/>
            <a:rect l="l" t="t" r="r" b="b"/>
            <a:pathLst>
              <a:path w="1368" h="3325" extrusionOk="0">
                <a:moveTo>
                  <a:pt x="252" y="0"/>
                </a:moveTo>
                <a:cubicBezTo>
                  <a:pt x="226" y="0"/>
                  <a:pt x="197" y="7"/>
                  <a:pt x="167" y="22"/>
                </a:cubicBezTo>
                <a:cubicBezTo>
                  <a:pt x="67" y="55"/>
                  <a:pt x="0" y="155"/>
                  <a:pt x="34" y="289"/>
                </a:cubicBezTo>
                <a:lnTo>
                  <a:pt x="934" y="3157"/>
                </a:lnTo>
                <a:cubicBezTo>
                  <a:pt x="934" y="3257"/>
                  <a:pt x="1034" y="3324"/>
                  <a:pt x="1134" y="3324"/>
                </a:cubicBezTo>
                <a:lnTo>
                  <a:pt x="1201" y="3324"/>
                </a:lnTo>
                <a:cubicBezTo>
                  <a:pt x="1301" y="3291"/>
                  <a:pt x="1368" y="3157"/>
                  <a:pt x="1335" y="3057"/>
                </a:cubicBezTo>
                <a:lnTo>
                  <a:pt x="434" y="155"/>
                </a:lnTo>
                <a:cubicBezTo>
                  <a:pt x="408" y="78"/>
                  <a:pt x="342" y="0"/>
                  <a:pt x="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4" name="Google Shape;1324;p59"/>
          <p:cNvGrpSpPr/>
          <p:nvPr/>
        </p:nvGrpSpPr>
        <p:grpSpPr>
          <a:xfrm rot="263132">
            <a:off x="194092" y="4352029"/>
            <a:ext cx="1562908" cy="657041"/>
            <a:chOff x="271725" y="1988113"/>
            <a:chExt cx="1419375" cy="596700"/>
          </a:xfrm>
        </p:grpSpPr>
        <p:sp>
          <p:nvSpPr>
            <p:cNvPr id="1325" name="Google Shape;1325;p59"/>
            <p:cNvSpPr/>
            <p:nvPr/>
          </p:nvSpPr>
          <p:spPr>
            <a:xfrm>
              <a:off x="548575" y="1988113"/>
              <a:ext cx="1142525" cy="511625"/>
            </a:xfrm>
            <a:custGeom>
              <a:avLst/>
              <a:gdLst/>
              <a:ahLst/>
              <a:cxnLst/>
              <a:rect l="l" t="t" r="r" b="b"/>
              <a:pathLst>
                <a:path w="45701" h="20465" extrusionOk="0">
                  <a:moveTo>
                    <a:pt x="38776" y="1"/>
                  </a:moveTo>
                  <a:cubicBezTo>
                    <a:pt x="29684" y="1"/>
                    <a:pt x="8408" y="1916"/>
                    <a:pt x="5505" y="2185"/>
                  </a:cubicBezTo>
                  <a:lnTo>
                    <a:pt x="5538" y="2619"/>
                  </a:lnTo>
                  <a:cubicBezTo>
                    <a:pt x="16683" y="1596"/>
                    <a:pt x="32384" y="388"/>
                    <a:pt x="39206" y="388"/>
                  </a:cubicBezTo>
                  <a:cubicBezTo>
                    <a:pt x="41062" y="388"/>
                    <a:pt x="42260" y="477"/>
                    <a:pt x="42531" y="684"/>
                  </a:cubicBezTo>
                  <a:cubicBezTo>
                    <a:pt x="44199" y="1985"/>
                    <a:pt x="45066" y="8089"/>
                    <a:pt x="45166" y="10424"/>
                  </a:cubicBezTo>
                  <a:cubicBezTo>
                    <a:pt x="45266" y="12826"/>
                    <a:pt x="44132" y="16162"/>
                    <a:pt x="42598" y="16695"/>
                  </a:cubicBezTo>
                  <a:cubicBezTo>
                    <a:pt x="41030" y="17196"/>
                    <a:pt x="6472" y="20031"/>
                    <a:pt x="4237" y="20031"/>
                  </a:cubicBezTo>
                  <a:cubicBezTo>
                    <a:pt x="2403" y="20031"/>
                    <a:pt x="1135" y="18363"/>
                    <a:pt x="801" y="17529"/>
                  </a:cubicBezTo>
                  <a:cubicBezTo>
                    <a:pt x="535" y="16829"/>
                    <a:pt x="2836" y="9090"/>
                    <a:pt x="4337" y="4353"/>
                  </a:cubicBezTo>
                  <a:lnTo>
                    <a:pt x="3904" y="4220"/>
                  </a:lnTo>
                  <a:cubicBezTo>
                    <a:pt x="3270" y="6288"/>
                    <a:pt x="1" y="16695"/>
                    <a:pt x="401" y="17696"/>
                  </a:cubicBezTo>
                  <a:cubicBezTo>
                    <a:pt x="868" y="18830"/>
                    <a:pt x="2336" y="20465"/>
                    <a:pt x="4204" y="20465"/>
                  </a:cubicBezTo>
                  <a:cubicBezTo>
                    <a:pt x="6105" y="20465"/>
                    <a:pt x="40863" y="17729"/>
                    <a:pt x="42698" y="17129"/>
                  </a:cubicBezTo>
                  <a:cubicBezTo>
                    <a:pt x="44666" y="16462"/>
                    <a:pt x="45700" y="12793"/>
                    <a:pt x="45600" y="10424"/>
                  </a:cubicBezTo>
                  <a:cubicBezTo>
                    <a:pt x="45533" y="8256"/>
                    <a:pt x="44699" y="1851"/>
                    <a:pt x="42798" y="384"/>
                  </a:cubicBezTo>
                  <a:cubicBezTo>
                    <a:pt x="42448" y="112"/>
                    <a:pt x="40966" y="1"/>
                    <a:pt x="38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9"/>
            <p:cNvSpPr/>
            <p:nvPr/>
          </p:nvSpPr>
          <p:spPr>
            <a:xfrm>
              <a:off x="734550" y="2082663"/>
              <a:ext cx="284400" cy="156050"/>
            </a:xfrm>
            <a:custGeom>
              <a:avLst/>
              <a:gdLst/>
              <a:ahLst/>
              <a:cxnLst/>
              <a:rect l="l" t="t" r="r" b="b"/>
              <a:pathLst>
                <a:path w="11376" h="6242" extrusionOk="0">
                  <a:moveTo>
                    <a:pt x="2102" y="438"/>
                  </a:moveTo>
                  <a:cubicBezTo>
                    <a:pt x="2135" y="438"/>
                    <a:pt x="2302" y="738"/>
                    <a:pt x="2269" y="1238"/>
                  </a:cubicBezTo>
                  <a:cubicBezTo>
                    <a:pt x="2135" y="1739"/>
                    <a:pt x="1902" y="2206"/>
                    <a:pt x="1535" y="2606"/>
                  </a:cubicBezTo>
                  <a:lnTo>
                    <a:pt x="1668" y="1872"/>
                  </a:lnTo>
                  <a:lnTo>
                    <a:pt x="1702" y="1505"/>
                  </a:lnTo>
                  <a:cubicBezTo>
                    <a:pt x="1835" y="671"/>
                    <a:pt x="2069" y="471"/>
                    <a:pt x="2102" y="438"/>
                  </a:cubicBezTo>
                  <a:close/>
                  <a:moveTo>
                    <a:pt x="2116" y="0"/>
                  </a:moveTo>
                  <a:cubicBezTo>
                    <a:pt x="1874" y="0"/>
                    <a:pt x="1487" y="230"/>
                    <a:pt x="1301" y="1438"/>
                  </a:cubicBezTo>
                  <a:lnTo>
                    <a:pt x="1235" y="1805"/>
                  </a:lnTo>
                  <a:cubicBezTo>
                    <a:pt x="1168" y="2272"/>
                    <a:pt x="1068" y="2739"/>
                    <a:pt x="1035" y="3173"/>
                  </a:cubicBezTo>
                  <a:cubicBezTo>
                    <a:pt x="701" y="3507"/>
                    <a:pt x="367" y="3840"/>
                    <a:pt x="0" y="4140"/>
                  </a:cubicBezTo>
                  <a:lnTo>
                    <a:pt x="267" y="4474"/>
                  </a:lnTo>
                  <a:cubicBezTo>
                    <a:pt x="301" y="4441"/>
                    <a:pt x="601" y="4207"/>
                    <a:pt x="968" y="3873"/>
                  </a:cubicBezTo>
                  <a:lnTo>
                    <a:pt x="968" y="3873"/>
                  </a:lnTo>
                  <a:cubicBezTo>
                    <a:pt x="834" y="5008"/>
                    <a:pt x="901" y="5875"/>
                    <a:pt x="1335" y="6142"/>
                  </a:cubicBezTo>
                  <a:cubicBezTo>
                    <a:pt x="1435" y="6208"/>
                    <a:pt x="1535" y="6242"/>
                    <a:pt x="1635" y="6242"/>
                  </a:cubicBezTo>
                  <a:cubicBezTo>
                    <a:pt x="1902" y="6208"/>
                    <a:pt x="2135" y="6108"/>
                    <a:pt x="2335" y="5942"/>
                  </a:cubicBezTo>
                  <a:cubicBezTo>
                    <a:pt x="3103" y="5375"/>
                    <a:pt x="3770" y="4674"/>
                    <a:pt x="4304" y="3840"/>
                  </a:cubicBezTo>
                  <a:cubicBezTo>
                    <a:pt x="4304" y="4541"/>
                    <a:pt x="4370" y="5408"/>
                    <a:pt x="4670" y="5741"/>
                  </a:cubicBezTo>
                  <a:cubicBezTo>
                    <a:pt x="4771" y="5842"/>
                    <a:pt x="4904" y="5908"/>
                    <a:pt x="5037" y="5908"/>
                  </a:cubicBezTo>
                  <a:cubicBezTo>
                    <a:pt x="5805" y="5908"/>
                    <a:pt x="6238" y="5008"/>
                    <a:pt x="6272" y="4908"/>
                  </a:cubicBezTo>
                  <a:cubicBezTo>
                    <a:pt x="6705" y="4174"/>
                    <a:pt x="7206" y="3507"/>
                    <a:pt x="7773" y="2906"/>
                  </a:cubicBezTo>
                  <a:cubicBezTo>
                    <a:pt x="7806" y="3573"/>
                    <a:pt x="7806" y="4207"/>
                    <a:pt x="7773" y="4874"/>
                  </a:cubicBezTo>
                  <a:cubicBezTo>
                    <a:pt x="7739" y="4974"/>
                    <a:pt x="7839" y="5074"/>
                    <a:pt x="7939" y="5108"/>
                  </a:cubicBezTo>
                  <a:cubicBezTo>
                    <a:pt x="7957" y="5114"/>
                    <a:pt x="7975" y="5116"/>
                    <a:pt x="7992" y="5116"/>
                  </a:cubicBezTo>
                  <a:cubicBezTo>
                    <a:pt x="8073" y="5116"/>
                    <a:pt x="8145" y="5057"/>
                    <a:pt x="8173" y="4974"/>
                  </a:cubicBezTo>
                  <a:cubicBezTo>
                    <a:pt x="8707" y="3507"/>
                    <a:pt x="9374" y="2206"/>
                    <a:pt x="9641" y="2039"/>
                  </a:cubicBezTo>
                  <a:cubicBezTo>
                    <a:pt x="9707" y="2139"/>
                    <a:pt x="9707" y="2206"/>
                    <a:pt x="9707" y="2306"/>
                  </a:cubicBezTo>
                  <a:cubicBezTo>
                    <a:pt x="9807" y="2806"/>
                    <a:pt x="9841" y="3306"/>
                    <a:pt x="9841" y="3807"/>
                  </a:cubicBezTo>
                  <a:cubicBezTo>
                    <a:pt x="9874" y="4674"/>
                    <a:pt x="9908" y="5341"/>
                    <a:pt x="10308" y="5508"/>
                  </a:cubicBezTo>
                  <a:lnTo>
                    <a:pt x="10475" y="5508"/>
                  </a:lnTo>
                  <a:cubicBezTo>
                    <a:pt x="10708" y="5508"/>
                    <a:pt x="10975" y="5341"/>
                    <a:pt x="11375" y="4974"/>
                  </a:cubicBezTo>
                  <a:lnTo>
                    <a:pt x="11042" y="4674"/>
                  </a:lnTo>
                  <a:cubicBezTo>
                    <a:pt x="10704" y="5037"/>
                    <a:pt x="10549" y="5078"/>
                    <a:pt x="10496" y="5078"/>
                  </a:cubicBezTo>
                  <a:cubicBezTo>
                    <a:pt x="10481" y="5078"/>
                    <a:pt x="10475" y="5074"/>
                    <a:pt x="10475" y="5074"/>
                  </a:cubicBezTo>
                  <a:cubicBezTo>
                    <a:pt x="10308" y="5041"/>
                    <a:pt x="10308" y="4240"/>
                    <a:pt x="10274" y="3773"/>
                  </a:cubicBezTo>
                  <a:cubicBezTo>
                    <a:pt x="10274" y="3273"/>
                    <a:pt x="10208" y="2739"/>
                    <a:pt x="10141" y="2239"/>
                  </a:cubicBezTo>
                  <a:cubicBezTo>
                    <a:pt x="10141" y="2072"/>
                    <a:pt x="10041" y="1639"/>
                    <a:pt x="9741" y="1605"/>
                  </a:cubicBezTo>
                  <a:cubicBezTo>
                    <a:pt x="9727" y="1603"/>
                    <a:pt x="9713" y="1602"/>
                    <a:pt x="9699" y="1602"/>
                  </a:cubicBezTo>
                  <a:cubicBezTo>
                    <a:pt x="9271" y="1602"/>
                    <a:pt x="8724" y="2575"/>
                    <a:pt x="8240" y="3673"/>
                  </a:cubicBezTo>
                  <a:cubicBezTo>
                    <a:pt x="8273" y="3373"/>
                    <a:pt x="8240" y="3073"/>
                    <a:pt x="8206" y="2739"/>
                  </a:cubicBezTo>
                  <a:cubicBezTo>
                    <a:pt x="8206" y="2606"/>
                    <a:pt x="8106" y="2472"/>
                    <a:pt x="7939" y="2439"/>
                  </a:cubicBezTo>
                  <a:cubicBezTo>
                    <a:pt x="7924" y="2434"/>
                    <a:pt x="7903" y="2428"/>
                    <a:pt x="7876" y="2428"/>
                  </a:cubicBezTo>
                  <a:cubicBezTo>
                    <a:pt x="7725" y="2428"/>
                    <a:pt x="7357" y="2604"/>
                    <a:pt x="6372" y="4040"/>
                  </a:cubicBezTo>
                  <a:lnTo>
                    <a:pt x="6438" y="2506"/>
                  </a:lnTo>
                  <a:lnTo>
                    <a:pt x="6038" y="2506"/>
                  </a:lnTo>
                  <a:lnTo>
                    <a:pt x="5905" y="4774"/>
                  </a:lnTo>
                  <a:cubicBezTo>
                    <a:pt x="5805" y="4908"/>
                    <a:pt x="5504" y="5475"/>
                    <a:pt x="5037" y="5475"/>
                  </a:cubicBezTo>
                  <a:lnTo>
                    <a:pt x="5004" y="5441"/>
                  </a:lnTo>
                  <a:cubicBezTo>
                    <a:pt x="4737" y="5174"/>
                    <a:pt x="4704" y="3840"/>
                    <a:pt x="4771" y="2939"/>
                  </a:cubicBezTo>
                  <a:cubicBezTo>
                    <a:pt x="4771" y="2839"/>
                    <a:pt x="4704" y="2739"/>
                    <a:pt x="4604" y="2706"/>
                  </a:cubicBezTo>
                  <a:cubicBezTo>
                    <a:pt x="4504" y="2706"/>
                    <a:pt x="4370" y="2739"/>
                    <a:pt x="4337" y="2839"/>
                  </a:cubicBezTo>
                  <a:cubicBezTo>
                    <a:pt x="3837" y="3940"/>
                    <a:pt x="3069" y="4874"/>
                    <a:pt x="2102" y="5608"/>
                  </a:cubicBezTo>
                  <a:cubicBezTo>
                    <a:pt x="1921" y="5737"/>
                    <a:pt x="1760" y="5786"/>
                    <a:pt x="1650" y="5786"/>
                  </a:cubicBezTo>
                  <a:cubicBezTo>
                    <a:pt x="1618" y="5786"/>
                    <a:pt x="1591" y="5782"/>
                    <a:pt x="1568" y="5775"/>
                  </a:cubicBezTo>
                  <a:cubicBezTo>
                    <a:pt x="1268" y="5575"/>
                    <a:pt x="1335" y="4441"/>
                    <a:pt x="1468" y="3373"/>
                  </a:cubicBezTo>
                  <a:cubicBezTo>
                    <a:pt x="2035" y="2739"/>
                    <a:pt x="2636" y="1939"/>
                    <a:pt x="2702" y="1305"/>
                  </a:cubicBezTo>
                  <a:cubicBezTo>
                    <a:pt x="2769" y="571"/>
                    <a:pt x="2536" y="37"/>
                    <a:pt x="2169" y="4"/>
                  </a:cubicBezTo>
                  <a:cubicBezTo>
                    <a:pt x="2152" y="2"/>
                    <a:pt x="2134" y="0"/>
                    <a:pt x="2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9"/>
            <p:cNvSpPr/>
            <p:nvPr/>
          </p:nvSpPr>
          <p:spPr>
            <a:xfrm>
              <a:off x="1033925" y="2055188"/>
              <a:ext cx="56725" cy="85975"/>
            </a:xfrm>
            <a:custGeom>
              <a:avLst/>
              <a:gdLst/>
              <a:ahLst/>
              <a:cxnLst/>
              <a:rect l="l" t="t" r="r" b="b"/>
              <a:pathLst>
                <a:path w="2269" h="3439" extrusionOk="0">
                  <a:moveTo>
                    <a:pt x="1634" y="1"/>
                  </a:moveTo>
                  <a:cubicBezTo>
                    <a:pt x="1279" y="1"/>
                    <a:pt x="920" y="501"/>
                    <a:pt x="468" y="1470"/>
                  </a:cubicBezTo>
                  <a:lnTo>
                    <a:pt x="501" y="503"/>
                  </a:lnTo>
                  <a:lnTo>
                    <a:pt x="101" y="503"/>
                  </a:lnTo>
                  <a:lnTo>
                    <a:pt x="1" y="2671"/>
                  </a:lnTo>
                  <a:cubicBezTo>
                    <a:pt x="1" y="2771"/>
                    <a:pt x="67" y="2838"/>
                    <a:pt x="167" y="2871"/>
                  </a:cubicBezTo>
                  <a:cubicBezTo>
                    <a:pt x="185" y="2877"/>
                    <a:pt x="203" y="2880"/>
                    <a:pt x="220" y="2880"/>
                  </a:cubicBezTo>
                  <a:cubicBezTo>
                    <a:pt x="301" y="2880"/>
                    <a:pt x="373" y="2820"/>
                    <a:pt x="401" y="2738"/>
                  </a:cubicBezTo>
                  <a:cubicBezTo>
                    <a:pt x="835" y="1637"/>
                    <a:pt x="1368" y="669"/>
                    <a:pt x="1602" y="469"/>
                  </a:cubicBezTo>
                  <a:cubicBezTo>
                    <a:pt x="1635" y="569"/>
                    <a:pt x="1669" y="636"/>
                    <a:pt x="1669" y="736"/>
                  </a:cubicBezTo>
                  <a:cubicBezTo>
                    <a:pt x="1769" y="1637"/>
                    <a:pt x="1835" y="2537"/>
                    <a:pt x="1869" y="3438"/>
                  </a:cubicBezTo>
                  <a:lnTo>
                    <a:pt x="2269" y="3438"/>
                  </a:lnTo>
                  <a:cubicBezTo>
                    <a:pt x="2236" y="2537"/>
                    <a:pt x="2202" y="1603"/>
                    <a:pt x="2069" y="669"/>
                  </a:cubicBezTo>
                  <a:cubicBezTo>
                    <a:pt x="2069" y="503"/>
                    <a:pt x="2002" y="69"/>
                    <a:pt x="1669" y="2"/>
                  </a:cubicBezTo>
                  <a:cubicBezTo>
                    <a:pt x="1657" y="1"/>
                    <a:pt x="1646" y="1"/>
                    <a:pt x="1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9"/>
            <p:cNvSpPr/>
            <p:nvPr/>
          </p:nvSpPr>
          <p:spPr>
            <a:xfrm>
              <a:off x="732050" y="2271213"/>
              <a:ext cx="77575" cy="84250"/>
            </a:xfrm>
            <a:custGeom>
              <a:avLst/>
              <a:gdLst/>
              <a:ahLst/>
              <a:cxnLst/>
              <a:rect l="l" t="t" r="r" b="b"/>
              <a:pathLst>
                <a:path w="3103" h="3370" extrusionOk="0">
                  <a:moveTo>
                    <a:pt x="34" y="1"/>
                  </a:moveTo>
                  <a:lnTo>
                    <a:pt x="0" y="3070"/>
                  </a:lnTo>
                  <a:cubicBezTo>
                    <a:pt x="19" y="3181"/>
                    <a:pt x="120" y="3251"/>
                    <a:pt x="223" y="3251"/>
                  </a:cubicBezTo>
                  <a:cubicBezTo>
                    <a:pt x="306" y="3251"/>
                    <a:pt x="390" y="3207"/>
                    <a:pt x="434" y="3103"/>
                  </a:cubicBezTo>
                  <a:cubicBezTo>
                    <a:pt x="634" y="2336"/>
                    <a:pt x="901" y="1569"/>
                    <a:pt x="1201" y="835"/>
                  </a:cubicBezTo>
                  <a:cubicBezTo>
                    <a:pt x="1201" y="868"/>
                    <a:pt x="1235" y="935"/>
                    <a:pt x="1235" y="1002"/>
                  </a:cubicBezTo>
                  <a:cubicBezTo>
                    <a:pt x="1401" y="1936"/>
                    <a:pt x="1602" y="3070"/>
                    <a:pt x="2202" y="3337"/>
                  </a:cubicBezTo>
                  <a:cubicBezTo>
                    <a:pt x="2302" y="3370"/>
                    <a:pt x="2369" y="3370"/>
                    <a:pt x="2469" y="3370"/>
                  </a:cubicBezTo>
                  <a:cubicBezTo>
                    <a:pt x="2702" y="3370"/>
                    <a:pt x="2902" y="3270"/>
                    <a:pt x="3103" y="3136"/>
                  </a:cubicBezTo>
                  <a:lnTo>
                    <a:pt x="2836" y="2769"/>
                  </a:lnTo>
                  <a:cubicBezTo>
                    <a:pt x="2681" y="2899"/>
                    <a:pt x="2566" y="2948"/>
                    <a:pt x="2459" y="2948"/>
                  </a:cubicBezTo>
                  <a:cubicBezTo>
                    <a:pt x="2429" y="2948"/>
                    <a:pt x="2399" y="2944"/>
                    <a:pt x="2369" y="2936"/>
                  </a:cubicBezTo>
                  <a:cubicBezTo>
                    <a:pt x="1968" y="2769"/>
                    <a:pt x="1802" y="1635"/>
                    <a:pt x="1668" y="935"/>
                  </a:cubicBezTo>
                  <a:cubicBezTo>
                    <a:pt x="1668" y="801"/>
                    <a:pt x="1635" y="668"/>
                    <a:pt x="1602" y="568"/>
                  </a:cubicBezTo>
                  <a:cubicBezTo>
                    <a:pt x="1568" y="301"/>
                    <a:pt x="1468" y="201"/>
                    <a:pt x="1301" y="168"/>
                  </a:cubicBezTo>
                  <a:cubicBezTo>
                    <a:pt x="1135" y="168"/>
                    <a:pt x="934" y="168"/>
                    <a:pt x="434" y="1602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9"/>
            <p:cNvSpPr/>
            <p:nvPr/>
          </p:nvSpPr>
          <p:spPr>
            <a:xfrm>
              <a:off x="820450" y="2286238"/>
              <a:ext cx="138450" cy="54225"/>
            </a:xfrm>
            <a:custGeom>
              <a:avLst/>
              <a:gdLst/>
              <a:ahLst/>
              <a:cxnLst/>
              <a:rect l="l" t="t" r="r" b="b"/>
              <a:pathLst>
                <a:path w="5538" h="2169" extrusionOk="0">
                  <a:moveTo>
                    <a:pt x="4537" y="1068"/>
                  </a:moveTo>
                  <a:lnTo>
                    <a:pt x="4670" y="1134"/>
                  </a:lnTo>
                  <a:lnTo>
                    <a:pt x="4537" y="1168"/>
                  </a:lnTo>
                  <a:lnTo>
                    <a:pt x="4537" y="1068"/>
                  </a:lnTo>
                  <a:close/>
                  <a:moveTo>
                    <a:pt x="3036" y="0"/>
                  </a:moveTo>
                  <a:lnTo>
                    <a:pt x="2869" y="367"/>
                  </a:lnTo>
                  <a:lnTo>
                    <a:pt x="4137" y="901"/>
                  </a:lnTo>
                  <a:lnTo>
                    <a:pt x="4137" y="901"/>
                  </a:lnTo>
                  <a:lnTo>
                    <a:pt x="67" y="467"/>
                  </a:lnTo>
                  <a:lnTo>
                    <a:pt x="0" y="868"/>
                  </a:lnTo>
                  <a:lnTo>
                    <a:pt x="3970" y="1301"/>
                  </a:lnTo>
                  <a:lnTo>
                    <a:pt x="2435" y="1701"/>
                  </a:lnTo>
                  <a:lnTo>
                    <a:pt x="2535" y="2168"/>
                  </a:lnTo>
                  <a:lnTo>
                    <a:pt x="5371" y="1368"/>
                  </a:lnTo>
                  <a:cubicBezTo>
                    <a:pt x="5471" y="1335"/>
                    <a:pt x="5538" y="1268"/>
                    <a:pt x="5538" y="1168"/>
                  </a:cubicBezTo>
                  <a:cubicBezTo>
                    <a:pt x="5538" y="1068"/>
                    <a:pt x="5471" y="1001"/>
                    <a:pt x="5404" y="968"/>
                  </a:cubicBezTo>
                  <a:lnTo>
                    <a:pt x="30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9"/>
            <p:cNvSpPr/>
            <p:nvPr/>
          </p:nvSpPr>
          <p:spPr>
            <a:xfrm>
              <a:off x="963050" y="2292913"/>
              <a:ext cx="107600" cy="54375"/>
            </a:xfrm>
            <a:custGeom>
              <a:avLst/>
              <a:gdLst/>
              <a:ahLst/>
              <a:cxnLst/>
              <a:rect l="l" t="t" r="r" b="b"/>
              <a:pathLst>
                <a:path w="4304" h="2175" extrusionOk="0">
                  <a:moveTo>
                    <a:pt x="601" y="1101"/>
                  </a:moveTo>
                  <a:cubicBezTo>
                    <a:pt x="701" y="1168"/>
                    <a:pt x="834" y="1268"/>
                    <a:pt x="968" y="1334"/>
                  </a:cubicBezTo>
                  <a:cubicBezTo>
                    <a:pt x="868" y="1434"/>
                    <a:pt x="801" y="1468"/>
                    <a:pt x="768" y="1468"/>
                  </a:cubicBezTo>
                  <a:cubicBezTo>
                    <a:pt x="768" y="1468"/>
                    <a:pt x="701" y="1434"/>
                    <a:pt x="634" y="1201"/>
                  </a:cubicBezTo>
                  <a:lnTo>
                    <a:pt x="601" y="1101"/>
                  </a:lnTo>
                  <a:close/>
                  <a:moveTo>
                    <a:pt x="3603" y="0"/>
                  </a:moveTo>
                  <a:lnTo>
                    <a:pt x="3503" y="434"/>
                  </a:lnTo>
                  <a:cubicBezTo>
                    <a:pt x="3636" y="467"/>
                    <a:pt x="3736" y="601"/>
                    <a:pt x="3770" y="734"/>
                  </a:cubicBezTo>
                  <a:cubicBezTo>
                    <a:pt x="3836" y="1034"/>
                    <a:pt x="3770" y="1334"/>
                    <a:pt x="3536" y="1568"/>
                  </a:cubicBezTo>
                  <a:cubicBezTo>
                    <a:pt x="3403" y="1685"/>
                    <a:pt x="3236" y="1743"/>
                    <a:pt x="3040" y="1743"/>
                  </a:cubicBezTo>
                  <a:cubicBezTo>
                    <a:pt x="2844" y="1743"/>
                    <a:pt x="2619" y="1685"/>
                    <a:pt x="2369" y="1568"/>
                  </a:cubicBezTo>
                  <a:cubicBezTo>
                    <a:pt x="2068" y="1468"/>
                    <a:pt x="1835" y="1368"/>
                    <a:pt x="1601" y="1234"/>
                  </a:cubicBezTo>
                  <a:cubicBezTo>
                    <a:pt x="1668" y="1168"/>
                    <a:pt x="1702" y="1101"/>
                    <a:pt x="1735" y="1034"/>
                  </a:cubicBezTo>
                  <a:cubicBezTo>
                    <a:pt x="1802" y="934"/>
                    <a:pt x="1868" y="801"/>
                    <a:pt x="1868" y="801"/>
                  </a:cubicBezTo>
                  <a:lnTo>
                    <a:pt x="1468" y="601"/>
                  </a:lnTo>
                  <a:cubicBezTo>
                    <a:pt x="1468" y="601"/>
                    <a:pt x="1435" y="667"/>
                    <a:pt x="1368" y="801"/>
                  </a:cubicBezTo>
                  <a:cubicBezTo>
                    <a:pt x="1301" y="901"/>
                    <a:pt x="1268" y="967"/>
                    <a:pt x="1235" y="1001"/>
                  </a:cubicBezTo>
                  <a:cubicBezTo>
                    <a:pt x="1068" y="901"/>
                    <a:pt x="901" y="801"/>
                    <a:pt x="801" y="734"/>
                  </a:cubicBezTo>
                  <a:cubicBezTo>
                    <a:pt x="572" y="597"/>
                    <a:pt x="422" y="506"/>
                    <a:pt x="296" y="506"/>
                  </a:cubicBezTo>
                  <a:cubicBezTo>
                    <a:pt x="238" y="506"/>
                    <a:pt x="186" y="525"/>
                    <a:pt x="134" y="567"/>
                  </a:cubicBezTo>
                  <a:cubicBezTo>
                    <a:pt x="0" y="667"/>
                    <a:pt x="34" y="901"/>
                    <a:pt x="200" y="1368"/>
                  </a:cubicBezTo>
                  <a:cubicBezTo>
                    <a:pt x="301" y="1701"/>
                    <a:pt x="467" y="1868"/>
                    <a:pt x="701" y="1901"/>
                  </a:cubicBezTo>
                  <a:cubicBezTo>
                    <a:pt x="968" y="1901"/>
                    <a:pt x="1201" y="1768"/>
                    <a:pt x="1335" y="1568"/>
                  </a:cubicBezTo>
                  <a:cubicBezTo>
                    <a:pt x="1601" y="1735"/>
                    <a:pt x="1902" y="1868"/>
                    <a:pt x="2169" y="2002"/>
                  </a:cubicBezTo>
                  <a:cubicBezTo>
                    <a:pt x="2435" y="2102"/>
                    <a:pt x="2736" y="2168"/>
                    <a:pt x="3002" y="2168"/>
                  </a:cubicBezTo>
                  <a:cubicBezTo>
                    <a:pt x="3041" y="2173"/>
                    <a:pt x="3079" y="2175"/>
                    <a:pt x="3117" y="2175"/>
                  </a:cubicBezTo>
                  <a:cubicBezTo>
                    <a:pt x="3377" y="2175"/>
                    <a:pt x="3628" y="2076"/>
                    <a:pt x="3803" y="1901"/>
                  </a:cubicBezTo>
                  <a:cubicBezTo>
                    <a:pt x="4170" y="1601"/>
                    <a:pt x="4303" y="1101"/>
                    <a:pt x="4203" y="667"/>
                  </a:cubicBezTo>
                  <a:cubicBezTo>
                    <a:pt x="4137" y="334"/>
                    <a:pt x="3903" y="67"/>
                    <a:pt x="36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9"/>
            <p:cNvSpPr/>
            <p:nvPr/>
          </p:nvSpPr>
          <p:spPr>
            <a:xfrm>
              <a:off x="1043925" y="2046663"/>
              <a:ext cx="318600" cy="234600"/>
            </a:xfrm>
            <a:custGeom>
              <a:avLst/>
              <a:gdLst/>
              <a:ahLst/>
              <a:cxnLst/>
              <a:rect l="l" t="t" r="r" b="b"/>
              <a:pathLst>
                <a:path w="12744" h="9384" extrusionOk="0">
                  <a:moveTo>
                    <a:pt x="6105" y="1"/>
                  </a:moveTo>
                  <a:cubicBezTo>
                    <a:pt x="4932" y="1"/>
                    <a:pt x="3997" y="47"/>
                    <a:pt x="3737" y="176"/>
                  </a:cubicBezTo>
                  <a:cubicBezTo>
                    <a:pt x="2903" y="577"/>
                    <a:pt x="2102" y="6081"/>
                    <a:pt x="1736" y="8549"/>
                  </a:cubicBezTo>
                  <a:lnTo>
                    <a:pt x="401" y="6314"/>
                  </a:lnTo>
                  <a:lnTo>
                    <a:pt x="1" y="6548"/>
                  </a:lnTo>
                  <a:lnTo>
                    <a:pt x="1669" y="9283"/>
                  </a:lnTo>
                  <a:cubicBezTo>
                    <a:pt x="1736" y="9350"/>
                    <a:pt x="1802" y="9383"/>
                    <a:pt x="1869" y="9383"/>
                  </a:cubicBezTo>
                  <a:lnTo>
                    <a:pt x="1902" y="9383"/>
                  </a:lnTo>
                  <a:cubicBezTo>
                    <a:pt x="2002" y="9383"/>
                    <a:pt x="2069" y="9316"/>
                    <a:pt x="2069" y="9216"/>
                  </a:cubicBezTo>
                  <a:cubicBezTo>
                    <a:pt x="2636" y="5180"/>
                    <a:pt x="3503" y="844"/>
                    <a:pt x="3937" y="543"/>
                  </a:cubicBezTo>
                  <a:cubicBezTo>
                    <a:pt x="4111" y="462"/>
                    <a:pt x="4802" y="430"/>
                    <a:pt x="5758" y="430"/>
                  </a:cubicBezTo>
                  <a:cubicBezTo>
                    <a:pt x="7560" y="430"/>
                    <a:pt x="10305" y="546"/>
                    <a:pt x="12310" y="677"/>
                  </a:cubicBezTo>
                  <a:lnTo>
                    <a:pt x="12243" y="2111"/>
                  </a:lnTo>
                  <a:lnTo>
                    <a:pt x="12643" y="2145"/>
                  </a:lnTo>
                  <a:lnTo>
                    <a:pt x="12743" y="477"/>
                  </a:lnTo>
                  <a:cubicBezTo>
                    <a:pt x="12743" y="343"/>
                    <a:pt x="12677" y="243"/>
                    <a:pt x="12577" y="243"/>
                  </a:cubicBezTo>
                  <a:cubicBezTo>
                    <a:pt x="12013" y="198"/>
                    <a:pt x="8544" y="1"/>
                    <a:pt x="6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9"/>
            <p:cNvSpPr/>
            <p:nvPr/>
          </p:nvSpPr>
          <p:spPr>
            <a:xfrm>
              <a:off x="1147350" y="2107738"/>
              <a:ext cx="130100" cy="144325"/>
            </a:xfrm>
            <a:custGeom>
              <a:avLst/>
              <a:gdLst/>
              <a:ahLst/>
              <a:cxnLst/>
              <a:rect l="l" t="t" r="r" b="b"/>
              <a:pathLst>
                <a:path w="5204" h="5773" extrusionOk="0">
                  <a:moveTo>
                    <a:pt x="4294" y="0"/>
                  </a:moveTo>
                  <a:cubicBezTo>
                    <a:pt x="3795" y="0"/>
                    <a:pt x="3089" y="558"/>
                    <a:pt x="2635" y="1336"/>
                  </a:cubicBezTo>
                  <a:cubicBezTo>
                    <a:pt x="2168" y="2103"/>
                    <a:pt x="1034" y="4338"/>
                    <a:pt x="634" y="5139"/>
                  </a:cubicBezTo>
                  <a:lnTo>
                    <a:pt x="334" y="4805"/>
                  </a:lnTo>
                  <a:lnTo>
                    <a:pt x="0" y="5105"/>
                  </a:lnTo>
                  <a:lnTo>
                    <a:pt x="501" y="5673"/>
                  </a:lnTo>
                  <a:cubicBezTo>
                    <a:pt x="534" y="5739"/>
                    <a:pt x="601" y="5773"/>
                    <a:pt x="667" y="5773"/>
                  </a:cubicBezTo>
                  <a:lnTo>
                    <a:pt x="701" y="5773"/>
                  </a:lnTo>
                  <a:cubicBezTo>
                    <a:pt x="767" y="5773"/>
                    <a:pt x="834" y="5706"/>
                    <a:pt x="868" y="5639"/>
                  </a:cubicBezTo>
                  <a:cubicBezTo>
                    <a:pt x="868" y="5606"/>
                    <a:pt x="2435" y="2504"/>
                    <a:pt x="3002" y="1536"/>
                  </a:cubicBezTo>
                  <a:cubicBezTo>
                    <a:pt x="3436" y="836"/>
                    <a:pt x="4003" y="435"/>
                    <a:pt x="4337" y="435"/>
                  </a:cubicBezTo>
                  <a:cubicBezTo>
                    <a:pt x="4403" y="435"/>
                    <a:pt x="4470" y="469"/>
                    <a:pt x="4503" y="535"/>
                  </a:cubicBezTo>
                  <a:cubicBezTo>
                    <a:pt x="4604" y="769"/>
                    <a:pt x="4503" y="1870"/>
                    <a:pt x="4337" y="3171"/>
                  </a:cubicBezTo>
                  <a:cubicBezTo>
                    <a:pt x="4051" y="3105"/>
                    <a:pt x="3547" y="2995"/>
                    <a:pt x="3151" y="2995"/>
                  </a:cubicBezTo>
                  <a:cubicBezTo>
                    <a:pt x="2947" y="2995"/>
                    <a:pt x="2771" y="3024"/>
                    <a:pt x="2669" y="3104"/>
                  </a:cubicBezTo>
                  <a:cubicBezTo>
                    <a:pt x="2569" y="3171"/>
                    <a:pt x="2535" y="3271"/>
                    <a:pt x="2535" y="3404"/>
                  </a:cubicBezTo>
                  <a:lnTo>
                    <a:pt x="2936" y="3404"/>
                  </a:lnTo>
                  <a:cubicBezTo>
                    <a:pt x="2936" y="3404"/>
                    <a:pt x="2936" y="3438"/>
                    <a:pt x="2902" y="3471"/>
                  </a:cubicBezTo>
                  <a:cubicBezTo>
                    <a:pt x="3019" y="3453"/>
                    <a:pt x="3137" y="3445"/>
                    <a:pt x="3257" y="3445"/>
                  </a:cubicBezTo>
                  <a:cubicBezTo>
                    <a:pt x="3584" y="3445"/>
                    <a:pt x="3919" y="3507"/>
                    <a:pt x="4237" y="3604"/>
                  </a:cubicBezTo>
                  <a:lnTo>
                    <a:pt x="4303" y="3371"/>
                  </a:lnTo>
                  <a:lnTo>
                    <a:pt x="4303" y="3371"/>
                  </a:lnTo>
                  <a:cubicBezTo>
                    <a:pt x="4203" y="4005"/>
                    <a:pt x="4103" y="4672"/>
                    <a:pt x="3970" y="5306"/>
                  </a:cubicBezTo>
                  <a:lnTo>
                    <a:pt x="4403" y="5439"/>
                  </a:lnTo>
                  <a:cubicBezTo>
                    <a:pt x="4537" y="4705"/>
                    <a:pt x="5204" y="1002"/>
                    <a:pt x="4870" y="369"/>
                  </a:cubicBezTo>
                  <a:cubicBezTo>
                    <a:pt x="4804" y="169"/>
                    <a:pt x="4570" y="2"/>
                    <a:pt x="4337" y="2"/>
                  </a:cubicBezTo>
                  <a:cubicBezTo>
                    <a:pt x="4323" y="1"/>
                    <a:pt x="4308" y="0"/>
                    <a:pt x="4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9"/>
            <p:cNvSpPr/>
            <p:nvPr/>
          </p:nvSpPr>
          <p:spPr>
            <a:xfrm>
              <a:off x="1338325" y="2145288"/>
              <a:ext cx="53375" cy="10875"/>
            </a:xfrm>
            <a:custGeom>
              <a:avLst/>
              <a:gdLst/>
              <a:ahLst/>
              <a:cxnLst/>
              <a:rect l="l" t="t" r="r" b="b"/>
              <a:pathLst>
                <a:path w="2135" h="435" extrusionOk="0">
                  <a:moveTo>
                    <a:pt x="0" y="1"/>
                  </a:moveTo>
                  <a:lnTo>
                    <a:pt x="0" y="434"/>
                  </a:lnTo>
                  <a:lnTo>
                    <a:pt x="2135" y="434"/>
                  </a:lnTo>
                  <a:lnTo>
                    <a:pt x="21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9"/>
            <p:cNvSpPr/>
            <p:nvPr/>
          </p:nvSpPr>
          <p:spPr>
            <a:xfrm>
              <a:off x="1335800" y="2180313"/>
              <a:ext cx="55900" cy="10875"/>
            </a:xfrm>
            <a:custGeom>
              <a:avLst/>
              <a:gdLst/>
              <a:ahLst/>
              <a:cxnLst/>
              <a:rect l="l" t="t" r="r" b="b"/>
              <a:pathLst>
                <a:path w="2236" h="435" extrusionOk="0">
                  <a:moveTo>
                    <a:pt x="1" y="1"/>
                  </a:moveTo>
                  <a:lnTo>
                    <a:pt x="1" y="434"/>
                  </a:lnTo>
                  <a:lnTo>
                    <a:pt x="2236" y="434"/>
                  </a:lnTo>
                  <a:lnTo>
                    <a:pt x="22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9"/>
            <p:cNvSpPr/>
            <p:nvPr/>
          </p:nvSpPr>
          <p:spPr>
            <a:xfrm>
              <a:off x="1430875" y="2124138"/>
              <a:ext cx="56725" cy="103750"/>
            </a:xfrm>
            <a:custGeom>
              <a:avLst/>
              <a:gdLst/>
              <a:ahLst/>
              <a:cxnLst/>
              <a:rect l="l" t="t" r="r" b="b"/>
              <a:pathLst>
                <a:path w="2269" h="4150" extrusionOk="0">
                  <a:moveTo>
                    <a:pt x="1246" y="0"/>
                  </a:moveTo>
                  <a:cubicBezTo>
                    <a:pt x="1187" y="0"/>
                    <a:pt x="1118" y="38"/>
                    <a:pt x="1068" y="113"/>
                  </a:cubicBezTo>
                  <a:lnTo>
                    <a:pt x="201" y="1781"/>
                  </a:lnTo>
                  <a:lnTo>
                    <a:pt x="568" y="1981"/>
                  </a:lnTo>
                  <a:lnTo>
                    <a:pt x="1101" y="980"/>
                  </a:lnTo>
                  <a:lnTo>
                    <a:pt x="1101" y="980"/>
                  </a:lnTo>
                  <a:cubicBezTo>
                    <a:pt x="1168" y="1514"/>
                    <a:pt x="1168" y="2048"/>
                    <a:pt x="1068" y="2615"/>
                  </a:cubicBezTo>
                  <a:cubicBezTo>
                    <a:pt x="968" y="2982"/>
                    <a:pt x="835" y="3382"/>
                    <a:pt x="601" y="3716"/>
                  </a:cubicBezTo>
                  <a:lnTo>
                    <a:pt x="1" y="3716"/>
                  </a:lnTo>
                  <a:lnTo>
                    <a:pt x="1" y="4149"/>
                  </a:lnTo>
                  <a:lnTo>
                    <a:pt x="2269" y="4149"/>
                  </a:lnTo>
                  <a:lnTo>
                    <a:pt x="2269" y="3716"/>
                  </a:lnTo>
                  <a:lnTo>
                    <a:pt x="1101" y="3716"/>
                  </a:lnTo>
                  <a:cubicBezTo>
                    <a:pt x="1268" y="3415"/>
                    <a:pt x="1402" y="3048"/>
                    <a:pt x="1502" y="2715"/>
                  </a:cubicBezTo>
                  <a:cubicBezTo>
                    <a:pt x="1602" y="1881"/>
                    <a:pt x="1602" y="1014"/>
                    <a:pt x="1502" y="180"/>
                  </a:cubicBezTo>
                  <a:cubicBezTo>
                    <a:pt x="1468" y="80"/>
                    <a:pt x="1402" y="13"/>
                    <a:pt x="1302" y="13"/>
                  </a:cubicBezTo>
                  <a:cubicBezTo>
                    <a:pt x="1285" y="5"/>
                    <a:pt x="1266" y="0"/>
                    <a:pt x="1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9"/>
            <p:cNvSpPr/>
            <p:nvPr/>
          </p:nvSpPr>
          <p:spPr>
            <a:xfrm>
              <a:off x="271725" y="2369613"/>
              <a:ext cx="81750" cy="83425"/>
            </a:xfrm>
            <a:custGeom>
              <a:avLst/>
              <a:gdLst/>
              <a:ahLst/>
              <a:cxnLst/>
              <a:rect l="l" t="t" r="r" b="b"/>
              <a:pathLst>
                <a:path w="3270" h="3337" extrusionOk="0">
                  <a:moveTo>
                    <a:pt x="2869" y="1"/>
                  </a:moveTo>
                  <a:cubicBezTo>
                    <a:pt x="2569" y="701"/>
                    <a:pt x="2235" y="1335"/>
                    <a:pt x="1802" y="1969"/>
                  </a:cubicBezTo>
                  <a:cubicBezTo>
                    <a:pt x="1701" y="1402"/>
                    <a:pt x="1668" y="835"/>
                    <a:pt x="1701" y="301"/>
                  </a:cubicBezTo>
                  <a:lnTo>
                    <a:pt x="1301" y="268"/>
                  </a:lnTo>
                  <a:lnTo>
                    <a:pt x="1301" y="268"/>
                  </a:lnTo>
                  <a:cubicBezTo>
                    <a:pt x="1268" y="968"/>
                    <a:pt x="1301" y="1702"/>
                    <a:pt x="1468" y="2403"/>
                  </a:cubicBezTo>
                  <a:cubicBezTo>
                    <a:pt x="1335" y="2536"/>
                    <a:pt x="1168" y="2636"/>
                    <a:pt x="968" y="2703"/>
                  </a:cubicBezTo>
                  <a:lnTo>
                    <a:pt x="0" y="2903"/>
                  </a:lnTo>
                  <a:lnTo>
                    <a:pt x="67" y="3337"/>
                  </a:lnTo>
                  <a:lnTo>
                    <a:pt x="1068" y="3137"/>
                  </a:lnTo>
                  <a:cubicBezTo>
                    <a:pt x="1268" y="3070"/>
                    <a:pt x="1501" y="2970"/>
                    <a:pt x="1635" y="2803"/>
                  </a:cubicBezTo>
                  <a:cubicBezTo>
                    <a:pt x="1735" y="2970"/>
                    <a:pt x="1868" y="3103"/>
                    <a:pt x="2002" y="3170"/>
                  </a:cubicBezTo>
                  <a:cubicBezTo>
                    <a:pt x="2102" y="3203"/>
                    <a:pt x="2202" y="3237"/>
                    <a:pt x="2302" y="3237"/>
                  </a:cubicBezTo>
                  <a:cubicBezTo>
                    <a:pt x="2569" y="3203"/>
                    <a:pt x="2836" y="3103"/>
                    <a:pt x="3036" y="2903"/>
                  </a:cubicBezTo>
                  <a:lnTo>
                    <a:pt x="2736" y="2569"/>
                  </a:lnTo>
                  <a:cubicBezTo>
                    <a:pt x="2595" y="2682"/>
                    <a:pt x="2431" y="2818"/>
                    <a:pt x="2283" y="2818"/>
                  </a:cubicBezTo>
                  <a:cubicBezTo>
                    <a:pt x="2255" y="2818"/>
                    <a:pt x="2228" y="2813"/>
                    <a:pt x="2202" y="2803"/>
                  </a:cubicBezTo>
                  <a:cubicBezTo>
                    <a:pt x="2068" y="2703"/>
                    <a:pt x="2002" y="2603"/>
                    <a:pt x="1968" y="2469"/>
                  </a:cubicBezTo>
                  <a:cubicBezTo>
                    <a:pt x="2502" y="1769"/>
                    <a:pt x="2936" y="1002"/>
                    <a:pt x="3269" y="168"/>
                  </a:cubicBezTo>
                  <a:lnTo>
                    <a:pt x="28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9"/>
            <p:cNvSpPr/>
            <p:nvPr/>
          </p:nvSpPr>
          <p:spPr>
            <a:xfrm>
              <a:off x="400975" y="2364588"/>
              <a:ext cx="120950" cy="220225"/>
            </a:xfrm>
            <a:custGeom>
              <a:avLst/>
              <a:gdLst/>
              <a:ahLst/>
              <a:cxnLst/>
              <a:rect l="l" t="t" r="r" b="b"/>
              <a:pathLst>
                <a:path w="4838" h="8809" extrusionOk="0">
                  <a:moveTo>
                    <a:pt x="3739" y="1"/>
                  </a:moveTo>
                  <a:cubicBezTo>
                    <a:pt x="2865" y="1"/>
                    <a:pt x="2100" y="656"/>
                    <a:pt x="2002" y="1503"/>
                  </a:cubicBezTo>
                  <a:cubicBezTo>
                    <a:pt x="1935" y="1803"/>
                    <a:pt x="1902" y="2103"/>
                    <a:pt x="1902" y="2404"/>
                  </a:cubicBezTo>
                  <a:cubicBezTo>
                    <a:pt x="1869" y="2904"/>
                    <a:pt x="1835" y="3504"/>
                    <a:pt x="1835" y="4105"/>
                  </a:cubicBezTo>
                  <a:cubicBezTo>
                    <a:pt x="1769" y="5706"/>
                    <a:pt x="1735" y="7474"/>
                    <a:pt x="1335" y="8108"/>
                  </a:cubicBezTo>
                  <a:cubicBezTo>
                    <a:pt x="1229" y="8266"/>
                    <a:pt x="1145" y="8362"/>
                    <a:pt x="1048" y="8362"/>
                  </a:cubicBezTo>
                  <a:cubicBezTo>
                    <a:pt x="1022" y="8362"/>
                    <a:pt x="996" y="8355"/>
                    <a:pt x="968" y="8341"/>
                  </a:cubicBezTo>
                  <a:cubicBezTo>
                    <a:pt x="668" y="8108"/>
                    <a:pt x="501" y="7774"/>
                    <a:pt x="468" y="7407"/>
                  </a:cubicBezTo>
                  <a:lnTo>
                    <a:pt x="234" y="7340"/>
                  </a:lnTo>
                  <a:lnTo>
                    <a:pt x="34" y="7274"/>
                  </a:lnTo>
                  <a:lnTo>
                    <a:pt x="34" y="7274"/>
                  </a:lnTo>
                  <a:cubicBezTo>
                    <a:pt x="1" y="7841"/>
                    <a:pt x="301" y="8408"/>
                    <a:pt x="768" y="8741"/>
                  </a:cubicBezTo>
                  <a:cubicBezTo>
                    <a:pt x="868" y="8775"/>
                    <a:pt x="935" y="8808"/>
                    <a:pt x="1035" y="8808"/>
                  </a:cubicBezTo>
                  <a:cubicBezTo>
                    <a:pt x="1335" y="8775"/>
                    <a:pt x="1568" y="8608"/>
                    <a:pt x="1702" y="8341"/>
                  </a:cubicBezTo>
                  <a:cubicBezTo>
                    <a:pt x="2169" y="7607"/>
                    <a:pt x="2202" y="5839"/>
                    <a:pt x="2269" y="4138"/>
                  </a:cubicBezTo>
                  <a:cubicBezTo>
                    <a:pt x="2269" y="3504"/>
                    <a:pt x="2302" y="2937"/>
                    <a:pt x="2336" y="2437"/>
                  </a:cubicBezTo>
                  <a:cubicBezTo>
                    <a:pt x="2336" y="2170"/>
                    <a:pt x="2369" y="1870"/>
                    <a:pt x="2436" y="1603"/>
                  </a:cubicBezTo>
                  <a:cubicBezTo>
                    <a:pt x="2502" y="936"/>
                    <a:pt x="3069" y="435"/>
                    <a:pt x="3770" y="435"/>
                  </a:cubicBezTo>
                  <a:cubicBezTo>
                    <a:pt x="4137" y="469"/>
                    <a:pt x="4404" y="802"/>
                    <a:pt x="4337" y="1169"/>
                  </a:cubicBezTo>
                  <a:cubicBezTo>
                    <a:pt x="4337" y="2504"/>
                    <a:pt x="4104" y="3237"/>
                    <a:pt x="3870" y="3371"/>
                  </a:cubicBezTo>
                  <a:cubicBezTo>
                    <a:pt x="3870" y="3371"/>
                    <a:pt x="3853" y="3379"/>
                    <a:pt x="3820" y="3379"/>
                  </a:cubicBezTo>
                  <a:cubicBezTo>
                    <a:pt x="3787" y="3379"/>
                    <a:pt x="3737" y="3371"/>
                    <a:pt x="3670" y="3338"/>
                  </a:cubicBezTo>
                  <a:cubicBezTo>
                    <a:pt x="3644" y="3312"/>
                    <a:pt x="3609" y="3301"/>
                    <a:pt x="3572" y="3301"/>
                  </a:cubicBezTo>
                  <a:cubicBezTo>
                    <a:pt x="3511" y="3301"/>
                    <a:pt x="3444" y="3330"/>
                    <a:pt x="3403" y="3371"/>
                  </a:cubicBezTo>
                  <a:cubicBezTo>
                    <a:pt x="3403" y="3404"/>
                    <a:pt x="3303" y="3471"/>
                    <a:pt x="3270" y="3471"/>
                  </a:cubicBezTo>
                  <a:cubicBezTo>
                    <a:pt x="3203" y="3438"/>
                    <a:pt x="3069" y="3371"/>
                    <a:pt x="2903" y="2604"/>
                  </a:cubicBezTo>
                  <a:lnTo>
                    <a:pt x="2502" y="2670"/>
                  </a:lnTo>
                  <a:cubicBezTo>
                    <a:pt x="2636" y="3404"/>
                    <a:pt x="2836" y="3771"/>
                    <a:pt x="3170" y="3871"/>
                  </a:cubicBezTo>
                  <a:cubicBezTo>
                    <a:pt x="3211" y="3880"/>
                    <a:pt x="3253" y="3884"/>
                    <a:pt x="3294" y="3884"/>
                  </a:cubicBezTo>
                  <a:cubicBezTo>
                    <a:pt x="3418" y="3884"/>
                    <a:pt x="3536" y="3846"/>
                    <a:pt x="3637" y="3771"/>
                  </a:cubicBezTo>
                  <a:cubicBezTo>
                    <a:pt x="3687" y="3797"/>
                    <a:pt x="3748" y="3808"/>
                    <a:pt x="3811" y="3808"/>
                  </a:cubicBezTo>
                  <a:cubicBezTo>
                    <a:pt x="3913" y="3808"/>
                    <a:pt x="4021" y="3779"/>
                    <a:pt x="4104" y="3738"/>
                  </a:cubicBezTo>
                  <a:cubicBezTo>
                    <a:pt x="4704" y="3404"/>
                    <a:pt x="4771" y="1970"/>
                    <a:pt x="4771" y="1169"/>
                  </a:cubicBezTo>
                  <a:cubicBezTo>
                    <a:pt x="4837" y="569"/>
                    <a:pt x="4404" y="35"/>
                    <a:pt x="3803" y="2"/>
                  </a:cubicBezTo>
                  <a:cubicBezTo>
                    <a:pt x="3782" y="1"/>
                    <a:pt x="3760" y="1"/>
                    <a:pt x="3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9"/>
            <p:cNvSpPr/>
            <p:nvPr/>
          </p:nvSpPr>
          <p:spPr>
            <a:xfrm>
              <a:off x="404325" y="2383813"/>
              <a:ext cx="20025" cy="19200"/>
            </a:xfrm>
            <a:custGeom>
              <a:avLst/>
              <a:gdLst/>
              <a:ahLst/>
              <a:cxnLst/>
              <a:rect l="l" t="t" r="r" b="b"/>
              <a:pathLst>
                <a:path w="801" h="768" extrusionOk="0">
                  <a:moveTo>
                    <a:pt x="400" y="0"/>
                  </a:moveTo>
                  <a:cubicBezTo>
                    <a:pt x="200" y="0"/>
                    <a:pt x="0" y="167"/>
                    <a:pt x="0" y="400"/>
                  </a:cubicBezTo>
                  <a:cubicBezTo>
                    <a:pt x="0" y="600"/>
                    <a:pt x="200" y="767"/>
                    <a:pt x="400" y="767"/>
                  </a:cubicBezTo>
                  <a:cubicBezTo>
                    <a:pt x="634" y="767"/>
                    <a:pt x="801" y="600"/>
                    <a:pt x="801" y="400"/>
                  </a:cubicBezTo>
                  <a:cubicBezTo>
                    <a:pt x="801" y="167"/>
                    <a:pt x="634" y="0"/>
                    <a:pt x="4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9"/>
            <p:cNvSpPr/>
            <p:nvPr/>
          </p:nvSpPr>
          <p:spPr>
            <a:xfrm>
              <a:off x="397650" y="2425488"/>
              <a:ext cx="19200" cy="19225"/>
            </a:xfrm>
            <a:custGeom>
              <a:avLst/>
              <a:gdLst/>
              <a:ahLst/>
              <a:cxnLst/>
              <a:rect l="l" t="t" r="r" b="b"/>
              <a:pathLst>
                <a:path w="768" h="769" extrusionOk="0">
                  <a:moveTo>
                    <a:pt x="367" y="1"/>
                  </a:moveTo>
                  <a:cubicBezTo>
                    <a:pt x="167" y="1"/>
                    <a:pt x="0" y="168"/>
                    <a:pt x="0" y="401"/>
                  </a:cubicBezTo>
                  <a:cubicBezTo>
                    <a:pt x="0" y="601"/>
                    <a:pt x="167" y="768"/>
                    <a:pt x="367" y="768"/>
                  </a:cubicBezTo>
                  <a:cubicBezTo>
                    <a:pt x="601" y="768"/>
                    <a:pt x="767" y="601"/>
                    <a:pt x="767" y="401"/>
                  </a:cubicBezTo>
                  <a:cubicBezTo>
                    <a:pt x="767" y="168"/>
                    <a:pt x="601" y="1"/>
                    <a:pt x="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0" name="Google Shape;1340;p59"/>
          <p:cNvGrpSpPr/>
          <p:nvPr/>
        </p:nvGrpSpPr>
        <p:grpSpPr>
          <a:xfrm>
            <a:off x="7539550" y="301114"/>
            <a:ext cx="1448340" cy="1522381"/>
            <a:chOff x="192187" y="3423864"/>
            <a:chExt cx="1448340" cy="1522381"/>
          </a:xfrm>
        </p:grpSpPr>
        <p:sp>
          <p:nvSpPr>
            <p:cNvPr id="1341" name="Google Shape;1341;p59"/>
            <p:cNvSpPr/>
            <p:nvPr/>
          </p:nvSpPr>
          <p:spPr>
            <a:xfrm rot="-901988">
              <a:off x="554310" y="3825809"/>
              <a:ext cx="49062" cy="117215"/>
            </a:xfrm>
            <a:custGeom>
              <a:avLst/>
              <a:gdLst/>
              <a:ahLst/>
              <a:cxnLst/>
              <a:rect l="l" t="t" r="r" b="b"/>
              <a:pathLst>
                <a:path w="1342" h="3206" extrusionOk="0">
                  <a:moveTo>
                    <a:pt x="1079" y="1"/>
                  </a:moveTo>
                  <a:cubicBezTo>
                    <a:pt x="993" y="1"/>
                    <a:pt x="907" y="52"/>
                    <a:pt x="868" y="170"/>
                  </a:cubicBezTo>
                  <a:lnTo>
                    <a:pt x="34" y="2939"/>
                  </a:lnTo>
                  <a:cubicBezTo>
                    <a:pt x="0" y="3039"/>
                    <a:pt x="67" y="3172"/>
                    <a:pt x="201" y="3206"/>
                  </a:cubicBezTo>
                  <a:lnTo>
                    <a:pt x="234" y="3206"/>
                  </a:lnTo>
                  <a:cubicBezTo>
                    <a:pt x="334" y="3206"/>
                    <a:pt x="434" y="3139"/>
                    <a:pt x="467" y="3039"/>
                  </a:cubicBezTo>
                  <a:lnTo>
                    <a:pt x="1301" y="303"/>
                  </a:lnTo>
                  <a:cubicBezTo>
                    <a:pt x="1342" y="122"/>
                    <a:pt x="1211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9"/>
            <p:cNvSpPr/>
            <p:nvPr/>
          </p:nvSpPr>
          <p:spPr>
            <a:xfrm rot="-901988">
              <a:off x="541289" y="4247847"/>
              <a:ext cx="47599" cy="116849"/>
            </a:xfrm>
            <a:custGeom>
              <a:avLst/>
              <a:gdLst/>
              <a:ahLst/>
              <a:cxnLst/>
              <a:rect l="l" t="t" r="r" b="b"/>
              <a:pathLst>
                <a:path w="1302" h="3196" extrusionOk="0">
                  <a:moveTo>
                    <a:pt x="1035" y="1"/>
                  </a:moveTo>
                  <a:cubicBezTo>
                    <a:pt x="953" y="1"/>
                    <a:pt x="892" y="63"/>
                    <a:pt x="868" y="160"/>
                  </a:cubicBezTo>
                  <a:lnTo>
                    <a:pt x="34" y="2929"/>
                  </a:lnTo>
                  <a:cubicBezTo>
                    <a:pt x="1" y="3029"/>
                    <a:pt x="67" y="3162"/>
                    <a:pt x="168" y="3196"/>
                  </a:cubicBezTo>
                  <a:lnTo>
                    <a:pt x="234" y="3196"/>
                  </a:lnTo>
                  <a:cubicBezTo>
                    <a:pt x="334" y="3196"/>
                    <a:pt x="401" y="3129"/>
                    <a:pt x="434" y="3029"/>
                  </a:cubicBezTo>
                  <a:lnTo>
                    <a:pt x="1268" y="260"/>
                  </a:lnTo>
                  <a:cubicBezTo>
                    <a:pt x="1302" y="160"/>
                    <a:pt x="1235" y="60"/>
                    <a:pt x="1135" y="27"/>
                  </a:cubicBezTo>
                  <a:cubicBezTo>
                    <a:pt x="1099" y="9"/>
                    <a:pt x="1066" y="1"/>
                    <a:pt x="1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9"/>
            <p:cNvSpPr/>
            <p:nvPr/>
          </p:nvSpPr>
          <p:spPr>
            <a:xfrm rot="-901988">
              <a:off x="547760" y="4037131"/>
              <a:ext cx="47599" cy="116228"/>
            </a:xfrm>
            <a:custGeom>
              <a:avLst/>
              <a:gdLst/>
              <a:ahLst/>
              <a:cxnLst/>
              <a:rect l="l" t="t" r="r" b="b"/>
              <a:pathLst>
                <a:path w="1302" h="3179" extrusionOk="0">
                  <a:moveTo>
                    <a:pt x="1079" y="1"/>
                  </a:moveTo>
                  <a:cubicBezTo>
                    <a:pt x="991" y="1"/>
                    <a:pt x="895" y="61"/>
                    <a:pt x="868" y="143"/>
                  </a:cubicBezTo>
                  <a:lnTo>
                    <a:pt x="34" y="2912"/>
                  </a:lnTo>
                  <a:cubicBezTo>
                    <a:pt x="1" y="3012"/>
                    <a:pt x="67" y="3145"/>
                    <a:pt x="167" y="3179"/>
                  </a:cubicBezTo>
                  <a:lnTo>
                    <a:pt x="234" y="3179"/>
                  </a:lnTo>
                  <a:cubicBezTo>
                    <a:pt x="334" y="3179"/>
                    <a:pt x="434" y="3112"/>
                    <a:pt x="434" y="3045"/>
                  </a:cubicBezTo>
                  <a:lnTo>
                    <a:pt x="1268" y="276"/>
                  </a:lnTo>
                  <a:cubicBezTo>
                    <a:pt x="1302" y="176"/>
                    <a:pt x="1235" y="43"/>
                    <a:pt x="1135" y="10"/>
                  </a:cubicBezTo>
                  <a:cubicBezTo>
                    <a:pt x="1117" y="4"/>
                    <a:pt x="1098" y="1"/>
                    <a:pt x="1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9"/>
            <p:cNvSpPr/>
            <p:nvPr/>
          </p:nvSpPr>
          <p:spPr>
            <a:xfrm rot="-901988">
              <a:off x="196060" y="4369733"/>
              <a:ext cx="127224" cy="46652"/>
            </a:xfrm>
            <a:custGeom>
              <a:avLst/>
              <a:gdLst/>
              <a:ahLst/>
              <a:cxnLst/>
              <a:rect l="l" t="t" r="r" b="b"/>
              <a:pathLst>
                <a:path w="3480" h="1276" extrusionOk="0">
                  <a:moveTo>
                    <a:pt x="3161" y="1"/>
                  </a:moveTo>
                  <a:cubicBezTo>
                    <a:pt x="3142" y="1"/>
                    <a:pt x="3123" y="3"/>
                    <a:pt x="3102" y="8"/>
                  </a:cubicBezTo>
                  <a:lnTo>
                    <a:pt x="167" y="876"/>
                  </a:lnTo>
                  <a:cubicBezTo>
                    <a:pt x="67" y="909"/>
                    <a:pt x="0" y="1009"/>
                    <a:pt x="33" y="1142"/>
                  </a:cubicBezTo>
                  <a:cubicBezTo>
                    <a:pt x="67" y="1209"/>
                    <a:pt x="134" y="1276"/>
                    <a:pt x="234" y="1276"/>
                  </a:cubicBezTo>
                  <a:lnTo>
                    <a:pt x="300" y="1276"/>
                  </a:lnTo>
                  <a:lnTo>
                    <a:pt x="3202" y="442"/>
                  </a:lnTo>
                  <a:cubicBezTo>
                    <a:pt x="3480" y="350"/>
                    <a:pt x="3387" y="1"/>
                    <a:pt x="3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9"/>
            <p:cNvSpPr/>
            <p:nvPr/>
          </p:nvSpPr>
          <p:spPr>
            <a:xfrm rot="-901988">
              <a:off x="383604" y="4254567"/>
              <a:ext cx="128321" cy="46908"/>
            </a:xfrm>
            <a:custGeom>
              <a:avLst/>
              <a:gdLst/>
              <a:ahLst/>
              <a:cxnLst/>
              <a:rect l="l" t="t" r="r" b="b"/>
              <a:pathLst>
                <a:path w="3510" h="1283" extrusionOk="0">
                  <a:moveTo>
                    <a:pt x="3214" y="0"/>
                  </a:moveTo>
                  <a:cubicBezTo>
                    <a:pt x="3190" y="0"/>
                    <a:pt x="3164" y="5"/>
                    <a:pt x="3136" y="15"/>
                  </a:cubicBezTo>
                  <a:lnTo>
                    <a:pt x="201" y="849"/>
                  </a:lnTo>
                  <a:cubicBezTo>
                    <a:pt x="1" y="949"/>
                    <a:pt x="34" y="1249"/>
                    <a:pt x="268" y="1283"/>
                  </a:cubicBezTo>
                  <a:lnTo>
                    <a:pt x="334" y="1283"/>
                  </a:lnTo>
                  <a:lnTo>
                    <a:pt x="3270" y="415"/>
                  </a:lnTo>
                  <a:cubicBezTo>
                    <a:pt x="3509" y="356"/>
                    <a:pt x="3427" y="0"/>
                    <a:pt x="3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9"/>
            <p:cNvSpPr/>
            <p:nvPr/>
          </p:nvSpPr>
          <p:spPr>
            <a:xfrm rot="-901988">
              <a:off x="487016" y="4114033"/>
              <a:ext cx="212698" cy="99446"/>
            </a:xfrm>
            <a:custGeom>
              <a:avLst/>
              <a:gdLst/>
              <a:ahLst/>
              <a:cxnLst/>
              <a:rect l="l" t="t" r="r" b="b"/>
              <a:pathLst>
                <a:path w="5818" h="2720" extrusionOk="0">
                  <a:moveTo>
                    <a:pt x="238" y="0"/>
                  </a:moveTo>
                  <a:cubicBezTo>
                    <a:pt x="184" y="0"/>
                    <a:pt x="134" y="17"/>
                    <a:pt x="100" y="51"/>
                  </a:cubicBezTo>
                  <a:cubicBezTo>
                    <a:pt x="0" y="151"/>
                    <a:pt x="0" y="284"/>
                    <a:pt x="100" y="351"/>
                  </a:cubicBezTo>
                  <a:lnTo>
                    <a:pt x="2269" y="2652"/>
                  </a:lnTo>
                  <a:cubicBezTo>
                    <a:pt x="2302" y="2686"/>
                    <a:pt x="2369" y="2719"/>
                    <a:pt x="2435" y="2719"/>
                  </a:cubicBezTo>
                  <a:cubicBezTo>
                    <a:pt x="2469" y="2719"/>
                    <a:pt x="2536" y="2686"/>
                    <a:pt x="2569" y="2652"/>
                  </a:cubicBezTo>
                  <a:cubicBezTo>
                    <a:pt x="2669" y="2552"/>
                    <a:pt x="2669" y="2419"/>
                    <a:pt x="2569" y="2352"/>
                  </a:cubicBezTo>
                  <a:lnTo>
                    <a:pt x="2469" y="2252"/>
                  </a:lnTo>
                  <a:cubicBezTo>
                    <a:pt x="2502" y="2252"/>
                    <a:pt x="2536" y="2285"/>
                    <a:pt x="2602" y="2285"/>
                  </a:cubicBezTo>
                  <a:lnTo>
                    <a:pt x="2669" y="2285"/>
                  </a:lnTo>
                  <a:lnTo>
                    <a:pt x="5571" y="1418"/>
                  </a:lnTo>
                  <a:cubicBezTo>
                    <a:pt x="5818" y="1326"/>
                    <a:pt x="5751" y="977"/>
                    <a:pt x="5503" y="977"/>
                  </a:cubicBezTo>
                  <a:cubicBezTo>
                    <a:pt x="5482" y="977"/>
                    <a:pt x="5461" y="979"/>
                    <a:pt x="5438" y="985"/>
                  </a:cubicBezTo>
                  <a:lnTo>
                    <a:pt x="2536" y="1852"/>
                  </a:lnTo>
                  <a:cubicBezTo>
                    <a:pt x="2402" y="1885"/>
                    <a:pt x="2335" y="2019"/>
                    <a:pt x="2369" y="2119"/>
                  </a:cubicBezTo>
                  <a:cubicBezTo>
                    <a:pt x="2400" y="2150"/>
                    <a:pt x="2402" y="2181"/>
                    <a:pt x="2429" y="2212"/>
                  </a:cubicBezTo>
                  <a:lnTo>
                    <a:pt x="2429" y="2212"/>
                  </a:lnTo>
                  <a:lnTo>
                    <a:pt x="401" y="51"/>
                  </a:lnTo>
                  <a:cubicBezTo>
                    <a:pt x="351" y="17"/>
                    <a:pt x="292" y="0"/>
                    <a:pt x="2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9"/>
            <p:cNvSpPr/>
            <p:nvPr/>
          </p:nvSpPr>
          <p:spPr>
            <a:xfrm rot="-901988">
              <a:off x="881076" y="4368982"/>
              <a:ext cx="98306" cy="99995"/>
            </a:xfrm>
            <a:custGeom>
              <a:avLst/>
              <a:gdLst/>
              <a:ahLst/>
              <a:cxnLst/>
              <a:rect l="l" t="t" r="r" b="b"/>
              <a:pathLst>
                <a:path w="2689" h="2735" extrusionOk="0">
                  <a:moveTo>
                    <a:pt x="306" y="0"/>
                  </a:moveTo>
                  <a:cubicBezTo>
                    <a:pt x="141" y="0"/>
                    <a:pt x="0" y="213"/>
                    <a:pt x="154" y="367"/>
                  </a:cubicBezTo>
                  <a:lnTo>
                    <a:pt x="2322" y="2635"/>
                  </a:lnTo>
                  <a:cubicBezTo>
                    <a:pt x="2355" y="2702"/>
                    <a:pt x="2422" y="2702"/>
                    <a:pt x="2489" y="2735"/>
                  </a:cubicBezTo>
                  <a:cubicBezTo>
                    <a:pt x="2522" y="2702"/>
                    <a:pt x="2589" y="2702"/>
                    <a:pt x="2622" y="2668"/>
                  </a:cubicBezTo>
                  <a:cubicBezTo>
                    <a:pt x="2689" y="2568"/>
                    <a:pt x="2689" y="2435"/>
                    <a:pt x="2622" y="2368"/>
                  </a:cubicBezTo>
                  <a:lnTo>
                    <a:pt x="454" y="66"/>
                  </a:lnTo>
                  <a:cubicBezTo>
                    <a:pt x="407" y="20"/>
                    <a:pt x="355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9"/>
            <p:cNvSpPr/>
            <p:nvPr/>
          </p:nvSpPr>
          <p:spPr>
            <a:xfrm rot="-901988">
              <a:off x="686634" y="4249051"/>
              <a:ext cx="96369" cy="99446"/>
            </a:xfrm>
            <a:custGeom>
              <a:avLst/>
              <a:gdLst/>
              <a:ahLst/>
              <a:cxnLst/>
              <a:rect l="l" t="t" r="r" b="b"/>
              <a:pathLst>
                <a:path w="2636" h="2720" extrusionOk="0">
                  <a:moveTo>
                    <a:pt x="230" y="0"/>
                  </a:moveTo>
                  <a:cubicBezTo>
                    <a:pt x="175" y="0"/>
                    <a:pt x="117" y="17"/>
                    <a:pt x="67" y="50"/>
                  </a:cubicBezTo>
                  <a:cubicBezTo>
                    <a:pt x="0" y="151"/>
                    <a:pt x="0" y="284"/>
                    <a:pt x="67" y="351"/>
                  </a:cubicBezTo>
                  <a:lnTo>
                    <a:pt x="2268" y="2652"/>
                  </a:lnTo>
                  <a:cubicBezTo>
                    <a:pt x="2302" y="2686"/>
                    <a:pt x="2335" y="2719"/>
                    <a:pt x="2402" y="2719"/>
                  </a:cubicBezTo>
                  <a:cubicBezTo>
                    <a:pt x="2469" y="2719"/>
                    <a:pt x="2535" y="2686"/>
                    <a:pt x="2569" y="2652"/>
                  </a:cubicBezTo>
                  <a:cubicBezTo>
                    <a:pt x="2635" y="2552"/>
                    <a:pt x="2635" y="2419"/>
                    <a:pt x="2569" y="2352"/>
                  </a:cubicBezTo>
                  <a:lnTo>
                    <a:pt x="367" y="50"/>
                  </a:lnTo>
                  <a:cubicBezTo>
                    <a:pt x="334" y="17"/>
                    <a:pt x="284" y="0"/>
                    <a:pt x="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9"/>
            <p:cNvSpPr/>
            <p:nvPr/>
          </p:nvSpPr>
          <p:spPr>
            <a:xfrm rot="-901988">
              <a:off x="545485" y="3435421"/>
              <a:ext cx="107336" cy="138091"/>
            </a:xfrm>
            <a:custGeom>
              <a:avLst/>
              <a:gdLst/>
              <a:ahLst/>
              <a:cxnLst/>
              <a:rect l="l" t="t" r="r" b="b"/>
              <a:pathLst>
                <a:path w="2936" h="3777" extrusionOk="0">
                  <a:moveTo>
                    <a:pt x="860" y="1"/>
                  </a:moveTo>
                  <a:cubicBezTo>
                    <a:pt x="767" y="1"/>
                    <a:pt x="663" y="87"/>
                    <a:pt x="634" y="174"/>
                  </a:cubicBezTo>
                  <a:lnTo>
                    <a:pt x="468" y="975"/>
                  </a:lnTo>
                  <a:cubicBezTo>
                    <a:pt x="468" y="1008"/>
                    <a:pt x="468" y="1041"/>
                    <a:pt x="468" y="1075"/>
                  </a:cubicBezTo>
                  <a:lnTo>
                    <a:pt x="1" y="3276"/>
                  </a:lnTo>
                  <a:cubicBezTo>
                    <a:pt x="1" y="3376"/>
                    <a:pt x="67" y="3476"/>
                    <a:pt x="167" y="3510"/>
                  </a:cubicBezTo>
                  <a:lnTo>
                    <a:pt x="201" y="3510"/>
                  </a:lnTo>
                  <a:cubicBezTo>
                    <a:pt x="301" y="3510"/>
                    <a:pt x="401" y="3443"/>
                    <a:pt x="434" y="3343"/>
                  </a:cubicBezTo>
                  <a:lnTo>
                    <a:pt x="868" y="1175"/>
                  </a:lnTo>
                  <a:cubicBezTo>
                    <a:pt x="1135" y="1008"/>
                    <a:pt x="1468" y="908"/>
                    <a:pt x="1768" y="841"/>
                  </a:cubicBezTo>
                  <a:lnTo>
                    <a:pt x="1768" y="841"/>
                  </a:lnTo>
                  <a:cubicBezTo>
                    <a:pt x="1702" y="1175"/>
                    <a:pt x="1535" y="1508"/>
                    <a:pt x="1268" y="1709"/>
                  </a:cubicBezTo>
                  <a:cubicBezTo>
                    <a:pt x="1201" y="1775"/>
                    <a:pt x="1168" y="1909"/>
                    <a:pt x="1235" y="2009"/>
                  </a:cubicBezTo>
                  <a:cubicBezTo>
                    <a:pt x="1285" y="2084"/>
                    <a:pt x="1354" y="2121"/>
                    <a:pt x="1427" y="2121"/>
                  </a:cubicBezTo>
                  <a:cubicBezTo>
                    <a:pt x="1452" y="2121"/>
                    <a:pt x="1477" y="2117"/>
                    <a:pt x="1502" y="2109"/>
                  </a:cubicBezTo>
                  <a:cubicBezTo>
                    <a:pt x="1680" y="2020"/>
                    <a:pt x="1946" y="1961"/>
                    <a:pt x="2144" y="1961"/>
                  </a:cubicBezTo>
                  <a:cubicBezTo>
                    <a:pt x="2243" y="1961"/>
                    <a:pt x="2324" y="1975"/>
                    <a:pt x="2369" y="2009"/>
                  </a:cubicBezTo>
                  <a:cubicBezTo>
                    <a:pt x="2469" y="2075"/>
                    <a:pt x="2436" y="2209"/>
                    <a:pt x="2436" y="2309"/>
                  </a:cubicBezTo>
                  <a:cubicBezTo>
                    <a:pt x="2369" y="2776"/>
                    <a:pt x="2069" y="3176"/>
                    <a:pt x="1602" y="3343"/>
                  </a:cubicBezTo>
                  <a:cubicBezTo>
                    <a:pt x="1468" y="3343"/>
                    <a:pt x="1301" y="3276"/>
                    <a:pt x="1235" y="3110"/>
                  </a:cubicBezTo>
                  <a:cubicBezTo>
                    <a:pt x="1190" y="3021"/>
                    <a:pt x="1120" y="2984"/>
                    <a:pt x="1051" y="2984"/>
                  </a:cubicBezTo>
                  <a:cubicBezTo>
                    <a:pt x="912" y="2984"/>
                    <a:pt x="779" y="3132"/>
                    <a:pt x="868" y="3310"/>
                  </a:cubicBezTo>
                  <a:cubicBezTo>
                    <a:pt x="968" y="3577"/>
                    <a:pt x="1235" y="3777"/>
                    <a:pt x="1568" y="3777"/>
                  </a:cubicBezTo>
                  <a:lnTo>
                    <a:pt x="1668" y="3777"/>
                  </a:lnTo>
                  <a:cubicBezTo>
                    <a:pt x="2302" y="3577"/>
                    <a:pt x="2769" y="3043"/>
                    <a:pt x="2869" y="2409"/>
                  </a:cubicBezTo>
                  <a:cubicBezTo>
                    <a:pt x="2936" y="2142"/>
                    <a:pt x="2869" y="1875"/>
                    <a:pt x="2669" y="1675"/>
                  </a:cubicBezTo>
                  <a:cubicBezTo>
                    <a:pt x="2516" y="1573"/>
                    <a:pt x="2324" y="1530"/>
                    <a:pt x="2138" y="1530"/>
                  </a:cubicBezTo>
                  <a:cubicBezTo>
                    <a:pt x="2081" y="1530"/>
                    <a:pt x="2024" y="1534"/>
                    <a:pt x="1969" y="1542"/>
                  </a:cubicBezTo>
                  <a:cubicBezTo>
                    <a:pt x="2102" y="1342"/>
                    <a:pt x="2169" y="1141"/>
                    <a:pt x="2202" y="908"/>
                  </a:cubicBezTo>
                  <a:cubicBezTo>
                    <a:pt x="2235" y="741"/>
                    <a:pt x="2169" y="574"/>
                    <a:pt x="2035" y="474"/>
                  </a:cubicBezTo>
                  <a:cubicBezTo>
                    <a:pt x="1969" y="436"/>
                    <a:pt x="1886" y="420"/>
                    <a:pt x="1792" y="420"/>
                  </a:cubicBezTo>
                  <a:cubicBezTo>
                    <a:pt x="1560" y="420"/>
                    <a:pt x="1263" y="522"/>
                    <a:pt x="1001" y="641"/>
                  </a:cubicBezTo>
                  <a:lnTo>
                    <a:pt x="1068" y="274"/>
                  </a:lnTo>
                  <a:cubicBezTo>
                    <a:pt x="1101" y="141"/>
                    <a:pt x="1035" y="41"/>
                    <a:pt x="901" y="7"/>
                  </a:cubicBezTo>
                  <a:cubicBezTo>
                    <a:pt x="888" y="3"/>
                    <a:pt x="874" y="1"/>
                    <a:pt x="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9"/>
            <p:cNvSpPr/>
            <p:nvPr/>
          </p:nvSpPr>
          <p:spPr>
            <a:xfrm rot="-901988">
              <a:off x="642871" y="3501211"/>
              <a:ext cx="100025" cy="111987"/>
            </a:xfrm>
            <a:custGeom>
              <a:avLst/>
              <a:gdLst/>
              <a:ahLst/>
              <a:cxnLst/>
              <a:rect l="l" t="t" r="r" b="b"/>
              <a:pathLst>
                <a:path w="2736" h="3063" extrusionOk="0">
                  <a:moveTo>
                    <a:pt x="1468" y="1"/>
                  </a:moveTo>
                  <a:cubicBezTo>
                    <a:pt x="1386" y="1"/>
                    <a:pt x="1305" y="48"/>
                    <a:pt x="1268" y="161"/>
                  </a:cubicBezTo>
                  <a:cubicBezTo>
                    <a:pt x="1134" y="528"/>
                    <a:pt x="1101" y="928"/>
                    <a:pt x="1234" y="1328"/>
                  </a:cubicBezTo>
                  <a:cubicBezTo>
                    <a:pt x="1301" y="1462"/>
                    <a:pt x="1434" y="1595"/>
                    <a:pt x="1601" y="1629"/>
                  </a:cubicBezTo>
                  <a:cubicBezTo>
                    <a:pt x="1668" y="1662"/>
                    <a:pt x="1751" y="1679"/>
                    <a:pt x="1835" y="1679"/>
                  </a:cubicBezTo>
                  <a:cubicBezTo>
                    <a:pt x="1918" y="1679"/>
                    <a:pt x="2002" y="1662"/>
                    <a:pt x="2068" y="1629"/>
                  </a:cubicBezTo>
                  <a:lnTo>
                    <a:pt x="2068" y="1629"/>
                  </a:lnTo>
                  <a:cubicBezTo>
                    <a:pt x="1901" y="2162"/>
                    <a:pt x="1668" y="2629"/>
                    <a:pt x="1368" y="2629"/>
                  </a:cubicBezTo>
                  <a:cubicBezTo>
                    <a:pt x="967" y="2629"/>
                    <a:pt x="601" y="2329"/>
                    <a:pt x="467" y="1962"/>
                  </a:cubicBezTo>
                  <a:cubicBezTo>
                    <a:pt x="443" y="1864"/>
                    <a:pt x="365" y="1803"/>
                    <a:pt x="285" y="1803"/>
                  </a:cubicBezTo>
                  <a:cubicBezTo>
                    <a:pt x="256" y="1803"/>
                    <a:pt x="227" y="1811"/>
                    <a:pt x="200" y="1829"/>
                  </a:cubicBezTo>
                  <a:cubicBezTo>
                    <a:pt x="67" y="1862"/>
                    <a:pt x="0" y="1962"/>
                    <a:pt x="67" y="2096"/>
                  </a:cubicBezTo>
                  <a:cubicBezTo>
                    <a:pt x="234" y="2663"/>
                    <a:pt x="767" y="3063"/>
                    <a:pt x="1368" y="3063"/>
                  </a:cubicBezTo>
                  <a:cubicBezTo>
                    <a:pt x="2368" y="3063"/>
                    <a:pt x="2669" y="1128"/>
                    <a:pt x="2735" y="728"/>
                  </a:cubicBezTo>
                  <a:cubicBezTo>
                    <a:pt x="2735" y="589"/>
                    <a:pt x="2618" y="509"/>
                    <a:pt x="2501" y="509"/>
                  </a:cubicBezTo>
                  <a:cubicBezTo>
                    <a:pt x="2421" y="509"/>
                    <a:pt x="2342" y="547"/>
                    <a:pt x="2302" y="628"/>
                  </a:cubicBezTo>
                  <a:cubicBezTo>
                    <a:pt x="2235" y="861"/>
                    <a:pt x="2102" y="1095"/>
                    <a:pt x="1901" y="1228"/>
                  </a:cubicBezTo>
                  <a:cubicBezTo>
                    <a:pt x="1885" y="1245"/>
                    <a:pt x="1860" y="1253"/>
                    <a:pt x="1831" y="1253"/>
                  </a:cubicBezTo>
                  <a:cubicBezTo>
                    <a:pt x="1801" y="1253"/>
                    <a:pt x="1768" y="1245"/>
                    <a:pt x="1735" y="1228"/>
                  </a:cubicBezTo>
                  <a:cubicBezTo>
                    <a:pt x="1668" y="1228"/>
                    <a:pt x="1635" y="1195"/>
                    <a:pt x="1635" y="1128"/>
                  </a:cubicBezTo>
                  <a:cubicBezTo>
                    <a:pt x="1535" y="861"/>
                    <a:pt x="1568" y="561"/>
                    <a:pt x="1701" y="294"/>
                  </a:cubicBezTo>
                  <a:cubicBezTo>
                    <a:pt x="1743" y="128"/>
                    <a:pt x="1603" y="1"/>
                    <a:pt x="1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9"/>
            <p:cNvSpPr/>
            <p:nvPr/>
          </p:nvSpPr>
          <p:spPr>
            <a:xfrm rot="-241653">
              <a:off x="265032" y="4686543"/>
              <a:ext cx="128382" cy="157637"/>
            </a:xfrm>
            <a:custGeom>
              <a:avLst/>
              <a:gdLst/>
              <a:ahLst/>
              <a:cxnLst/>
              <a:rect l="l" t="t" r="r" b="b"/>
              <a:pathLst>
                <a:path w="3512" h="4312" extrusionOk="0">
                  <a:moveTo>
                    <a:pt x="1127" y="0"/>
                  </a:moveTo>
                  <a:cubicBezTo>
                    <a:pt x="1111" y="0"/>
                    <a:pt x="1093" y="3"/>
                    <a:pt x="1076" y="9"/>
                  </a:cubicBezTo>
                  <a:cubicBezTo>
                    <a:pt x="943" y="9"/>
                    <a:pt x="876" y="142"/>
                    <a:pt x="909" y="242"/>
                  </a:cubicBezTo>
                  <a:cubicBezTo>
                    <a:pt x="1143" y="1343"/>
                    <a:pt x="1343" y="2110"/>
                    <a:pt x="1510" y="2644"/>
                  </a:cubicBezTo>
                  <a:cubicBezTo>
                    <a:pt x="976" y="3778"/>
                    <a:pt x="743" y="3911"/>
                    <a:pt x="676" y="3911"/>
                  </a:cubicBezTo>
                  <a:cubicBezTo>
                    <a:pt x="676" y="3911"/>
                    <a:pt x="576" y="3878"/>
                    <a:pt x="476" y="3478"/>
                  </a:cubicBezTo>
                  <a:cubicBezTo>
                    <a:pt x="438" y="3376"/>
                    <a:pt x="356" y="3332"/>
                    <a:pt x="273" y="3332"/>
                  </a:cubicBezTo>
                  <a:cubicBezTo>
                    <a:pt x="138" y="3332"/>
                    <a:pt x="1" y="3446"/>
                    <a:pt x="42" y="3611"/>
                  </a:cubicBezTo>
                  <a:cubicBezTo>
                    <a:pt x="109" y="3778"/>
                    <a:pt x="276" y="4312"/>
                    <a:pt x="676" y="4312"/>
                  </a:cubicBezTo>
                  <a:cubicBezTo>
                    <a:pt x="1010" y="4312"/>
                    <a:pt x="1343" y="3911"/>
                    <a:pt x="1710" y="3177"/>
                  </a:cubicBezTo>
                  <a:cubicBezTo>
                    <a:pt x="2010" y="3878"/>
                    <a:pt x="2177" y="3878"/>
                    <a:pt x="2277" y="3878"/>
                  </a:cubicBezTo>
                  <a:cubicBezTo>
                    <a:pt x="2711" y="3811"/>
                    <a:pt x="3111" y="3578"/>
                    <a:pt x="3411" y="3278"/>
                  </a:cubicBezTo>
                  <a:cubicBezTo>
                    <a:pt x="3511" y="3177"/>
                    <a:pt x="3511" y="3044"/>
                    <a:pt x="3411" y="2944"/>
                  </a:cubicBezTo>
                  <a:cubicBezTo>
                    <a:pt x="3361" y="2911"/>
                    <a:pt x="3303" y="2894"/>
                    <a:pt x="3249" y="2894"/>
                  </a:cubicBezTo>
                  <a:cubicBezTo>
                    <a:pt x="3194" y="2894"/>
                    <a:pt x="3144" y="2911"/>
                    <a:pt x="3111" y="2944"/>
                  </a:cubicBezTo>
                  <a:cubicBezTo>
                    <a:pt x="2878" y="3177"/>
                    <a:pt x="2611" y="3344"/>
                    <a:pt x="2310" y="3444"/>
                  </a:cubicBezTo>
                  <a:cubicBezTo>
                    <a:pt x="2177" y="3177"/>
                    <a:pt x="2044" y="2944"/>
                    <a:pt x="1977" y="2644"/>
                  </a:cubicBezTo>
                  <a:cubicBezTo>
                    <a:pt x="2077" y="2444"/>
                    <a:pt x="2177" y="2243"/>
                    <a:pt x="2277" y="2010"/>
                  </a:cubicBezTo>
                  <a:cubicBezTo>
                    <a:pt x="2663" y="1128"/>
                    <a:pt x="2844" y="998"/>
                    <a:pt x="2970" y="998"/>
                  </a:cubicBezTo>
                  <a:cubicBezTo>
                    <a:pt x="2997" y="998"/>
                    <a:pt x="3021" y="1003"/>
                    <a:pt x="3044" y="1009"/>
                  </a:cubicBezTo>
                  <a:cubicBezTo>
                    <a:pt x="3111" y="1043"/>
                    <a:pt x="3178" y="1043"/>
                    <a:pt x="3278" y="1043"/>
                  </a:cubicBezTo>
                  <a:cubicBezTo>
                    <a:pt x="3378" y="1043"/>
                    <a:pt x="3478" y="943"/>
                    <a:pt x="3478" y="842"/>
                  </a:cubicBezTo>
                  <a:cubicBezTo>
                    <a:pt x="3478" y="709"/>
                    <a:pt x="3378" y="609"/>
                    <a:pt x="3278" y="609"/>
                  </a:cubicBezTo>
                  <a:lnTo>
                    <a:pt x="3144" y="609"/>
                  </a:lnTo>
                  <a:cubicBezTo>
                    <a:pt x="3066" y="585"/>
                    <a:pt x="2991" y="570"/>
                    <a:pt x="2919" y="570"/>
                  </a:cubicBezTo>
                  <a:cubicBezTo>
                    <a:pt x="2594" y="570"/>
                    <a:pt x="2314" y="861"/>
                    <a:pt x="1877" y="1843"/>
                  </a:cubicBezTo>
                  <a:cubicBezTo>
                    <a:pt x="1843" y="1910"/>
                    <a:pt x="1810" y="1977"/>
                    <a:pt x="1810" y="2043"/>
                  </a:cubicBezTo>
                  <a:cubicBezTo>
                    <a:pt x="1643" y="1476"/>
                    <a:pt x="1443" y="809"/>
                    <a:pt x="1310" y="175"/>
                  </a:cubicBezTo>
                  <a:cubicBezTo>
                    <a:pt x="1282" y="65"/>
                    <a:pt x="1209" y="0"/>
                    <a:pt x="1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9"/>
            <p:cNvSpPr/>
            <p:nvPr/>
          </p:nvSpPr>
          <p:spPr>
            <a:xfrm rot="-241653">
              <a:off x="405287" y="4806856"/>
              <a:ext cx="108423" cy="104372"/>
            </a:xfrm>
            <a:custGeom>
              <a:avLst/>
              <a:gdLst/>
              <a:ahLst/>
              <a:cxnLst/>
              <a:rect l="l" t="t" r="r" b="b"/>
              <a:pathLst>
                <a:path w="2966" h="2855" extrusionOk="0">
                  <a:moveTo>
                    <a:pt x="798" y="1"/>
                  </a:moveTo>
                  <a:cubicBezTo>
                    <a:pt x="698" y="1"/>
                    <a:pt x="625" y="66"/>
                    <a:pt x="597" y="176"/>
                  </a:cubicBezTo>
                  <a:lnTo>
                    <a:pt x="63" y="2545"/>
                  </a:lnTo>
                  <a:cubicBezTo>
                    <a:pt x="1" y="2732"/>
                    <a:pt x="134" y="2855"/>
                    <a:pt x="267" y="2855"/>
                  </a:cubicBezTo>
                  <a:cubicBezTo>
                    <a:pt x="347" y="2855"/>
                    <a:pt x="426" y="2811"/>
                    <a:pt x="464" y="2711"/>
                  </a:cubicBezTo>
                  <a:cubicBezTo>
                    <a:pt x="831" y="2044"/>
                    <a:pt x="1231" y="1377"/>
                    <a:pt x="1731" y="810"/>
                  </a:cubicBezTo>
                  <a:cubicBezTo>
                    <a:pt x="1731" y="977"/>
                    <a:pt x="1731" y="1177"/>
                    <a:pt x="1765" y="1377"/>
                  </a:cubicBezTo>
                  <a:cubicBezTo>
                    <a:pt x="1765" y="2144"/>
                    <a:pt x="1798" y="2745"/>
                    <a:pt x="2165" y="2845"/>
                  </a:cubicBezTo>
                  <a:lnTo>
                    <a:pt x="2265" y="2845"/>
                  </a:lnTo>
                  <a:cubicBezTo>
                    <a:pt x="2499" y="2845"/>
                    <a:pt x="2732" y="2611"/>
                    <a:pt x="2865" y="2378"/>
                  </a:cubicBezTo>
                  <a:cubicBezTo>
                    <a:pt x="2966" y="2311"/>
                    <a:pt x="2932" y="2144"/>
                    <a:pt x="2832" y="2078"/>
                  </a:cubicBezTo>
                  <a:cubicBezTo>
                    <a:pt x="2793" y="2038"/>
                    <a:pt x="2738" y="2019"/>
                    <a:pt x="2681" y="2019"/>
                  </a:cubicBezTo>
                  <a:cubicBezTo>
                    <a:pt x="2595" y="2019"/>
                    <a:pt x="2506" y="2063"/>
                    <a:pt x="2465" y="2144"/>
                  </a:cubicBezTo>
                  <a:cubicBezTo>
                    <a:pt x="2398" y="2244"/>
                    <a:pt x="2332" y="2344"/>
                    <a:pt x="2232" y="2411"/>
                  </a:cubicBezTo>
                  <a:cubicBezTo>
                    <a:pt x="2165" y="2078"/>
                    <a:pt x="2132" y="1711"/>
                    <a:pt x="2165" y="1377"/>
                  </a:cubicBezTo>
                  <a:cubicBezTo>
                    <a:pt x="2165" y="1110"/>
                    <a:pt x="2165" y="843"/>
                    <a:pt x="2098" y="643"/>
                  </a:cubicBezTo>
                  <a:cubicBezTo>
                    <a:pt x="2065" y="410"/>
                    <a:pt x="1931" y="310"/>
                    <a:pt x="1831" y="276"/>
                  </a:cubicBezTo>
                  <a:cubicBezTo>
                    <a:pt x="1824" y="276"/>
                    <a:pt x="1814" y="275"/>
                    <a:pt x="1801" y="275"/>
                  </a:cubicBezTo>
                  <a:cubicBezTo>
                    <a:pt x="1700" y="275"/>
                    <a:pt x="1420" y="328"/>
                    <a:pt x="797" y="1277"/>
                  </a:cubicBezTo>
                  <a:lnTo>
                    <a:pt x="1031" y="276"/>
                  </a:lnTo>
                  <a:cubicBezTo>
                    <a:pt x="1064" y="143"/>
                    <a:pt x="964" y="43"/>
                    <a:pt x="864" y="9"/>
                  </a:cubicBezTo>
                  <a:cubicBezTo>
                    <a:pt x="841" y="4"/>
                    <a:pt x="819" y="1"/>
                    <a:pt x="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9"/>
            <p:cNvSpPr/>
            <p:nvPr/>
          </p:nvSpPr>
          <p:spPr>
            <a:xfrm rot="-241653">
              <a:off x="528087" y="4727634"/>
              <a:ext cx="98809" cy="74724"/>
            </a:xfrm>
            <a:custGeom>
              <a:avLst/>
              <a:gdLst/>
              <a:ahLst/>
              <a:cxnLst/>
              <a:rect l="l" t="t" r="r" b="b"/>
              <a:pathLst>
                <a:path w="2703" h="2044" extrusionOk="0">
                  <a:moveTo>
                    <a:pt x="1369" y="0"/>
                  </a:moveTo>
                  <a:cubicBezTo>
                    <a:pt x="1269" y="0"/>
                    <a:pt x="1196" y="65"/>
                    <a:pt x="1168" y="175"/>
                  </a:cubicBezTo>
                  <a:lnTo>
                    <a:pt x="1035" y="876"/>
                  </a:lnTo>
                  <a:lnTo>
                    <a:pt x="201" y="876"/>
                  </a:lnTo>
                  <a:cubicBezTo>
                    <a:pt x="101" y="876"/>
                    <a:pt x="1" y="943"/>
                    <a:pt x="1" y="1076"/>
                  </a:cubicBezTo>
                  <a:cubicBezTo>
                    <a:pt x="1" y="1210"/>
                    <a:pt x="101" y="1276"/>
                    <a:pt x="201" y="1276"/>
                  </a:cubicBezTo>
                  <a:lnTo>
                    <a:pt x="968" y="1276"/>
                  </a:lnTo>
                  <a:lnTo>
                    <a:pt x="868" y="1777"/>
                  </a:lnTo>
                  <a:cubicBezTo>
                    <a:pt x="835" y="1910"/>
                    <a:pt x="901" y="2010"/>
                    <a:pt x="1035" y="2043"/>
                  </a:cubicBezTo>
                  <a:lnTo>
                    <a:pt x="1068" y="2043"/>
                  </a:lnTo>
                  <a:cubicBezTo>
                    <a:pt x="1168" y="2043"/>
                    <a:pt x="1268" y="1977"/>
                    <a:pt x="1268" y="1877"/>
                  </a:cubicBezTo>
                  <a:lnTo>
                    <a:pt x="1402" y="1276"/>
                  </a:lnTo>
                  <a:lnTo>
                    <a:pt x="2469" y="1276"/>
                  </a:lnTo>
                  <a:cubicBezTo>
                    <a:pt x="2602" y="1276"/>
                    <a:pt x="2703" y="1176"/>
                    <a:pt x="2703" y="1076"/>
                  </a:cubicBezTo>
                  <a:cubicBezTo>
                    <a:pt x="2703" y="960"/>
                    <a:pt x="2627" y="870"/>
                    <a:pt x="2520" y="870"/>
                  </a:cubicBezTo>
                  <a:cubicBezTo>
                    <a:pt x="2504" y="870"/>
                    <a:pt x="2487" y="872"/>
                    <a:pt x="2469" y="876"/>
                  </a:cubicBezTo>
                  <a:lnTo>
                    <a:pt x="1468" y="876"/>
                  </a:lnTo>
                  <a:lnTo>
                    <a:pt x="1602" y="242"/>
                  </a:lnTo>
                  <a:cubicBezTo>
                    <a:pt x="1635" y="142"/>
                    <a:pt x="1535" y="42"/>
                    <a:pt x="1435" y="9"/>
                  </a:cubicBezTo>
                  <a:cubicBezTo>
                    <a:pt x="1412" y="3"/>
                    <a:pt x="1390" y="0"/>
                    <a:pt x="13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9"/>
            <p:cNvSpPr/>
            <p:nvPr/>
          </p:nvSpPr>
          <p:spPr>
            <a:xfrm rot="-241653">
              <a:off x="627445" y="4682124"/>
              <a:ext cx="93947" cy="175624"/>
            </a:xfrm>
            <a:custGeom>
              <a:avLst/>
              <a:gdLst/>
              <a:ahLst/>
              <a:cxnLst/>
              <a:rect l="l" t="t" r="r" b="b"/>
              <a:pathLst>
                <a:path w="2570" h="4804" extrusionOk="0">
                  <a:moveTo>
                    <a:pt x="512" y="1"/>
                  </a:moveTo>
                  <a:cubicBezTo>
                    <a:pt x="435" y="1"/>
                    <a:pt x="361" y="41"/>
                    <a:pt x="334" y="134"/>
                  </a:cubicBezTo>
                  <a:cubicBezTo>
                    <a:pt x="267" y="401"/>
                    <a:pt x="1" y="1701"/>
                    <a:pt x="367" y="2235"/>
                  </a:cubicBezTo>
                  <a:cubicBezTo>
                    <a:pt x="434" y="2369"/>
                    <a:pt x="568" y="2435"/>
                    <a:pt x="701" y="2469"/>
                  </a:cubicBezTo>
                  <a:cubicBezTo>
                    <a:pt x="730" y="2473"/>
                    <a:pt x="758" y="2474"/>
                    <a:pt x="787" y="2474"/>
                  </a:cubicBezTo>
                  <a:cubicBezTo>
                    <a:pt x="1254" y="2474"/>
                    <a:pt x="1686" y="1973"/>
                    <a:pt x="1969" y="1501"/>
                  </a:cubicBezTo>
                  <a:lnTo>
                    <a:pt x="1969" y="1501"/>
                  </a:lnTo>
                  <a:cubicBezTo>
                    <a:pt x="1969" y="2235"/>
                    <a:pt x="1935" y="3303"/>
                    <a:pt x="1635" y="3870"/>
                  </a:cubicBezTo>
                  <a:cubicBezTo>
                    <a:pt x="1452" y="4206"/>
                    <a:pt x="1240" y="4374"/>
                    <a:pt x="1026" y="4374"/>
                  </a:cubicBezTo>
                  <a:cubicBezTo>
                    <a:pt x="1007" y="4374"/>
                    <a:pt x="987" y="4373"/>
                    <a:pt x="968" y="4370"/>
                  </a:cubicBezTo>
                  <a:cubicBezTo>
                    <a:pt x="734" y="4337"/>
                    <a:pt x="568" y="4137"/>
                    <a:pt x="501" y="3903"/>
                  </a:cubicBezTo>
                  <a:cubicBezTo>
                    <a:pt x="473" y="3821"/>
                    <a:pt x="378" y="3761"/>
                    <a:pt x="290" y="3761"/>
                  </a:cubicBezTo>
                  <a:cubicBezTo>
                    <a:pt x="271" y="3761"/>
                    <a:pt x="252" y="3764"/>
                    <a:pt x="234" y="3770"/>
                  </a:cubicBezTo>
                  <a:cubicBezTo>
                    <a:pt x="134" y="3803"/>
                    <a:pt x="67" y="3936"/>
                    <a:pt x="101" y="4036"/>
                  </a:cubicBezTo>
                  <a:cubicBezTo>
                    <a:pt x="201" y="4437"/>
                    <a:pt x="534" y="4737"/>
                    <a:pt x="935" y="4804"/>
                  </a:cubicBezTo>
                  <a:lnTo>
                    <a:pt x="1001" y="4804"/>
                  </a:lnTo>
                  <a:cubicBezTo>
                    <a:pt x="1235" y="4804"/>
                    <a:pt x="1635" y="4704"/>
                    <a:pt x="2002" y="4070"/>
                  </a:cubicBezTo>
                  <a:cubicBezTo>
                    <a:pt x="2569" y="3069"/>
                    <a:pt x="2336" y="801"/>
                    <a:pt x="2336" y="701"/>
                  </a:cubicBezTo>
                  <a:cubicBezTo>
                    <a:pt x="2336" y="634"/>
                    <a:pt x="2269" y="534"/>
                    <a:pt x="2202" y="534"/>
                  </a:cubicBezTo>
                  <a:cubicBezTo>
                    <a:pt x="2177" y="526"/>
                    <a:pt x="2152" y="521"/>
                    <a:pt x="2128" y="521"/>
                  </a:cubicBezTo>
                  <a:cubicBezTo>
                    <a:pt x="2056" y="521"/>
                    <a:pt x="1994" y="559"/>
                    <a:pt x="1969" y="634"/>
                  </a:cubicBezTo>
                  <a:cubicBezTo>
                    <a:pt x="1680" y="1244"/>
                    <a:pt x="1144" y="2039"/>
                    <a:pt x="807" y="2039"/>
                  </a:cubicBezTo>
                  <a:cubicBezTo>
                    <a:pt x="793" y="2039"/>
                    <a:pt x="780" y="2038"/>
                    <a:pt x="768" y="2035"/>
                  </a:cubicBezTo>
                  <a:cubicBezTo>
                    <a:pt x="768" y="2035"/>
                    <a:pt x="734" y="2035"/>
                    <a:pt x="701" y="1968"/>
                  </a:cubicBezTo>
                  <a:cubicBezTo>
                    <a:pt x="501" y="1701"/>
                    <a:pt x="634" y="767"/>
                    <a:pt x="734" y="234"/>
                  </a:cubicBezTo>
                  <a:cubicBezTo>
                    <a:pt x="755" y="93"/>
                    <a:pt x="629" y="1"/>
                    <a:pt x="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9"/>
            <p:cNvSpPr/>
            <p:nvPr/>
          </p:nvSpPr>
          <p:spPr>
            <a:xfrm rot="-241653">
              <a:off x="744139" y="4777332"/>
              <a:ext cx="104914" cy="104921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268" y="1"/>
                  </a:moveTo>
                  <a:cubicBezTo>
                    <a:pt x="1135" y="1"/>
                    <a:pt x="868" y="1"/>
                    <a:pt x="467" y="1135"/>
                  </a:cubicBezTo>
                  <a:lnTo>
                    <a:pt x="467" y="267"/>
                  </a:lnTo>
                  <a:cubicBezTo>
                    <a:pt x="501" y="151"/>
                    <a:pt x="376" y="92"/>
                    <a:pt x="251" y="92"/>
                  </a:cubicBezTo>
                  <a:cubicBezTo>
                    <a:pt x="126" y="92"/>
                    <a:pt x="0" y="151"/>
                    <a:pt x="34" y="267"/>
                  </a:cubicBezTo>
                  <a:lnTo>
                    <a:pt x="34" y="2669"/>
                  </a:lnTo>
                  <a:cubicBezTo>
                    <a:pt x="34" y="2769"/>
                    <a:pt x="134" y="2869"/>
                    <a:pt x="234" y="2869"/>
                  </a:cubicBezTo>
                  <a:lnTo>
                    <a:pt x="267" y="2869"/>
                  </a:lnTo>
                  <a:cubicBezTo>
                    <a:pt x="367" y="2869"/>
                    <a:pt x="434" y="2803"/>
                    <a:pt x="467" y="2703"/>
                  </a:cubicBezTo>
                  <a:cubicBezTo>
                    <a:pt x="634" y="1935"/>
                    <a:pt x="901" y="1201"/>
                    <a:pt x="1235" y="501"/>
                  </a:cubicBezTo>
                  <a:cubicBezTo>
                    <a:pt x="1235" y="501"/>
                    <a:pt x="1235" y="534"/>
                    <a:pt x="1235" y="534"/>
                  </a:cubicBezTo>
                  <a:cubicBezTo>
                    <a:pt x="1301" y="801"/>
                    <a:pt x="1335" y="1035"/>
                    <a:pt x="1401" y="1268"/>
                  </a:cubicBezTo>
                  <a:cubicBezTo>
                    <a:pt x="1535" y="2002"/>
                    <a:pt x="1635" y="2502"/>
                    <a:pt x="2002" y="2536"/>
                  </a:cubicBezTo>
                  <a:cubicBezTo>
                    <a:pt x="2028" y="2543"/>
                    <a:pt x="2054" y="2547"/>
                    <a:pt x="2080" y="2547"/>
                  </a:cubicBezTo>
                  <a:cubicBezTo>
                    <a:pt x="2295" y="2547"/>
                    <a:pt x="2539" y="2306"/>
                    <a:pt x="2836" y="1802"/>
                  </a:cubicBezTo>
                  <a:cubicBezTo>
                    <a:pt x="2869" y="1702"/>
                    <a:pt x="2869" y="1568"/>
                    <a:pt x="2769" y="1502"/>
                  </a:cubicBezTo>
                  <a:cubicBezTo>
                    <a:pt x="2734" y="1478"/>
                    <a:pt x="2694" y="1467"/>
                    <a:pt x="2655" y="1467"/>
                  </a:cubicBezTo>
                  <a:cubicBezTo>
                    <a:pt x="2583" y="1467"/>
                    <a:pt x="2512" y="1504"/>
                    <a:pt x="2469" y="1568"/>
                  </a:cubicBezTo>
                  <a:cubicBezTo>
                    <a:pt x="2369" y="1769"/>
                    <a:pt x="2235" y="1969"/>
                    <a:pt x="2069" y="2102"/>
                  </a:cubicBezTo>
                  <a:cubicBezTo>
                    <a:pt x="1968" y="1802"/>
                    <a:pt x="1868" y="1502"/>
                    <a:pt x="1835" y="1201"/>
                  </a:cubicBezTo>
                  <a:cubicBezTo>
                    <a:pt x="1802" y="968"/>
                    <a:pt x="1735" y="701"/>
                    <a:pt x="1668" y="434"/>
                  </a:cubicBezTo>
                  <a:cubicBezTo>
                    <a:pt x="1635" y="334"/>
                    <a:pt x="1568" y="1"/>
                    <a:pt x="1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9"/>
            <p:cNvSpPr/>
            <p:nvPr/>
          </p:nvSpPr>
          <p:spPr>
            <a:xfrm rot="-241653">
              <a:off x="1083062" y="4729811"/>
              <a:ext cx="187821" cy="210098"/>
            </a:xfrm>
            <a:custGeom>
              <a:avLst/>
              <a:gdLst/>
              <a:ahLst/>
              <a:cxnLst/>
              <a:rect l="l" t="t" r="r" b="b"/>
              <a:pathLst>
                <a:path w="5138" h="5747" extrusionOk="0">
                  <a:moveTo>
                    <a:pt x="4882" y="1"/>
                  </a:moveTo>
                  <a:cubicBezTo>
                    <a:pt x="4793" y="1"/>
                    <a:pt x="4698" y="60"/>
                    <a:pt x="4671" y="143"/>
                  </a:cubicBezTo>
                  <a:cubicBezTo>
                    <a:pt x="4304" y="1344"/>
                    <a:pt x="3203" y="3979"/>
                    <a:pt x="2769" y="5013"/>
                  </a:cubicBezTo>
                  <a:cubicBezTo>
                    <a:pt x="2736" y="4813"/>
                    <a:pt x="2669" y="4613"/>
                    <a:pt x="2569" y="4446"/>
                  </a:cubicBezTo>
                  <a:cubicBezTo>
                    <a:pt x="2469" y="4179"/>
                    <a:pt x="2402" y="2278"/>
                    <a:pt x="2402" y="543"/>
                  </a:cubicBezTo>
                  <a:cubicBezTo>
                    <a:pt x="2384" y="413"/>
                    <a:pt x="2282" y="345"/>
                    <a:pt x="2179" y="345"/>
                  </a:cubicBezTo>
                  <a:cubicBezTo>
                    <a:pt x="2097" y="345"/>
                    <a:pt x="2013" y="388"/>
                    <a:pt x="1969" y="476"/>
                  </a:cubicBezTo>
                  <a:cubicBezTo>
                    <a:pt x="1969" y="476"/>
                    <a:pt x="1335" y="2545"/>
                    <a:pt x="1001" y="3612"/>
                  </a:cubicBezTo>
                  <a:cubicBezTo>
                    <a:pt x="735" y="4546"/>
                    <a:pt x="234" y="4646"/>
                    <a:pt x="201" y="4646"/>
                  </a:cubicBezTo>
                  <a:cubicBezTo>
                    <a:pt x="67" y="4679"/>
                    <a:pt x="1" y="4779"/>
                    <a:pt x="34" y="4913"/>
                  </a:cubicBezTo>
                  <a:cubicBezTo>
                    <a:pt x="34" y="5000"/>
                    <a:pt x="109" y="5086"/>
                    <a:pt x="216" y="5086"/>
                  </a:cubicBezTo>
                  <a:cubicBezTo>
                    <a:pt x="232" y="5086"/>
                    <a:pt x="250" y="5084"/>
                    <a:pt x="268" y="5080"/>
                  </a:cubicBezTo>
                  <a:cubicBezTo>
                    <a:pt x="301" y="5080"/>
                    <a:pt x="1068" y="4946"/>
                    <a:pt x="1402" y="3745"/>
                  </a:cubicBezTo>
                  <a:cubicBezTo>
                    <a:pt x="1569" y="3245"/>
                    <a:pt x="1802" y="2545"/>
                    <a:pt x="1969" y="1911"/>
                  </a:cubicBezTo>
                  <a:cubicBezTo>
                    <a:pt x="1969" y="3078"/>
                    <a:pt x="2069" y="4413"/>
                    <a:pt x="2236" y="4679"/>
                  </a:cubicBezTo>
                  <a:cubicBezTo>
                    <a:pt x="2302" y="4813"/>
                    <a:pt x="2336" y="4980"/>
                    <a:pt x="2369" y="5180"/>
                  </a:cubicBezTo>
                  <a:cubicBezTo>
                    <a:pt x="2436" y="5480"/>
                    <a:pt x="2503" y="5713"/>
                    <a:pt x="2703" y="5747"/>
                  </a:cubicBezTo>
                  <a:lnTo>
                    <a:pt x="2736" y="5747"/>
                  </a:lnTo>
                  <a:cubicBezTo>
                    <a:pt x="2836" y="5747"/>
                    <a:pt x="2936" y="5647"/>
                    <a:pt x="3036" y="5513"/>
                  </a:cubicBezTo>
                  <a:cubicBezTo>
                    <a:pt x="3236" y="5080"/>
                    <a:pt x="4671" y="1711"/>
                    <a:pt x="5104" y="276"/>
                  </a:cubicBezTo>
                  <a:cubicBezTo>
                    <a:pt x="5138" y="143"/>
                    <a:pt x="5071" y="43"/>
                    <a:pt x="4938" y="9"/>
                  </a:cubicBezTo>
                  <a:cubicBezTo>
                    <a:pt x="4920" y="4"/>
                    <a:pt x="4901" y="1"/>
                    <a:pt x="4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9"/>
            <p:cNvSpPr/>
            <p:nvPr/>
          </p:nvSpPr>
          <p:spPr>
            <a:xfrm rot="-241653">
              <a:off x="1278417" y="4794629"/>
              <a:ext cx="206099" cy="107809"/>
            </a:xfrm>
            <a:custGeom>
              <a:avLst/>
              <a:gdLst/>
              <a:ahLst/>
              <a:cxnLst/>
              <a:rect l="l" t="t" r="r" b="b"/>
              <a:pathLst>
                <a:path w="5638" h="2949" extrusionOk="0">
                  <a:moveTo>
                    <a:pt x="3042" y="0"/>
                  </a:moveTo>
                  <a:cubicBezTo>
                    <a:pt x="2955" y="0"/>
                    <a:pt x="2886" y="38"/>
                    <a:pt x="2836" y="113"/>
                  </a:cubicBezTo>
                  <a:cubicBezTo>
                    <a:pt x="2803" y="246"/>
                    <a:pt x="2836" y="380"/>
                    <a:pt x="2936" y="413"/>
                  </a:cubicBezTo>
                  <a:lnTo>
                    <a:pt x="3970" y="880"/>
                  </a:lnTo>
                  <a:lnTo>
                    <a:pt x="201" y="1180"/>
                  </a:lnTo>
                  <a:cubicBezTo>
                    <a:pt x="101" y="1213"/>
                    <a:pt x="1" y="1314"/>
                    <a:pt x="1" y="1414"/>
                  </a:cubicBezTo>
                  <a:cubicBezTo>
                    <a:pt x="34" y="1547"/>
                    <a:pt x="101" y="1614"/>
                    <a:pt x="234" y="1614"/>
                  </a:cubicBezTo>
                  <a:lnTo>
                    <a:pt x="4137" y="1314"/>
                  </a:lnTo>
                  <a:cubicBezTo>
                    <a:pt x="4237" y="1280"/>
                    <a:pt x="4337" y="1180"/>
                    <a:pt x="4337" y="1080"/>
                  </a:cubicBezTo>
                  <a:cubicBezTo>
                    <a:pt x="4337" y="1080"/>
                    <a:pt x="4337" y="1047"/>
                    <a:pt x="4337" y="1047"/>
                  </a:cubicBezTo>
                  <a:lnTo>
                    <a:pt x="4904" y="1314"/>
                  </a:lnTo>
                  <a:lnTo>
                    <a:pt x="2402" y="2514"/>
                  </a:lnTo>
                  <a:cubicBezTo>
                    <a:pt x="2169" y="2614"/>
                    <a:pt x="2269" y="2948"/>
                    <a:pt x="2502" y="2948"/>
                  </a:cubicBezTo>
                  <a:cubicBezTo>
                    <a:pt x="2536" y="2915"/>
                    <a:pt x="2569" y="2915"/>
                    <a:pt x="2602" y="2915"/>
                  </a:cubicBezTo>
                  <a:lnTo>
                    <a:pt x="5505" y="1514"/>
                  </a:lnTo>
                  <a:cubicBezTo>
                    <a:pt x="5571" y="1480"/>
                    <a:pt x="5638" y="1380"/>
                    <a:pt x="5638" y="1314"/>
                  </a:cubicBezTo>
                  <a:cubicBezTo>
                    <a:pt x="5638" y="1213"/>
                    <a:pt x="5571" y="1147"/>
                    <a:pt x="5505" y="1113"/>
                  </a:cubicBezTo>
                  <a:lnTo>
                    <a:pt x="3136" y="13"/>
                  </a:lnTo>
                  <a:cubicBezTo>
                    <a:pt x="3103" y="4"/>
                    <a:pt x="3072" y="0"/>
                    <a:pt x="30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9"/>
            <p:cNvSpPr/>
            <p:nvPr/>
          </p:nvSpPr>
          <p:spPr>
            <a:xfrm rot="-241653">
              <a:off x="1474106" y="4718711"/>
              <a:ext cx="159783" cy="194670"/>
            </a:xfrm>
            <a:custGeom>
              <a:avLst/>
              <a:gdLst/>
              <a:ahLst/>
              <a:cxnLst/>
              <a:rect l="l" t="t" r="r" b="b"/>
              <a:pathLst>
                <a:path w="4371" h="5325" extrusionOk="0">
                  <a:moveTo>
                    <a:pt x="2335" y="455"/>
                  </a:moveTo>
                  <a:cubicBezTo>
                    <a:pt x="2436" y="455"/>
                    <a:pt x="2502" y="621"/>
                    <a:pt x="2502" y="855"/>
                  </a:cubicBezTo>
                  <a:cubicBezTo>
                    <a:pt x="2536" y="1455"/>
                    <a:pt x="2202" y="2323"/>
                    <a:pt x="1768" y="2523"/>
                  </a:cubicBezTo>
                  <a:lnTo>
                    <a:pt x="1335" y="2723"/>
                  </a:lnTo>
                  <a:cubicBezTo>
                    <a:pt x="1335" y="2523"/>
                    <a:pt x="1368" y="2356"/>
                    <a:pt x="1368" y="2156"/>
                  </a:cubicBezTo>
                  <a:cubicBezTo>
                    <a:pt x="1802" y="1088"/>
                    <a:pt x="2202" y="488"/>
                    <a:pt x="2335" y="455"/>
                  </a:cubicBezTo>
                  <a:close/>
                  <a:moveTo>
                    <a:pt x="768" y="4057"/>
                  </a:moveTo>
                  <a:lnTo>
                    <a:pt x="768" y="4057"/>
                  </a:lnTo>
                  <a:cubicBezTo>
                    <a:pt x="752" y="4154"/>
                    <a:pt x="736" y="4242"/>
                    <a:pt x="719" y="4323"/>
                  </a:cubicBezTo>
                  <a:lnTo>
                    <a:pt x="719" y="4323"/>
                  </a:lnTo>
                  <a:cubicBezTo>
                    <a:pt x="732" y="4234"/>
                    <a:pt x="750" y="4146"/>
                    <a:pt x="768" y="4057"/>
                  </a:cubicBezTo>
                  <a:close/>
                  <a:moveTo>
                    <a:pt x="2348" y="1"/>
                  </a:moveTo>
                  <a:cubicBezTo>
                    <a:pt x="2086" y="1"/>
                    <a:pt x="1815" y="286"/>
                    <a:pt x="1468" y="922"/>
                  </a:cubicBezTo>
                  <a:lnTo>
                    <a:pt x="1435" y="1022"/>
                  </a:lnTo>
                  <a:lnTo>
                    <a:pt x="1435" y="655"/>
                  </a:lnTo>
                  <a:cubicBezTo>
                    <a:pt x="1435" y="555"/>
                    <a:pt x="1335" y="455"/>
                    <a:pt x="1201" y="455"/>
                  </a:cubicBezTo>
                  <a:cubicBezTo>
                    <a:pt x="1188" y="450"/>
                    <a:pt x="1175" y="448"/>
                    <a:pt x="1162" y="448"/>
                  </a:cubicBezTo>
                  <a:cubicBezTo>
                    <a:pt x="1077" y="448"/>
                    <a:pt x="1001" y="539"/>
                    <a:pt x="1001" y="655"/>
                  </a:cubicBezTo>
                  <a:cubicBezTo>
                    <a:pt x="1001" y="1122"/>
                    <a:pt x="968" y="1622"/>
                    <a:pt x="934" y="2089"/>
                  </a:cubicBezTo>
                  <a:cubicBezTo>
                    <a:pt x="434" y="3323"/>
                    <a:pt x="0" y="4925"/>
                    <a:pt x="434" y="5258"/>
                  </a:cubicBezTo>
                  <a:cubicBezTo>
                    <a:pt x="467" y="5325"/>
                    <a:pt x="534" y="5325"/>
                    <a:pt x="634" y="5325"/>
                  </a:cubicBezTo>
                  <a:lnTo>
                    <a:pt x="734" y="5325"/>
                  </a:lnTo>
                  <a:cubicBezTo>
                    <a:pt x="968" y="5191"/>
                    <a:pt x="1135" y="4624"/>
                    <a:pt x="1235" y="3824"/>
                  </a:cubicBezTo>
                  <a:cubicBezTo>
                    <a:pt x="1502" y="4257"/>
                    <a:pt x="1868" y="4591"/>
                    <a:pt x="2302" y="4858"/>
                  </a:cubicBezTo>
                  <a:cubicBezTo>
                    <a:pt x="2555" y="5004"/>
                    <a:pt x="2834" y="5076"/>
                    <a:pt x="3112" y="5076"/>
                  </a:cubicBezTo>
                  <a:cubicBezTo>
                    <a:pt x="3532" y="5076"/>
                    <a:pt x="3949" y="4912"/>
                    <a:pt x="4270" y="4591"/>
                  </a:cubicBezTo>
                  <a:cubicBezTo>
                    <a:pt x="4370" y="4524"/>
                    <a:pt x="4370" y="4391"/>
                    <a:pt x="4270" y="4291"/>
                  </a:cubicBezTo>
                  <a:cubicBezTo>
                    <a:pt x="4237" y="4257"/>
                    <a:pt x="4187" y="4241"/>
                    <a:pt x="4137" y="4241"/>
                  </a:cubicBezTo>
                  <a:cubicBezTo>
                    <a:pt x="4087" y="4241"/>
                    <a:pt x="4037" y="4257"/>
                    <a:pt x="4003" y="4291"/>
                  </a:cubicBezTo>
                  <a:cubicBezTo>
                    <a:pt x="3757" y="4517"/>
                    <a:pt x="3434" y="4642"/>
                    <a:pt x="3105" y="4642"/>
                  </a:cubicBezTo>
                  <a:cubicBezTo>
                    <a:pt x="2901" y="4642"/>
                    <a:pt x="2694" y="4593"/>
                    <a:pt x="2502" y="4491"/>
                  </a:cubicBezTo>
                  <a:cubicBezTo>
                    <a:pt x="2002" y="4157"/>
                    <a:pt x="1602" y="3724"/>
                    <a:pt x="1401" y="3157"/>
                  </a:cubicBezTo>
                  <a:lnTo>
                    <a:pt x="1969" y="2923"/>
                  </a:lnTo>
                  <a:cubicBezTo>
                    <a:pt x="2602" y="2656"/>
                    <a:pt x="2969" y="1522"/>
                    <a:pt x="2936" y="822"/>
                  </a:cubicBezTo>
                  <a:cubicBezTo>
                    <a:pt x="2903" y="255"/>
                    <a:pt x="2636" y="88"/>
                    <a:pt x="2469" y="21"/>
                  </a:cubicBezTo>
                  <a:cubicBezTo>
                    <a:pt x="2429" y="8"/>
                    <a:pt x="2388" y="1"/>
                    <a:pt x="2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3914;p90">
            <a:extLst>
              <a:ext uri="{FF2B5EF4-FFF2-40B4-BE49-F238E27FC236}">
                <a16:creationId xmlns:a16="http://schemas.microsoft.com/office/drawing/2014/main" id="{E4AEE5B7-2B23-44A7-BDEE-D1840D5EE7C8}"/>
              </a:ext>
            </a:extLst>
          </p:cNvPr>
          <p:cNvGrpSpPr/>
          <p:nvPr/>
        </p:nvGrpSpPr>
        <p:grpSpPr>
          <a:xfrm>
            <a:off x="2919123" y="1134649"/>
            <a:ext cx="466075" cy="466075"/>
            <a:chOff x="1190625" y="238125"/>
            <a:chExt cx="5219200" cy="5219200"/>
          </a:xfrm>
        </p:grpSpPr>
        <p:sp>
          <p:nvSpPr>
            <p:cNvPr id="70" name="Google Shape;3915;p90">
              <a:extLst>
                <a:ext uri="{FF2B5EF4-FFF2-40B4-BE49-F238E27FC236}">
                  <a16:creationId xmlns:a16="http://schemas.microsoft.com/office/drawing/2014/main" id="{D6F944BE-A56A-4156-8B3C-B94C4BDE398A}"/>
                </a:ext>
              </a:extLst>
            </p:cNvPr>
            <p:cNvSpPr/>
            <p:nvPr/>
          </p:nvSpPr>
          <p:spPr>
            <a:xfrm>
              <a:off x="1994700" y="1890300"/>
              <a:ext cx="3611025" cy="691575"/>
            </a:xfrm>
            <a:custGeom>
              <a:avLst/>
              <a:gdLst/>
              <a:ahLst/>
              <a:cxnLst/>
              <a:rect l="l" t="t" r="r" b="b"/>
              <a:pathLst>
                <a:path w="144441" h="27663" extrusionOk="0">
                  <a:moveTo>
                    <a:pt x="39601" y="1"/>
                  </a:moveTo>
                  <a:cubicBezTo>
                    <a:pt x="27401" y="1"/>
                    <a:pt x="15168" y="2904"/>
                    <a:pt x="4241" y="8352"/>
                  </a:cubicBezTo>
                  <a:cubicBezTo>
                    <a:pt x="1240" y="9885"/>
                    <a:pt x="0" y="13538"/>
                    <a:pt x="1501" y="16572"/>
                  </a:cubicBezTo>
                  <a:cubicBezTo>
                    <a:pt x="2591" y="18706"/>
                    <a:pt x="4755" y="19950"/>
                    <a:pt x="7005" y="19950"/>
                  </a:cubicBezTo>
                  <a:cubicBezTo>
                    <a:pt x="7918" y="19950"/>
                    <a:pt x="8845" y="19745"/>
                    <a:pt x="9721" y="19312"/>
                  </a:cubicBezTo>
                  <a:cubicBezTo>
                    <a:pt x="19083" y="14631"/>
                    <a:pt x="29342" y="12290"/>
                    <a:pt x="39601" y="12290"/>
                  </a:cubicBezTo>
                  <a:cubicBezTo>
                    <a:pt x="49860" y="12290"/>
                    <a:pt x="60119" y="14631"/>
                    <a:pt x="69481" y="19312"/>
                  </a:cubicBezTo>
                  <a:cubicBezTo>
                    <a:pt x="80408" y="24759"/>
                    <a:pt x="92641" y="27662"/>
                    <a:pt x="104840" y="27662"/>
                  </a:cubicBezTo>
                  <a:cubicBezTo>
                    <a:pt x="117040" y="27662"/>
                    <a:pt x="129273" y="24759"/>
                    <a:pt x="140200" y="19312"/>
                  </a:cubicBezTo>
                  <a:cubicBezTo>
                    <a:pt x="143201" y="17779"/>
                    <a:pt x="144441" y="14125"/>
                    <a:pt x="142940" y="11092"/>
                  </a:cubicBezTo>
                  <a:cubicBezTo>
                    <a:pt x="141850" y="8957"/>
                    <a:pt x="139687" y="7714"/>
                    <a:pt x="137437" y="7714"/>
                  </a:cubicBezTo>
                  <a:cubicBezTo>
                    <a:pt x="136523" y="7714"/>
                    <a:pt x="135596" y="7918"/>
                    <a:pt x="134720" y="8352"/>
                  </a:cubicBezTo>
                  <a:cubicBezTo>
                    <a:pt x="125358" y="13032"/>
                    <a:pt x="115099" y="15373"/>
                    <a:pt x="104840" y="15373"/>
                  </a:cubicBezTo>
                  <a:cubicBezTo>
                    <a:pt x="94581" y="15373"/>
                    <a:pt x="84323" y="13032"/>
                    <a:pt x="74961" y="8352"/>
                  </a:cubicBezTo>
                  <a:cubicBezTo>
                    <a:pt x="64033" y="2904"/>
                    <a:pt x="51801" y="1"/>
                    <a:pt x="3960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916;p90">
              <a:extLst>
                <a:ext uri="{FF2B5EF4-FFF2-40B4-BE49-F238E27FC236}">
                  <a16:creationId xmlns:a16="http://schemas.microsoft.com/office/drawing/2014/main" id="{18B3F76E-15EF-47C9-93D8-17159509396B}"/>
                </a:ext>
              </a:extLst>
            </p:cNvPr>
            <p:cNvSpPr/>
            <p:nvPr/>
          </p:nvSpPr>
          <p:spPr>
            <a:xfrm>
              <a:off x="1994700" y="3113550"/>
              <a:ext cx="3611025" cy="691575"/>
            </a:xfrm>
            <a:custGeom>
              <a:avLst/>
              <a:gdLst/>
              <a:ahLst/>
              <a:cxnLst/>
              <a:rect l="l" t="t" r="r" b="b"/>
              <a:pathLst>
                <a:path w="144441" h="27663" extrusionOk="0">
                  <a:moveTo>
                    <a:pt x="39601" y="1"/>
                  </a:moveTo>
                  <a:cubicBezTo>
                    <a:pt x="27401" y="1"/>
                    <a:pt x="15168" y="2904"/>
                    <a:pt x="4241" y="8351"/>
                  </a:cubicBezTo>
                  <a:cubicBezTo>
                    <a:pt x="1240" y="9884"/>
                    <a:pt x="0" y="13538"/>
                    <a:pt x="1501" y="16572"/>
                  </a:cubicBezTo>
                  <a:cubicBezTo>
                    <a:pt x="2591" y="18706"/>
                    <a:pt x="4755" y="19950"/>
                    <a:pt x="7005" y="19950"/>
                  </a:cubicBezTo>
                  <a:cubicBezTo>
                    <a:pt x="7918" y="19950"/>
                    <a:pt x="8845" y="19745"/>
                    <a:pt x="9721" y="19312"/>
                  </a:cubicBezTo>
                  <a:cubicBezTo>
                    <a:pt x="19083" y="14631"/>
                    <a:pt x="29342" y="12290"/>
                    <a:pt x="39601" y="12290"/>
                  </a:cubicBezTo>
                  <a:cubicBezTo>
                    <a:pt x="49860" y="12290"/>
                    <a:pt x="60119" y="14631"/>
                    <a:pt x="69481" y="19312"/>
                  </a:cubicBezTo>
                  <a:cubicBezTo>
                    <a:pt x="80408" y="24759"/>
                    <a:pt x="92641" y="27662"/>
                    <a:pt x="104840" y="27662"/>
                  </a:cubicBezTo>
                  <a:cubicBezTo>
                    <a:pt x="117040" y="27662"/>
                    <a:pt x="129273" y="24759"/>
                    <a:pt x="140200" y="19312"/>
                  </a:cubicBezTo>
                  <a:cubicBezTo>
                    <a:pt x="143201" y="17778"/>
                    <a:pt x="144441" y="14125"/>
                    <a:pt x="142940" y="11091"/>
                  </a:cubicBezTo>
                  <a:cubicBezTo>
                    <a:pt x="141850" y="8957"/>
                    <a:pt x="139687" y="7713"/>
                    <a:pt x="137437" y="7713"/>
                  </a:cubicBezTo>
                  <a:cubicBezTo>
                    <a:pt x="136523" y="7713"/>
                    <a:pt x="135596" y="7918"/>
                    <a:pt x="134720" y="8351"/>
                  </a:cubicBezTo>
                  <a:cubicBezTo>
                    <a:pt x="125358" y="13032"/>
                    <a:pt x="115099" y="15373"/>
                    <a:pt x="104840" y="15373"/>
                  </a:cubicBezTo>
                  <a:cubicBezTo>
                    <a:pt x="94581" y="15373"/>
                    <a:pt x="84323" y="13032"/>
                    <a:pt x="74961" y="8351"/>
                  </a:cubicBezTo>
                  <a:cubicBezTo>
                    <a:pt x="64033" y="2904"/>
                    <a:pt x="51801" y="1"/>
                    <a:pt x="3960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917;p90">
              <a:extLst>
                <a:ext uri="{FF2B5EF4-FFF2-40B4-BE49-F238E27FC236}">
                  <a16:creationId xmlns:a16="http://schemas.microsoft.com/office/drawing/2014/main" id="{B25F14D5-A6F0-486E-94BA-BB7D1EE325AD}"/>
                </a:ext>
              </a:extLst>
            </p:cNvPr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178202" y="12232"/>
                  </a:moveTo>
                  <a:cubicBezTo>
                    <a:pt x="188314" y="12232"/>
                    <a:pt x="196535" y="20453"/>
                    <a:pt x="196535" y="30597"/>
                  </a:cubicBezTo>
                  <a:lnTo>
                    <a:pt x="196535" y="178202"/>
                  </a:lnTo>
                  <a:cubicBezTo>
                    <a:pt x="196535" y="188314"/>
                    <a:pt x="188314" y="196535"/>
                    <a:pt x="178202" y="196535"/>
                  </a:cubicBezTo>
                  <a:lnTo>
                    <a:pt x="30597" y="196535"/>
                  </a:lnTo>
                  <a:cubicBezTo>
                    <a:pt x="20453" y="196535"/>
                    <a:pt x="12232" y="188314"/>
                    <a:pt x="12232" y="178202"/>
                  </a:cubicBezTo>
                  <a:lnTo>
                    <a:pt x="12232" y="30597"/>
                  </a:lnTo>
                  <a:cubicBezTo>
                    <a:pt x="12232" y="20453"/>
                    <a:pt x="20453" y="12232"/>
                    <a:pt x="30597" y="12232"/>
                  </a:cubicBezTo>
                  <a:close/>
                  <a:moveTo>
                    <a:pt x="30597" y="0"/>
                  </a:moveTo>
                  <a:cubicBezTo>
                    <a:pt x="13733" y="0"/>
                    <a:pt x="0" y="13733"/>
                    <a:pt x="0" y="30597"/>
                  </a:cubicBezTo>
                  <a:lnTo>
                    <a:pt x="0" y="178202"/>
                  </a:lnTo>
                  <a:cubicBezTo>
                    <a:pt x="0" y="195034"/>
                    <a:pt x="13733" y="208767"/>
                    <a:pt x="30597" y="208767"/>
                  </a:cubicBezTo>
                  <a:lnTo>
                    <a:pt x="178202" y="208767"/>
                  </a:lnTo>
                  <a:cubicBezTo>
                    <a:pt x="195034" y="208767"/>
                    <a:pt x="208767" y="195034"/>
                    <a:pt x="208767" y="178202"/>
                  </a:cubicBezTo>
                  <a:lnTo>
                    <a:pt x="208767" y="30597"/>
                  </a:lnTo>
                  <a:cubicBezTo>
                    <a:pt x="208767" y="13733"/>
                    <a:pt x="195034" y="0"/>
                    <a:pt x="178202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4043;p90">
            <a:extLst>
              <a:ext uri="{FF2B5EF4-FFF2-40B4-BE49-F238E27FC236}">
                <a16:creationId xmlns:a16="http://schemas.microsoft.com/office/drawing/2014/main" id="{CCB0A2FC-B3C6-4274-A7D9-5A1A8F3F179F}"/>
              </a:ext>
            </a:extLst>
          </p:cNvPr>
          <p:cNvSpPr/>
          <p:nvPr/>
        </p:nvSpPr>
        <p:spPr>
          <a:xfrm>
            <a:off x="5754861" y="1137467"/>
            <a:ext cx="466075" cy="466075"/>
          </a:xfrm>
          <a:custGeom>
            <a:avLst/>
            <a:gdLst/>
            <a:ahLst/>
            <a:cxnLst/>
            <a:rect l="l" t="t" r="r" b="b"/>
            <a:pathLst>
              <a:path w="208768" h="208768" extrusionOk="0">
                <a:moveTo>
                  <a:pt x="46907" y="12232"/>
                </a:moveTo>
                <a:cubicBezTo>
                  <a:pt x="48016" y="12232"/>
                  <a:pt x="48930" y="13146"/>
                  <a:pt x="48930" y="14288"/>
                </a:cubicBezTo>
                <a:lnTo>
                  <a:pt x="48930" y="46907"/>
                </a:lnTo>
                <a:cubicBezTo>
                  <a:pt x="48930" y="48016"/>
                  <a:pt x="48016" y="48930"/>
                  <a:pt x="46907" y="48930"/>
                </a:cubicBezTo>
                <a:lnTo>
                  <a:pt x="14288" y="48930"/>
                </a:lnTo>
                <a:cubicBezTo>
                  <a:pt x="13146" y="48930"/>
                  <a:pt x="12232" y="48016"/>
                  <a:pt x="12232" y="46907"/>
                </a:cubicBezTo>
                <a:lnTo>
                  <a:pt x="12232" y="14288"/>
                </a:lnTo>
                <a:cubicBezTo>
                  <a:pt x="12232" y="13146"/>
                  <a:pt x="13146" y="12232"/>
                  <a:pt x="14288" y="12232"/>
                </a:cubicBezTo>
                <a:close/>
                <a:moveTo>
                  <a:pt x="194512" y="12232"/>
                </a:moveTo>
                <a:cubicBezTo>
                  <a:pt x="195621" y="12232"/>
                  <a:pt x="196535" y="13146"/>
                  <a:pt x="196535" y="14288"/>
                </a:cubicBezTo>
                <a:lnTo>
                  <a:pt x="196535" y="46907"/>
                </a:lnTo>
                <a:cubicBezTo>
                  <a:pt x="196535" y="48016"/>
                  <a:pt x="195621" y="48930"/>
                  <a:pt x="194512" y="48930"/>
                </a:cubicBezTo>
                <a:lnTo>
                  <a:pt x="161892" y="48930"/>
                </a:lnTo>
                <a:cubicBezTo>
                  <a:pt x="160751" y="48930"/>
                  <a:pt x="159837" y="48016"/>
                  <a:pt x="159837" y="46907"/>
                </a:cubicBezTo>
                <a:lnTo>
                  <a:pt x="159837" y="14288"/>
                </a:lnTo>
                <a:cubicBezTo>
                  <a:pt x="159837" y="13146"/>
                  <a:pt x="160751" y="12232"/>
                  <a:pt x="161892" y="12232"/>
                </a:cubicBezTo>
                <a:close/>
                <a:moveTo>
                  <a:pt x="147605" y="36697"/>
                </a:moveTo>
                <a:lnTo>
                  <a:pt x="147605" y="46907"/>
                </a:lnTo>
                <a:cubicBezTo>
                  <a:pt x="147605" y="54769"/>
                  <a:pt x="153998" y="61162"/>
                  <a:pt x="161892" y="61162"/>
                </a:cubicBezTo>
                <a:lnTo>
                  <a:pt x="172070" y="61162"/>
                </a:lnTo>
                <a:lnTo>
                  <a:pt x="172070" y="147605"/>
                </a:lnTo>
                <a:lnTo>
                  <a:pt x="161892" y="147605"/>
                </a:lnTo>
                <a:cubicBezTo>
                  <a:pt x="153998" y="147605"/>
                  <a:pt x="147605" y="153998"/>
                  <a:pt x="147605" y="161892"/>
                </a:cubicBezTo>
                <a:lnTo>
                  <a:pt x="147605" y="172070"/>
                </a:lnTo>
                <a:lnTo>
                  <a:pt x="61162" y="172070"/>
                </a:lnTo>
                <a:lnTo>
                  <a:pt x="61162" y="161892"/>
                </a:lnTo>
                <a:cubicBezTo>
                  <a:pt x="61162" y="153998"/>
                  <a:pt x="54769" y="147605"/>
                  <a:pt x="46907" y="147605"/>
                </a:cubicBezTo>
                <a:lnTo>
                  <a:pt x="36697" y="147605"/>
                </a:lnTo>
                <a:lnTo>
                  <a:pt x="36697" y="61162"/>
                </a:lnTo>
                <a:lnTo>
                  <a:pt x="46907" y="61162"/>
                </a:lnTo>
                <a:cubicBezTo>
                  <a:pt x="54769" y="61162"/>
                  <a:pt x="61162" y="54769"/>
                  <a:pt x="61162" y="46907"/>
                </a:cubicBezTo>
                <a:lnTo>
                  <a:pt x="61162" y="36697"/>
                </a:lnTo>
                <a:close/>
                <a:moveTo>
                  <a:pt x="46907" y="159837"/>
                </a:moveTo>
                <a:cubicBezTo>
                  <a:pt x="48016" y="159837"/>
                  <a:pt x="48930" y="160751"/>
                  <a:pt x="48930" y="161892"/>
                </a:cubicBezTo>
                <a:lnTo>
                  <a:pt x="48930" y="194512"/>
                </a:lnTo>
                <a:cubicBezTo>
                  <a:pt x="48930" y="195621"/>
                  <a:pt x="48016" y="196535"/>
                  <a:pt x="46907" y="196535"/>
                </a:cubicBezTo>
                <a:lnTo>
                  <a:pt x="14288" y="196535"/>
                </a:lnTo>
                <a:cubicBezTo>
                  <a:pt x="13146" y="196535"/>
                  <a:pt x="12232" y="195621"/>
                  <a:pt x="12232" y="194512"/>
                </a:cubicBezTo>
                <a:lnTo>
                  <a:pt x="12232" y="161892"/>
                </a:lnTo>
                <a:cubicBezTo>
                  <a:pt x="12232" y="160751"/>
                  <a:pt x="13146" y="159837"/>
                  <a:pt x="14288" y="159837"/>
                </a:cubicBezTo>
                <a:close/>
                <a:moveTo>
                  <a:pt x="194512" y="159837"/>
                </a:moveTo>
                <a:cubicBezTo>
                  <a:pt x="195621" y="159837"/>
                  <a:pt x="196535" y="160751"/>
                  <a:pt x="196535" y="161892"/>
                </a:cubicBezTo>
                <a:lnTo>
                  <a:pt x="196535" y="194512"/>
                </a:lnTo>
                <a:cubicBezTo>
                  <a:pt x="196535" y="195621"/>
                  <a:pt x="195621" y="196535"/>
                  <a:pt x="194512" y="196535"/>
                </a:cubicBezTo>
                <a:lnTo>
                  <a:pt x="161892" y="196535"/>
                </a:lnTo>
                <a:cubicBezTo>
                  <a:pt x="160751" y="196535"/>
                  <a:pt x="159837" y="195621"/>
                  <a:pt x="159837" y="194512"/>
                </a:cubicBezTo>
                <a:lnTo>
                  <a:pt x="159837" y="161892"/>
                </a:lnTo>
                <a:cubicBezTo>
                  <a:pt x="159837" y="160751"/>
                  <a:pt x="160751" y="159837"/>
                  <a:pt x="161892" y="159837"/>
                </a:cubicBezTo>
                <a:close/>
                <a:moveTo>
                  <a:pt x="14288" y="0"/>
                </a:moveTo>
                <a:cubicBezTo>
                  <a:pt x="6393" y="0"/>
                  <a:pt x="0" y="6393"/>
                  <a:pt x="0" y="14288"/>
                </a:cubicBezTo>
                <a:lnTo>
                  <a:pt x="0" y="46907"/>
                </a:lnTo>
                <a:cubicBezTo>
                  <a:pt x="0" y="54769"/>
                  <a:pt x="6393" y="61162"/>
                  <a:pt x="14288" y="61162"/>
                </a:cubicBezTo>
                <a:lnTo>
                  <a:pt x="24465" y="61162"/>
                </a:lnTo>
                <a:lnTo>
                  <a:pt x="24465" y="147605"/>
                </a:lnTo>
                <a:lnTo>
                  <a:pt x="14288" y="147605"/>
                </a:lnTo>
                <a:cubicBezTo>
                  <a:pt x="6393" y="147605"/>
                  <a:pt x="0" y="153998"/>
                  <a:pt x="0" y="161892"/>
                </a:cubicBezTo>
                <a:lnTo>
                  <a:pt x="0" y="194512"/>
                </a:lnTo>
                <a:cubicBezTo>
                  <a:pt x="0" y="202374"/>
                  <a:pt x="6393" y="208767"/>
                  <a:pt x="14288" y="208767"/>
                </a:cubicBezTo>
                <a:lnTo>
                  <a:pt x="46907" y="208767"/>
                </a:lnTo>
                <a:cubicBezTo>
                  <a:pt x="54769" y="208767"/>
                  <a:pt x="61162" y="202374"/>
                  <a:pt x="61162" y="194512"/>
                </a:cubicBezTo>
                <a:lnTo>
                  <a:pt x="61162" y="184302"/>
                </a:lnTo>
                <a:lnTo>
                  <a:pt x="147605" y="184302"/>
                </a:lnTo>
                <a:lnTo>
                  <a:pt x="147605" y="194512"/>
                </a:lnTo>
                <a:cubicBezTo>
                  <a:pt x="147605" y="202374"/>
                  <a:pt x="153998" y="208767"/>
                  <a:pt x="161892" y="208767"/>
                </a:cubicBezTo>
                <a:lnTo>
                  <a:pt x="194512" y="208767"/>
                </a:lnTo>
                <a:cubicBezTo>
                  <a:pt x="202374" y="208767"/>
                  <a:pt x="208767" y="202374"/>
                  <a:pt x="208767" y="194512"/>
                </a:cubicBezTo>
                <a:lnTo>
                  <a:pt x="208767" y="161892"/>
                </a:lnTo>
                <a:cubicBezTo>
                  <a:pt x="208767" y="153998"/>
                  <a:pt x="202374" y="147605"/>
                  <a:pt x="194512" y="147605"/>
                </a:cubicBezTo>
                <a:lnTo>
                  <a:pt x="184302" y="147605"/>
                </a:lnTo>
                <a:lnTo>
                  <a:pt x="184302" y="61162"/>
                </a:lnTo>
                <a:lnTo>
                  <a:pt x="194512" y="61162"/>
                </a:lnTo>
                <a:cubicBezTo>
                  <a:pt x="202374" y="61162"/>
                  <a:pt x="208767" y="54769"/>
                  <a:pt x="208767" y="46907"/>
                </a:cubicBezTo>
                <a:lnTo>
                  <a:pt x="208767" y="14288"/>
                </a:lnTo>
                <a:cubicBezTo>
                  <a:pt x="208767" y="6393"/>
                  <a:pt x="202374" y="0"/>
                  <a:pt x="194512" y="0"/>
                </a:cubicBezTo>
                <a:lnTo>
                  <a:pt x="161892" y="0"/>
                </a:lnTo>
                <a:cubicBezTo>
                  <a:pt x="153998" y="0"/>
                  <a:pt x="147605" y="6393"/>
                  <a:pt x="147605" y="14288"/>
                </a:cubicBezTo>
                <a:lnTo>
                  <a:pt x="147605" y="24465"/>
                </a:lnTo>
                <a:lnTo>
                  <a:pt x="61162" y="24465"/>
                </a:lnTo>
                <a:lnTo>
                  <a:pt x="61162" y="14288"/>
                </a:lnTo>
                <a:cubicBezTo>
                  <a:pt x="61162" y="6393"/>
                  <a:pt x="54769" y="0"/>
                  <a:pt x="46907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3911;p90">
            <a:extLst>
              <a:ext uri="{FF2B5EF4-FFF2-40B4-BE49-F238E27FC236}">
                <a16:creationId xmlns:a16="http://schemas.microsoft.com/office/drawing/2014/main" id="{3F594BEA-B28B-42A8-9321-EC997B8C48A7}"/>
              </a:ext>
            </a:extLst>
          </p:cNvPr>
          <p:cNvGrpSpPr/>
          <p:nvPr/>
        </p:nvGrpSpPr>
        <p:grpSpPr>
          <a:xfrm>
            <a:off x="2942879" y="2994510"/>
            <a:ext cx="466075" cy="466075"/>
            <a:chOff x="1190625" y="238125"/>
            <a:chExt cx="5219200" cy="5219200"/>
          </a:xfrm>
        </p:grpSpPr>
        <p:sp>
          <p:nvSpPr>
            <p:cNvPr id="75" name="Google Shape;3912;p90">
              <a:extLst>
                <a:ext uri="{FF2B5EF4-FFF2-40B4-BE49-F238E27FC236}">
                  <a16:creationId xmlns:a16="http://schemas.microsoft.com/office/drawing/2014/main" id="{FC1258B0-BC51-4502-9E84-8C01220079DD}"/>
                </a:ext>
              </a:extLst>
            </p:cNvPr>
            <p:cNvSpPr/>
            <p:nvPr/>
          </p:nvSpPr>
          <p:spPr>
            <a:xfrm>
              <a:off x="2213250" y="1064200"/>
              <a:ext cx="3173925" cy="3567825"/>
            </a:xfrm>
            <a:custGeom>
              <a:avLst/>
              <a:gdLst/>
              <a:ahLst/>
              <a:cxnLst/>
              <a:rect l="l" t="t" r="r" b="b"/>
              <a:pathLst>
                <a:path w="126957" h="142713" extrusionOk="0">
                  <a:moveTo>
                    <a:pt x="63479" y="1"/>
                  </a:moveTo>
                  <a:cubicBezTo>
                    <a:pt x="60086" y="1"/>
                    <a:pt x="57379" y="2708"/>
                    <a:pt x="57379" y="6101"/>
                  </a:cubicBezTo>
                  <a:lnTo>
                    <a:pt x="57379" y="60739"/>
                  </a:lnTo>
                  <a:lnTo>
                    <a:pt x="10047" y="33436"/>
                  </a:lnTo>
                  <a:cubicBezTo>
                    <a:pt x="9080" y="32877"/>
                    <a:pt x="8023" y="32612"/>
                    <a:pt x="6982" y="32612"/>
                  </a:cubicBezTo>
                  <a:cubicBezTo>
                    <a:pt x="4865" y="32612"/>
                    <a:pt x="2812" y="33708"/>
                    <a:pt x="1697" y="35654"/>
                  </a:cubicBezTo>
                  <a:cubicBezTo>
                    <a:pt x="0" y="38590"/>
                    <a:pt x="1012" y="42342"/>
                    <a:pt x="3915" y="44005"/>
                  </a:cubicBezTo>
                  <a:lnTo>
                    <a:pt x="51246" y="71341"/>
                  </a:lnTo>
                  <a:lnTo>
                    <a:pt x="3915" y="98676"/>
                  </a:lnTo>
                  <a:cubicBezTo>
                    <a:pt x="1012" y="100340"/>
                    <a:pt x="0" y="104091"/>
                    <a:pt x="1697" y="107027"/>
                  </a:cubicBezTo>
                  <a:cubicBezTo>
                    <a:pt x="2806" y="108984"/>
                    <a:pt x="4861" y="110093"/>
                    <a:pt x="6981" y="110093"/>
                  </a:cubicBezTo>
                  <a:cubicBezTo>
                    <a:pt x="8025" y="110093"/>
                    <a:pt x="9069" y="109799"/>
                    <a:pt x="10047" y="109245"/>
                  </a:cubicBezTo>
                  <a:lnTo>
                    <a:pt x="57379" y="81942"/>
                  </a:lnTo>
                  <a:lnTo>
                    <a:pt x="57379" y="136580"/>
                  </a:lnTo>
                  <a:cubicBezTo>
                    <a:pt x="57379" y="139973"/>
                    <a:pt x="60086" y="142713"/>
                    <a:pt x="63479" y="142713"/>
                  </a:cubicBezTo>
                  <a:cubicBezTo>
                    <a:pt x="66871" y="142713"/>
                    <a:pt x="69611" y="139973"/>
                    <a:pt x="69611" y="136580"/>
                  </a:cubicBezTo>
                  <a:lnTo>
                    <a:pt x="69611" y="81942"/>
                  </a:lnTo>
                  <a:lnTo>
                    <a:pt x="116910" y="109245"/>
                  </a:lnTo>
                  <a:cubicBezTo>
                    <a:pt x="117889" y="109799"/>
                    <a:pt x="118932" y="110093"/>
                    <a:pt x="119976" y="110093"/>
                  </a:cubicBezTo>
                  <a:cubicBezTo>
                    <a:pt x="122096" y="110093"/>
                    <a:pt x="124152" y="108984"/>
                    <a:pt x="125261" y="107027"/>
                  </a:cubicBezTo>
                  <a:cubicBezTo>
                    <a:pt x="126957" y="104091"/>
                    <a:pt x="125946" y="100340"/>
                    <a:pt x="123042" y="98676"/>
                  </a:cubicBezTo>
                  <a:lnTo>
                    <a:pt x="75711" y="71341"/>
                  </a:lnTo>
                  <a:lnTo>
                    <a:pt x="123042" y="44005"/>
                  </a:lnTo>
                  <a:cubicBezTo>
                    <a:pt x="125946" y="42342"/>
                    <a:pt x="126957" y="38590"/>
                    <a:pt x="125261" y="35654"/>
                  </a:cubicBezTo>
                  <a:cubicBezTo>
                    <a:pt x="124145" y="33708"/>
                    <a:pt x="122092" y="32612"/>
                    <a:pt x="119975" y="32612"/>
                  </a:cubicBezTo>
                  <a:cubicBezTo>
                    <a:pt x="118934" y="32612"/>
                    <a:pt x="117878" y="32877"/>
                    <a:pt x="116910" y="33436"/>
                  </a:cubicBezTo>
                  <a:lnTo>
                    <a:pt x="69611" y="60739"/>
                  </a:lnTo>
                  <a:lnTo>
                    <a:pt x="69611" y="6101"/>
                  </a:lnTo>
                  <a:cubicBezTo>
                    <a:pt x="69611" y="2708"/>
                    <a:pt x="66871" y="1"/>
                    <a:pt x="63479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913;p90">
              <a:extLst>
                <a:ext uri="{FF2B5EF4-FFF2-40B4-BE49-F238E27FC236}">
                  <a16:creationId xmlns:a16="http://schemas.microsoft.com/office/drawing/2014/main" id="{31737C1B-F5E7-445A-BFA9-13666F817FB2}"/>
                </a:ext>
              </a:extLst>
            </p:cNvPr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178202" y="12232"/>
                  </a:moveTo>
                  <a:cubicBezTo>
                    <a:pt x="188314" y="12232"/>
                    <a:pt x="196535" y="20453"/>
                    <a:pt x="196535" y="30597"/>
                  </a:cubicBezTo>
                  <a:lnTo>
                    <a:pt x="196535" y="178202"/>
                  </a:lnTo>
                  <a:cubicBezTo>
                    <a:pt x="196535" y="188314"/>
                    <a:pt x="188314" y="196535"/>
                    <a:pt x="178202" y="196535"/>
                  </a:cubicBezTo>
                  <a:lnTo>
                    <a:pt x="30597" y="196535"/>
                  </a:lnTo>
                  <a:cubicBezTo>
                    <a:pt x="20453" y="196535"/>
                    <a:pt x="12232" y="188314"/>
                    <a:pt x="12232" y="178202"/>
                  </a:cubicBezTo>
                  <a:lnTo>
                    <a:pt x="12232" y="30597"/>
                  </a:lnTo>
                  <a:cubicBezTo>
                    <a:pt x="12232" y="20453"/>
                    <a:pt x="20453" y="12232"/>
                    <a:pt x="30597" y="12232"/>
                  </a:cubicBezTo>
                  <a:close/>
                  <a:moveTo>
                    <a:pt x="30597" y="0"/>
                  </a:moveTo>
                  <a:cubicBezTo>
                    <a:pt x="13733" y="0"/>
                    <a:pt x="0" y="13733"/>
                    <a:pt x="0" y="30597"/>
                  </a:cubicBezTo>
                  <a:lnTo>
                    <a:pt x="0" y="178202"/>
                  </a:lnTo>
                  <a:cubicBezTo>
                    <a:pt x="0" y="195034"/>
                    <a:pt x="13733" y="208767"/>
                    <a:pt x="30597" y="208767"/>
                  </a:cubicBezTo>
                  <a:lnTo>
                    <a:pt x="178202" y="208767"/>
                  </a:lnTo>
                  <a:cubicBezTo>
                    <a:pt x="195034" y="208767"/>
                    <a:pt x="208767" y="195034"/>
                    <a:pt x="208767" y="178202"/>
                  </a:cubicBezTo>
                  <a:lnTo>
                    <a:pt x="208767" y="30597"/>
                  </a:lnTo>
                  <a:cubicBezTo>
                    <a:pt x="208767" y="13733"/>
                    <a:pt x="195034" y="0"/>
                    <a:pt x="178202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4064;p90">
            <a:extLst>
              <a:ext uri="{FF2B5EF4-FFF2-40B4-BE49-F238E27FC236}">
                <a16:creationId xmlns:a16="http://schemas.microsoft.com/office/drawing/2014/main" id="{B7EB1F93-4A23-4C8D-BEAE-F79E40EA4405}"/>
              </a:ext>
            </a:extLst>
          </p:cNvPr>
          <p:cNvGrpSpPr/>
          <p:nvPr/>
        </p:nvGrpSpPr>
        <p:grpSpPr>
          <a:xfrm>
            <a:off x="5754861" y="3023712"/>
            <a:ext cx="470881" cy="466075"/>
            <a:chOff x="1190625" y="238125"/>
            <a:chExt cx="5273025" cy="5219200"/>
          </a:xfrm>
        </p:grpSpPr>
        <p:sp>
          <p:nvSpPr>
            <p:cNvPr id="78" name="Google Shape;4065;p90">
              <a:extLst>
                <a:ext uri="{FF2B5EF4-FFF2-40B4-BE49-F238E27FC236}">
                  <a16:creationId xmlns:a16="http://schemas.microsoft.com/office/drawing/2014/main" id="{3DF17D1D-B703-4C0E-AC6D-3178D199C03C}"/>
                </a:ext>
              </a:extLst>
            </p:cNvPr>
            <p:cNvSpPr/>
            <p:nvPr/>
          </p:nvSpPr>
          <p:spPr>
            <a:xfrm>
              <a:off x="4402050" y="2032075"/>
              <a:ext cx="1264850" cy="1631150"/>
            </a:xfrm>
            <a:custGeom>
              <a:avLst/>
              <a:gdLst/>
              <a:ahLst/>
              <a:cxnLst/>
              <a:rect l="l" t="t" r="r" b="b"/>
              <a:pathLst>
                <a:path w="50594" h="65246" extrusionOk="0">
                  <a:moveTo>
                    <a:pt x="6912" y="1"/>
                  </a:moveTo>
                  <a:cubicBezTo>
                    <a:pt x="5717" y="1"/>
                    <a:pt x="4512" y="350"/>
                    <a:pt x="3458" y="1082"/>
                  </a:cubicBezTo>
                  <a:cubicBezTo>
                    <a:pt x="685" y="3007"/>
                    <a:pt x="0" y="6823"/>
                    <a:pt x="1925" y="9596"/>
                  </a:cubicBezTo>
                  <a:lnTo>
                    <a:pt x="17843" y="32626"/>
                  </a:lnTo>
                  <a:lnTo>
                    <a:pt x="1925" y="55655"/>
                  </a:lnTo>
                  <a:cubicBezTo>
                    <a:pt x="0" y="58428"/>
                    <a:pt x="685" y="62244"/>
                    <a:pt x="3458" y="64169"/>
                  </a:cubicBezTo>
                  <a:cubicBezTo>
                    <a:pt x="4534" y="64887"/>
                    <a:pt x="5741" y="65245"/>
                    <a:pt x="6948" y="65245"/>
                  </a:cubicBezTo>
                  <a:cubicBezTo>
                    <a:pt x="8873" y="65245"/>
                    <a:pt x="10797" y="64332"/>
                    <a:pt x="11972" y="62603"/>
                  </a:cubicBezTo>
                  <a:lnTo>
                    <a:pt x="25280" y="43358"/>
                  </a:lnTo>
                  <a:lnTo>
                    <a:pt x="38622" y="62603"/>
                  </a:lnTo>
                  <a:cubicBezTo>
                    <a:pt x="39796" y="64332"/>
                    <a:pt x="41721" y="65245"/>
                    <a:pt x="43645" y="65245"/>
                  </a:cubicBezTo>
                  <a:cubicBezTo>
                    <a:pt x="44852" y="65245"/>
                    <a:pt x="46059" y="64887"/>
                    <a:pt x="47136" y="64169"/>
                  </a:cubicBezTo>
                  <a:cubicBezTo>
                    <a:pt x="49908" y="62244"/>
                    <a:pt x="50593" y="58428"/>
                    <a:pt x="48669" y="55655"/>
                  </a:cubicBezTo>
                  <a:lnTo>
                    <a:pt x="32718" y="32626"/>
                  </a:lnTo>
                  <a:lnTo>
                    <a:pt x="48669" y="9596"/>
                  </a:lnTo>
                  <a:cubicBezTo>
                    <a:pt x="50593" y="6823"/>
                    <a:pt x="49908" y="3007"/>
                    <a:pt x="47136" y="1082"/>
                  </a:cubicBezTo>
                  <a:cubicBezTo>
                    <a:pt x="46081" y="350"/>
                    <a:pt x="44876" y="1"/>
                    <a:pt x="43681" y="1"/>
                  </a:cubicBezTo>
                  <a:cubicBezTo>
                    <a:pt x="41734" y="1"/>
                    <a:pt x="39815" y="930"/>
                    <a:pt x="38622" y="2648"/>
                  </a:cubicBezTo>
                  <a:lnTo>
                    <a:pt x="25280" y="21894"/>
                  </a:lnTo>
                  <a:lnTo>
                    <a:pt x="11972" y="2648"/>
                  </a:lnTo>
                  <a:cubicBezTo>
                    <a:pt x="10779" y="930"/>
                    <a:pt x="8859" y="1"/>
                    <a:pt x="691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066;p90">
              <a:extLst>
                <a:ext uri="{FF2B5EF4-FFF2-40B4-BE49-F238E27FC236}">
                  <a16:creationId xmlns:a16="http://schemas.microsoft.com/office/drawing/2014/main" id="{8D82F51F-51A6-4E23-B423-E1831A104A1D}"/>
                </a:ext>
              </a:extLst>
            </p:cNvPr>
            <p:cNvSpPr/>
            <p:nvPr/>
          </p:nvSpPr>
          <p:spPr>
            <a:xfrm>
              <a:off x="3605300" y="1471475"/>
              <a:ext cx="685850" cy="2752800"/>
            </a:xfrm>
            <a:custGeom>
              <a:avLst/>
              <a:gdLst/>
              <a:ahLst/>
              <a:cxnLst/>
              <a:rect l="l" t="t" r="r" b="b"/>
              <a:pathLst>
                <a:path w="27434" h="110112" extrusionOk="0">
                  <a:moveTo>
                    <a:pt x="20461" y="1"/>
                  </a:moveTo>
                  <a:cubicBezTo>
                    <a:pt x="18547" y="1"/>
                    <a:pt x="16658" y="903"/>
                    <a:pt x="15462" y="2597"/>
                  </a:cubicBezTo>
                  <a:cubicBezTo>
                    <a:pt x="15169" y="3054"/>
                    <a:pt x="7797" y="13655"/>
                    <a:pt x="4143" y="31824"/>
                  </a:cubicBezTo>
                  <a:cubicBezTo>
                    <a:pt x="816" y="48362"/>
                    <a:pt x="0" y="74752"/>
                    <a:pt x="14940" y="106589"/>
                  </a:cubicBezTo>
                  <a:cubicBezTo>
                    <a:pt x="15984" y="108807"/>
                    <a:pt x="18170" y="110112"/>
                    <a:pt x="20486" y="110112"/>
                  </a:cubicBezTo>
                  <a:cubicBezTo>
                    <a:pt x="21334" y="110112"/>
                    <a:pt x="22215" y="109916"/>
                    <a:pt x="23063" y="109525"/>
                  </a:cubicBezTo>
                  <a:cubicBezTo>
                    <a:pt x="26129" y="108089"/>
                    <a:pt x="27434" y="104436"/>
                    <a:pt x="25998" y="101370"/>
                  </a:cubicBezTo>
                  <a:cubicBezTo>
                    <a:pt x="15267" y="78471"/>
                    <a:pt x="11907" y="56093"/>
                    <a:pt x="16017" y="34858"/>
                  </a:cubicBezTo>
                  <a:cubicBezTo>
                    <a:pt x="19083" y="19070"/>
                    <a:pt x="25346" y="9806"/>
                    <a:pt x="25477" y="9610"/>
                  </a:cubicBezTo>
                  <a:cubicBezTo>
                    <a:pt x="27401" y="6870"/>
                    <a:pt x="26749" y="3054"/>
                    <a:pt x="23976" y="1129"/>
                  </a:cubicBezTo>
                  <a:cubicBezTo>
                    <a:pt x="22910" y="367"/>
                    <a:pt x="21680" y="1"/>
                    <a:pt x="2046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067;p90">
              <a:extLst>
                <a:ext uri="{FF2B5EF4-FFF2-40B4-BE49-F238E27FC236}">
                  <a16:creationId xmlns:a16="http://schemas.microsoft.com/office/drawing/2014/main" id="{499AEF8B-B42B-486B-8860-281C1191A99C}"/>
                </a:ext>
              </a:extLst>
            </p:cNvPr>
            <p:cNvSpPr/>
            <p:nvPr/>
          </p:nvSpPr>
          <p:spPr>
            <a:xfrm>
              <a:off x="5777775" y="1471475"/>
              <a:ext cx="685875" cy="2752800"/>
            </a:xfrm>
            <a:custGeom>
              <a:avLst/>
              <a:gdLst/>
              <a:ahLst/>
              <a:cxnLst/>
              <a:rect l="l" t="t" r="r" b="b"/>
              <a:pathLst>
                <a:path w="27435" h="110112" extrusionOk="0">
                  <a:moveTo>
                    <a:pt x="6974" y="1"/>
                  </a:moveTo>
                  <a:cubicBezTo>
                    <a:pt x="5754" y="1"/>
                    <a:pt x="4525" y="367"/>
                    <a:pt x="3458" y="1129"/>
                  </a:cubicBezTo>
                  <a:cubicBezTo>
                    <a:pt x="686" y="3054"/>
                    <a:pt x="1" y="6870"/>
                    <a:pt x="1958" y="9643"/>
                  </a:cubicBezTo>
                  <a:cubicBezTo>
                    <a:pt x="2219" y="10002"/>
                    <a:pt x="27140" y="46503"/>
                    <a:pt x="1436" y="101370"/>
                  </a:cubicBezTo>
                  <a:cubicBezTo>
                    <a:pt x="1" y="104436"/>
                    <a:pt x="1306" y="108089"/>
                    <a:pt x="4372" y="109525"/>
                  </a:cubicBezTo>
                  <a:cubicBezTo>
                    <a:pt x="5220" y="109916"/>
                    <a:pt x="6101" y="110112"/>
                    <a:pt x="6949" y="110112"/>
                  </a:cubicBezTo>
                  <a:cubicBezTo>
                    <a:pt x="9265" y="110112"/>
                    <a:pt x="11450" y="108807"/>
                    <a:pt x="12494" y="106589"/>
                  </a:cubicBezTo>
                  <a:cubicBezTo>
                    <a:pt x="27434" y="74752"/>
                    <a:pt x="26586" y="48362"/>
                    <a:pt x="23291" y="31824"/>
                  </a:cubicBezTo>
                  <a:cubicBezTo>
                    <a:pt x="19638" y="13655"/>
                    <a:pt x="12266" y="3054"/>
                    <a:pt x="11972" y="2597"/>
                  </a:cubicBezTo>
                  <a:cubicBezTo>
                    <a:pt x="10777" y="903"/>
                    <a:pt x="8888" y="1"/>
                    <a:pt x="697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068;p90">
              <a:extLst>
                <a:ext uri="{FF2B5EF4-FFF2-40B4-BE49-F238E27FC236}">
                  <a16:creationId xmlns:a16="http://schemas.microsoft.com/office/drawing/2014/main" id="{921D5C61-8A3D-4B44-AEAE-FEFBC5A1D8A2}"/>
                </a:ext>
              </a:extLst>
            </p:cNvPr>
            <p:cNvSpPr/>
            <p:nvPr/>
          </p:nvSpPr>
          <p:spPr>
            <a:xfrm>
              <a:off x="1190625" y="238125"/>
              <a:ext cx="2752325" cy="5219200"/>
            </a:xfrm>
            <a:custGeom>
              <a:avLst/>
              <a:gdLst/>
              <a:ahLst/>
              <a:cxnLst/>
              <a:rect l="l" t="t" r="r" b="b"/>
              <a:pathLst>
                <a:path w="110093" h="208768" extrusionOk="0">
                  <a:moveTo>
                    <a:pt x="103992" y="0"/>
                  </a:moveTo>
                  <a:cubicBezTo>
                    <a:pt x="79984" y="0"/>
                    <a:pt x="59629" y="17974"/>
                    <a:pt x="56661" y="41786"/>
                  </a:cubicBezTo>
                  <a:lnTo>
                    <a:pt x="49647" y="98284"/>
                  </a:lnTo>
                  <a:lnTo>
                    <a:pt x="30597" y="98284"/>
                  </a:lnTo>
                  <a:cubicBezTo>
                    <a:pt x="27205" y="98284"/>
                    <a:pt x="24465" y="100991"/>
                    <a:pt x="24465" y="104384"/>
                  </a:cubicBezTo>
                  <a:cubicBezTo>
                    <a:pt x="24465" y="107776"/>
                    <a:pt x="27205" y="110516"/>
                    <a:pt x="30597" y="110516"/>
                  </a:cubicBezTo>
                  <a:lnTo>
                    <a:pt x="48114" y="110516"/>
                  </a:lnTo>
                  <a:lnTo>
                    <a:pt x="41264" y="165481"/>
                  </a:lnTo>
                  <a:cubicBezTo>
                    <a:pt x="39079" y="183193"/>
                    <a:pt x="23943" y="196535"/>
                    <a:pt x="6133" y="196535"/>
                  </a:cubicBezTo>
                  <a:cubicBezTo>
                    <a:pt x="2740" y="196535"/>
                    <a:pt x="0" y="199275"/>
                    <a:pt x="0" y="202667"/>
                  </a:cubicBezTo>
                  <a:cubicBezTo>
                    <a:pt x="0" y="206027"/>
                    <a:pt x="2740" y="208767"/>
                    <a:pt x="6133" y="208767"/>
                  </a:cubicBezTo>
                  <a:cubicBezTo>
                    <a:pt x="30108" y="208767"/>
                    <a:pt x="50463" y="190794"/>
                    <a:pt x="53431" y="166981"/>
                  </a:cubicBezTo>
                  <a:lnTo>
                    <a:pt x="60445" y="110516"/>
                  </a:lnTo>
                  <a:lnTo>
                    <a:pt x="79527" y="110516"/>
                  </a:lnTo>
                  <a:cubicBezTo>
                    <a:pt x="82887" y="110516"/>
                    <a:pt x="85627" y="107776"/>
                    <a:pt x="85627" y="104384"/>
                  </a:cubicBezTo>
                  <a:cubicBezTo>
                    <a:pt x="85627" y="100991"/>
                    <a:pt x="82887" y="98284"/>
                    <a:pt x="79527" y="98284"/>
                  </a:cubicBezTo>
                  <a:lnTo>
                    <a:pt x="61978" y="98284"/>
                  </a:lnTo>
                  <a:lnTo>
                    <a:pt x="68828" y="43287"/>
                  </a:lnTo>
                  <a:cubicBezTo>
                    <a:pt x="71013" y="25574"/>
                    <a:pt x="86149" y="12232"/>
                    <a:pt x="103992" y="12232"/>
                  </a:cubicBezTo>
                  <a:cubicBezTo>
                    <a:pt x="107352" y="12232"/>
                    <a:pt x="110092" y="9492"/>
                    <a:pt x="110092" y="6100"/>
                  </a:cubicBezTo>
                  <a:cubicBezTo>
                    <a:pt x="110092" y="2740"/>
                    <a:pt x="107352" y="0"/>
                    <a:pt x="103992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6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th Subject for High School - 9th Grade: Linear Equations and Inequalities by Slidesgo">
  <a:themeElements>
    <a:clrScheme name="Simple Light">
      <a:dk1>
        <a:srgbClr val="263238"/>
      </a:dk1>
      <a:lt1>
        <a:srgbClr val="FFFFFF"/>
      </a:lt1>
      <a:dk2>
        <a:srgbClr val="666666"/>
      </a:dk2>
      <a:lt2>
        <a:srgbClr val="CCCCCC"/>
      </a:lt2>
      <a:accent1>
        <a:srgbClr val="D8FCE2"/>
      </a:accent1>
      <a:accent2>
        <a:srgbClr val="92E3A9"/>
      </a:accent2>
      <a:accent3>
        <a:srgbClr val="263238"/>
      </a:accent3>
      <a:accent4>
        <a:srgbClr val="FCE5CD"/>
      </a:accent4>
      <a:accent5>
        <a:srgbClr val="F9CB9C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335</Words>
  <Application>Microsoft Office PowerPoint</Application>
  <PresentationFormat>Presentación en pantalla (16:9)</PresentationFormat>
  <Paragraphs>69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Gruppo</vt:lpstr>
      <vt:lpstr>Anaheim</vt:lpstr>
      <vt:lpstr>Cambria Math</vt:lpstr>
      <vt:lpstr>Arial</vt:lpstr>
      <vt:lpstr>Lato Light</vt:lpstr>
      <vt:lpstr>Lato</vt:lpstr>
      <vt:lpstr>Math Subject for High School - 9th Grade: Linear Equations and Inequalities by Slidesgo</vt:lpstr>
      <vt:lpstr>Chia VDF</vt:lpstr>
      <vt:lpstr>Recapitulando</vt:lpstr>
      <vt:lpstr>Wesolowski VDF</vt:lpstr>
      <vt:lpstr>VDF Proposals</vt:lpstr>
      <vt:lpstr>2</vt:lpstr>
      <vt:lpstr>—Benjamin Wesolowski</vt:lpstr>
      <vt:lpstr>Binary Quadratic Forms</vt:lpstr>
      <vt:lpstr>Equivalence</vt:lpstr>
      <vt:lpstr>Operations</vt:lpstr>
      <vt:lpstr>Procedure</vt:lpstr>
      <vt:lpstr>One could proceed as follows</vt:lpstr>
      <vt:lpstr>Algorithms</vt:lpstr>
      <vt:lpstr>Reduction</vt:lpstr>
      <vt:lpstr>Composition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Chia VDF</dc:title>
  <cp:lastModifiedBy>Bryan Ortiz</cp:lastModifiedBy>
  <cp:revision>2</cp:revision>
  <dcterms:modified xsi:type="dcterms:W3CDTF">2021-10-13T20:06:33Z</dcterms:modified>
</cp:coreProperties>
</file>